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5D82A-2544-4A30-9599-78327956642F}" v="578" dt="2024-05-03T12:38:40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34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80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B8B54-9D2B-4C45-9DE4-F01D7F085C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01184E5-ECFA-4156-A9C2-8209A355982A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Kommunedirektør</a:t>
          </a:r>
        </a:p>
        <a:p>
          <a:r>
            <a:rPr lang="nb-NO" sz="700" dirty="0"/>
            <a:t>Tord Buer Olsen</a:t>
          </a:r>
        </a:p>
      </dgm:t>
    </dgm:pt>
    <dgm:pt modelId="{DCA0E8E2-6AB5-430E-98E1-31DFBC4F0167}" type="parTrans" cxnId="{35703527-26F7-4CD3-B5C9-2B3903E90934}">
      <dgm:prSet/>
      <dgm:spPr/>
      <dgm:t>
        <a:bodyPr/>
        <a:lstStyle/>
        <a:p>
          <a:endParaRPr lang="nb-NO"/>
        </a:p>
      </dgm:t>
    </dgm:pt>
    <dgm:pt modelId="{30C1CA53-482F-4D8C-924A-F9A24792FBC4}" type="sibTrans" cxnId="{35703527-26F7-4CD3-B5C9-2B3903E90934}">
      <dgm:prSet/>
      <dgm:spPr/>
      <dgm:t>
        <a:bodyPr/>
        <a:lstStyle/>
        <a:p>
          <a:endParaRPr lang="nb-NO"/>
        </a:p>
      </dgm:t>
    </dgm:pt>
    <dgm:pt modelId="{C10C090D-0287-402B-BD96-F21DB43E4851}" type="asst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HR- og organisasjon</a:t>
          </a:r>
        </a:p>
        <a:p>
          <a:r>
            <a:rPr lang="nb-NO" sz="700" dirty="0"/>
            <a:t>Sidsel Brath</a:t>
          </a:r>
        </a:p>
      </dgm:t>
    </dgm:pt>
    <dgm:pt modelId="{BD5B213F-2EF3-48BB-A2C1-7A6E7E31375B}" type="parTrans" cxnId="{7B681907-FB19-476B-9857-EFACFCA11FD0}">
      <dgm:prSet/>
      <dgm:spPr/>
      <dgm:t>
        <a:bodyPr/>
        <a:lstStyle/>
        <a:p>
          <a:endParaRPr lang="nb-NO"/>
        </a:p>
      </dgm:t>
    </dgm:pt>
    <dgm:pt modelId="{379DAED7-B205-4E87-8C9E-59ECFF9026A5}" type="sibTrans" cxnId="{7B681907-FB19-476B-9857-EFACFCA11FD0}">
      <dgm:prSet/>
      <dgm:spPr/>
      <dgm:t>
        <a:bodyPr/>
        <a:lstStyle/>
        <a:p>
          <a:endParaRPr lang="nb-NO"/>
        </a:p>
      </dgm:t>
    </dgm:pt>
    <dgm:pt modelId="{188B8AB3-C91C-41F7-A049-A53B73F86D24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SEKSTOR FOR OPPVEKST, UTDANNING OG KULTUR</a:t>
          </a:r>
        </a:p>
        <a:p>
          <a:r>
            <a:rPr lang="nb-NO" sz="700" dirty="0"/>
            <a:t>Terje Næss</a:t>
          </a:r>
        </a:p>
      </dgm:t>
    </dgm:pt>
    <dgm:pt modelId="{03EBB8CC-8735-4DC9-A776-38ECC3B88661}" type="parTrans" cxnId="{29C707A7-81A7-4B92-82D0-8F1CF2438EA8}">
      <dgm:prSet/>
      <dgm:spPr/>
      <dgm:t>
        <a:bodyPr/>
        <a:lstStyle/>
        <a:p>
          <a:endParaRPr lang="nb-NO"/>
        </a:p>
      </dgm:t>
    </dgm:pt>
    <dgm:pt modelId="{339FB77E-9F55-4338-801A-C3BB9E5B1E4A}" type="sibTrans" cxnId="{29C707A7-81A7-4B92-82D0-8F1CF2438EA8}">
      <dgm:prSet/>
      <dgm:spPr/>
      <dgm:t>
        <a:bodyPr/>
        <a:lstStyle/>
        <a:p>
          <a:endParaRPr lang="nb-NO"/>
        </a:p>
      </dgm:t>
    </dgm:pt>
    <dgm:pt modelId="{79613C5A-C575-4FFD-93EF-41F1AE644BBA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SEKTOR FOR BY- OG SAMFUNNSUTVIKLING</a:t>
          </a:r>
        </a:p>
        <a:p>
          <a:r>
            <a:rPr lang="nb-NO" sz="700" dirty="0"/>
            <a:t>Lars Rudi</a:t>
          </a:r>
        </a:p>
      </dgm:t>
    </dgm:pt>
    <dgm:pt modelId="{2AD85341-1437-4C0E-A794-00075203D7DC}" type="parTrans" cxnId="{9E2787AD-8E9E-4F2C-8CC6-F7A73634533A}">
      <dgm:prSet/>
      <dgm:spPr/>
      <dgm:t>
        <a:bodyPr/>
        <a:lstStyle/>
        <a:p>
          <a:endParaRPr lang="nb-NO"/>
        </a:p>
      </dgm:t>
    </dgm:pt>
    <dgm:pt modelId="{D3F14BC7-55FA-4BA2-BD0B-2C497F369C09}" type="sibTrans" cxnId="{9E2787AD-8E9E-4F2C-8CC6-F7A73634533A}">
      <dgm:prSet/>
      <dgm:spPr/>
      <dgm:t>
        <a:bodyPr/>
        <a:lstStyle/>
        <a:p>
          <a:endParaRPr lang="nb-NO"/>
        </a:p>
      </dgm:t>
    </dgm:pt>
    <dgm:pt modelId="{36841A9A-BBA7-4E42-8CE8-86886922ED08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SEKTOR FOR HELSE OG VELFERD</a:t>
          </a:r>
        </a:p>
        <a:p>
          <a:r>
            <a:rPr lang="nb-NO" sz="700" dirty="0"/>
            <a:t>Bernt Tennstrand</a:t>
          </a:r>
        </a:p>
      </dgm:t>
    </dgm:pt>
    <dgm:pt modelId="{F4BEB5CC-C730-4F40-A4DA-B0A1AA56FCA6}" type="parTrans" cxnId="{717A7B94-7C33-4A5A-9F95-70BD750CAE06}">
      <dgm:prSet/>
      <dgm:spPr/>
      <dgm:t>
        <a:bodyPr/>
        <a:lstStyle/>
        <a:p>
          <a:endParaRPr lang="nb-NO"/>
        </a:p>
      </dgm:t>
    </dgm:pt>
    <dgm:pt modelId="{F936A656-6F8E-4036-9410-423AE22764A1}" type="sibTrans" cxnId="{717A7B94-7C33-4A5A-9F95-70BD750CAE06}">
      <dgm:prSet/>
      <dgm:spPr/>
      <dgm:t>
        <a:bodyPr/>
        <a:lstStyle/>
        <a:p>
          <a:endParaRPr lang="nb-NO"/>
        </a:p>
      </dgm:t>
    </dgm:pt>
    <dgm:pt modelId="{65806E12-EB83-4988-B3A2-65F6B2C0EDCB}">
      <dgm:prSet custT="1"/>
      <dgm:spPr>
        <a:solidFill>
          <a:schemeClr val="accent2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Fagavdeling OUK </a:t>
          </a:r>
        </a:p>
        <a:p>
          <a:r>
            <a:rPr lang="nb-NO" sz="700" dirty="0"/>
            <a:t>Laila Owren</a:t>
          </a:r>
        </a:p>
      </dgm:t>
    </dgm:pt>
    <dgm:pt modelId="{50035AE6-A277-47A9-9FDA-50BEE44C3C59}" type="parTrans" cxnId="{41D40753-E6FB-4028-8E2C-5819FE2077D6}">
      <dgm:prSet/>
      <dgm:spPr/>
      <dgm:t>
        <a:bodyPr/>
        <a:lstStyle/>
        <a:p>
          <a:endParaRPr lang="nb-NO"/>
        </a:p>
      </dgm:t>
    </dgm:pt>
    <dgm:pt modelId="{A5F5F41F-42C2-4E8B-98EB-BF0BDED26741}" type="sibTrans" cxnId="{41D40753-E6FB-4028-8E2C-5819FE2077D6}">
      <dgm:prSet/>
      <dgm:spPr/>
      <dgm:t>
        <a:bodyPr/>
        <a:lstStyle/>
        <a:p>
          <a:endParaRPr lang="nb-NO"/>
        </a:p>
      </dgm:t>
    </dgm:pt>
    <dgm:pt modelId="{54343269-526C-44C0-BA52-8280A780A961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Kultur</a:t>
          </a:r>
        </a:p>
        <a:p>
          <a:r>
            <a:rPr lang="nb-NO" sz="700" dirty="0"/>
            <a:t>Olav Brostrup Müller</a:t>
          </a:r>
        </a:p>
      </dgm:t>
    </dgm:pt>
    <dgm:pt modelId="{D2B7F8F6-DF9B-4C00-8D5D-FFF50AF597E2}" type="parTrans" cxnId="{CC5C00CA-97EF-4081-932F-08CAFD463F46}">
      <dgm:prSet/>
      <dgm:spPr/>
      <dgm:t>
        <a:bodyPr/>
        <a:lstStyle/>
        <a:p>
          <a:endParaRPr lang="nb-NO"/>
        </a:p>
      </dgm:t>
    </dgm:pt>
    <dgm:pt modelId="{AC2253EF-62E0-4567-8348-F6ACC9F339CF}" type="sibTrans" cxnId="{CC5C00CA-97EF-4081-932F-08CAFD463F46}">
      <dgm:prSet/>
      <dgm:spPr/>
      <dgm:t>
        <a:bodyPr/>
        <a:lstStyle/>
        <a:p>
          <a:endParaRPr lang="nb-NO"/>
        </a:p>
      </dgm:t>
    </dgm:pt>
    <dgm:pt modelId="{0E4832B1-09CD-48B2-8B96-68C6DA4AD55F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Grunnskole</a:t>
          </a:r>
        </a:p>
        <a:p>
          <a:r>
            <a:rPr lang="nb-NO" sz="700" dirty="0"/>
            <a:t>Trond Johnsen</a:t>
          </a:r>
        </a:p>
      </dgm:t>
    </dgm:pt>
    <dgm:pt modelId="{F0D71F79-B277-4FD8-BADC-7FFF545ECDCC}" type="parTrans" cxnId="{3BA7E3C1-7509-4759-89F5-C27E95C5FA0C}">
      <dgm:prSet/>
      <dgm:spPr/>
      <dgm:t>
        <a:bodyPr/>
        <a:lstStyle/>
        <a:p>
          <a:endParaRPr lang="nb-NO"/>
        </a:p>
      </dgm:t>
    </dgm:pt>
    <dgm:pt modelId="{A17E3FC2-0BA1-4ED9-B48F-91CBA31D561D}" type="sibTrans" cxnId="{3BA7E3C1-7509-4759-89F5-C27E95C5FA0C}">
      <dgm:prSet/>
      <dgm:spPr/>
      <dgm:t>
        <a:bodyPr/>
        <a:lstStyle/>
        <a:p>
          <a:endParaRPr lang="nb-NO"/>
        </a:p>
      </dgm:t>
    </dgm:pt>
    <dgm:pt modelId="{219DAC77-95CD-4600-9904-804B348753F0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Barnehage</a:t>
          </a:r>
        </a:p>
        <a:p>
          <a:r>
            <a:rPr lang="nb-NO" sz="700" dirty="0"/>
            <a:t>Unni Nordhagen Gjermundsen </a:t>
          </a:r>
        </a:p>
      </dgm:t>
    </dgm:pt>
    <dgm:pt modelId="{CC0368BA-B1AF-4F3D-AF1C-69251205C455}" type="parTrans" cxnId="{B2D219EA-0B8D-4DDE-ADD2-7C21721DB17F}">
      <dgm:prSet/>
      <dgm:spPr/>
      <dgm:t>
        <a:bodyPr/>
        <a:lstStyle/>
        <a:p>
          <a:endParaRPr lang="nb-NO"/>
        </a:p>
      </dgm:t>
    </dgm:pt>
    <dgm:pt modelId="{6376FBD3-0A28-4A2D-8E64-2C8841A38BEC}" type="sibTrans" cxnId="{B2D219EA-0B8D-4DDE-ADD2-7C21721DB17F}">
      <dgm:prSet/>
      <dgm:spPr/>
      <dgm:t>
        <a:bodyPr/>
        <a:lstStyle/>
        <a:p>
          <a:endParaRPr lang="nb-NO"/>
        </a:p>
      </dgm:t>
    </dgm:pt>
    <dgm:pt modelId="{E2E76F7B-D4BE-4C1B-A141-D17FBA20F571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Barnevern</a:t>
          </a:r>
        </a:p>
        <a:p>
          <a:r>
            <a:rPr lang="nb-NO" sz="700" dirty="0"/>
            <a:t>Inger Jevne</a:t>
          </a:r>
        </a:p>
      </dgm:t>
    </dgm:pt>
    <dgm:pt modelId="{FB151F8C-E7C7-40D2-8335-957AA4E15533}" type="parTrans" cxnId="{94C7A349-8DD2-4DFF-A0F9-5B22412FD7D1}">
      <dgm:prSet/>
      <dgm:spPr/>
      <dgm:t>
        <a:bodyPr/>
        <a:lstStyle/>
        <a:p>
          <a:endParaRPr lang="nb-NO"/>
        </a:p>
      </dgm:t>
    </dgm:pt>
    <dgm:pt modelId="{3ABA4D0D-B2E0-4038-A06F-85D91E90976D}" type="sibTrans" cxnId="{94C7A349-8DD2-4DFF-A0F9-5B22412FD7D1}">
      <dgm:prSet/>
      <dgm:spPr/>
      <dgm:t>
        <a:bodyPr/>
        <a:lstStyle/>
        <a:p>
          <a:endParaRPr lang="nb-NO"/>
        </a:p>
      </dgm:t>
    </dgm:pt>
    <dgm:pt modelId="{31A35E1F-9677-423A-9641-7CDD71F9E94F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Lillehammer læringssenter</a:t>
          </a:r>
        </a:p>
        <a:p>
          <a:r>
            <a:rPr lang="nb-NO" sz="700" dirty="0"/>
            <a:t>Unni Skaug</a:t>
          </a:r>
        </a:p>
      </dgm:t>
    </dgm:pt>
    <dgm:pt modelId="{DA0C3577-D425-49CE-87F5-32EAEA0DB559}" type="parTrans" cxnId="{51C6C04C-D2E1-4F3C-8999-C33CDB1DAD08}">
      <dgm:prSet/>
      <dgm:spPr/>
      <dgm:t>
        <a:bodyPr/>
        <a:lstStyle/>
        <a:p>
          <a:endParaRPr lang="nb-NO"/>
        </a:p>
      </dgm:t>
    </dgm:pt>
    <dgm:pt modelId="{2D494529-3577-4858-AAC3-5676065CAEBE}" type="sibTrans" cxnId="{51C6C04C-D2E1-4F3C-8999-C33CDB1DAD08}">
      <dgm:prSet/>
      <dgm:spPr/>
      <dgm:t>
        <a:bodyPr/>
        <a:lstStyle/>
        <a:p>
          <a:endParaRPr lang="nb-NO"/>
        </a:p>
      </dgm:t>
    </dgm:pt>
    <dgm:pt modelId="{B045A0A1-13FF-4126-9AFD-DFF0C5B66D21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Lillehammer helsestasjon</a:t>
          </a:r>
        </a:p>
        <a:p>
          <a:r>
            <a:rPr lang="nb-NO" sz="700" dirty="0"/>
            <a:t>Camilla Møllerløkken Østensen</a:t>
          </a:r>
        </a:p>
      </dgm:t>
    </dgm:pt>
    <dgm:pt modelId="{63646F75-56A8-47B5-898A-D80876E9D7BC}" type="parTrans" cxnId="{383FFB08-F093-45BD-9082-9695A9D5F571}">
      <dgm:prSet/>
      <dgm:spPr/>
      <dgm:t>
        <a:bodyPr/>
        <a:lstStyle/>
        <a:p>
          <a:endParaRPr lang="nb-NO"/>
        </a:p>
      </dgm:t>
    </dgm:pt>
    <dgm:pt modelId="{3D8D4C76-0B1D-4F20-A0F7-9E9DC753712D}" type="sibTrans" cxnId="{383FFB08-F093-45BD-9082-9695A9D5F571}">
      <dgm:prSet/>
      <dgm:spPr/>
      <dgm:t>
        <a:bodyPr/>
        <a:lstStyle/>
        <a:p>
          <a:endParaRPr lang="nb-NO"/>
        </a:p>
      </dgm:t>
    </dgm:pt>
    <dgm:pt modelId="{62F885EF-C045-481E-9693-71306147A9F2}">
      <dgm:prSet custT="1"/>
      <dgm:spPr>
        <a:solidFill>
          <a:srgbClr val="7030A0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NAV kommune</a:t>
          </a:r>
        </a:p>
        <a:p>
          <a:r>
            <a:rPr lang="nb-NO" sz="700" dirty="0"/>
            <a:t>Jan Tore Stø</a:t>
          </a:r>
        </a:p>
      </dgm:t>
    </dgm:pt>
    <dgm:pt modelId="{657D9625-D073-4384-BE4F-A73F0E7472C3}" type="parTrans" cxnId="{87641F74-290B-4F58-AC73-EF2763829D7E}">
      <dgm:prSet/>
      <dgm:spPr/>
      <dgm:t>
        <a:bodyPr/>
        <a:lstStyle/>
        <a:p>
          <a:endParaRPr lang="nb-NO"/>
        </a:p>
      </dgm:t>
    </dgm:pt>
    <dgm:pt modelId="{7C77B687-3255-4611-9F58-4163ACB6BA1A}" type="sibTrans" cxnId="{87641F74-290B-4F58-AC73-EF2763829D7E}">
      <dgm:prSet/>
      <dgm:spPr/>
      <dgm:t>
        <a:bodyPr/>
        <a:lstStyle/>
        <a:p>
          <a:endParaRPr lang="nb-NO"/>
        </a:p>
      </dgm:t>
    </dgm:pt>
    <dgm:pt modelId="{09FA3F0B-41D6-4584-8CE5-2D71C4D7209B}">
      <dgm:prSet custT="1"/>
      <dgm:spPr>
        <a:solidFill>
          <a:schemeClr val="accent2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Fagavdeling</a:t>
          </a:r>
        </a:p>
        <a:p>
          <a:r>
            <a:rPr lang="nb-NO" sz="700" dirty="0"/>
            <a:t>Jørn Gaukerud</a:t>
          </a:r>
        </a:p>
      </dgm:t>
    </dgm:pt>
    <dgm:pt modelId="{84B8AF88-2F54-42B3-B13E-B6C09AB7C1EB}" type="parTrans" cxnId="{BAAA8264-BD73-4E27-A4EC-CF51898B21EA}">
      <dgm:prSet/>
      <dgm:spPr/>
      <dgm:t>
        <a:bodyPr/>
        <a:lstStyle/>
        <a:p>
          <a:endParaRPr lang="nb-NO"/>
        </a:p>
      </dgm:t>
    </dgm:pt>
    <dgm:pt modelId="{8FFABDB6-61FF-472F-B71C-E3515A8FDB10}" type="sibTrans" cxnId="{BAAA8264-BD73-4E27-A4EC-CF51898B21EA}">
      <dgm:prSet/>
      <dgm:spPr/>
      <dgm:t>
        <a:bodyPr/>
        <a:lstStyle/>
        <a:p>
          <a:endParaRPr lang="nb-NO"/>
        </a:p>
      </dgm:t>
    </dgm:pt>
    <dgm:pt modelId="{8B6504E2-837D-4620-A17D-A0C9E04D04A2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Eiendom</a:t>
          </a:r>
        </a:p>
        <a:p>
          <a:r>
            <a:rPr lang="nb-NO" sz="700" dirty="0"/>
            <a:t>Torger Korpberget</a:t>
          </a:r>
        </a:p>
      </dgm:t>
    </dgm:pt>
    <dgm:pt modelId="{D4706763-93FD-428F-AEA1-B33571DBA2AE}" type="parTrans" cxnId="{DCF2DFDA-5FC2-4EED-8645-43A4E9BDE382}">
      <dgm:prSet/>
      <dgm:spPr/>
      <dgm:t>
        <a:bodyPr/>
        <a:lstStyle/>
        <a:p>
          <a:endParaRPr lang="nb-NO"/>
        </a:p>
      </dgm:t>
    </dgm:pt>
    <dgm:pt modelId="{EDF3B101-EA8E-44D0-AF84-ADC911BFC80C}" type="sibTrans" cxnId="{DCF2DFDA-5FC2-4EED-8645-43A4E9BDE382}">
      <dgm:prSet/>
      <dgm:spPr/>
      <dgm:t>
        <a:bodyPr/>
        <a:lstStyle/>
        <a:p>
          <a:endParaRPr lang="nb-NO"/>
        </a:p>
      </dgm:t>
    </dgm:pt>
    <dgm:pt modelId="{29611FDB-F768-4345-82D3-C6F4638A5DF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Plan</a:t>
          </a:r>
        </a:p>
        <a:p>
          <a:r>
            <a:rPr lang="nb-NO" sz="700" dirty="0"/>
            <a:t>Gunhild Stugaard</a:t>
          </a:r>
        </a:p>
      </dgm:t>
    </dgm:pt>
    <dgm:pt modelId="{5F3ED40F-28E2-48AF-9E89-0866DB26FB2E}" type="parTrans" cxnId="{DB3ED94A-212D-4BF3-B58E-633F4B507C89}">
      <dgm:prSet/>
      <dgm:spPr/>
      <dgm:t>
        <a:bodyPr/>
        <a:lstStyle/>
        <a:p>
          <a:endParaRPr lang="nb-NO"/>
        </a:p>
      </dgm:t>
    </dgm:pt>
    <dgm:pt modelId="{062B534C-0737-46A4-B24A-C51ACC3CA619}" type="sibTrans" cxnId="{DB3ED94A-212D-4BF3-B58E-633F4B507C89}">
      <dgm:prSet/>
      <dgm:spPr/>
      <dgm:t>
        <a:bodyPr/>
        <a:lstStyle/>
        <a:p>
          <a:endParaRPr lang="nb-NO"/>
        </a:p>
      </dgm:t>
    </dgm:pt>
    <dgm:pt modelId="{D2804439-76E9-4026-8A35-D56A2584F04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Veg og trafikk</a:t>
          </a:r>
        </a:p>
        <a:p>
          <a:r>
            <a:rPr lang="nb-NO" sz="700" dirty="0"/>
            <a:t>Truls Hanssen</a:t>
          </a:r>
        </a:p>
      </dgm:t>
    </dgm:pt>
    <dgm:pt modelId="{03639DFD-4900-4D51-85BA-C4B5A46E5D76}" type="parTrans" cxnId="{6F55273D-304F-4363-BE9C-0D88B0CF6C09}">
      <dgm:prSet/>
      <dgm:spPr/>
      <dgm:t>
        <a:bodyPr/>
        <a:lstStyle/>
        <a:p>
          <a:endParaRPr lang="nb-NO"/>
        </a:p>
      </dgm:t>
    </dgm:pt>
    <dgm:pt modelId="{458A3D1F-E44D-46DB-BCF1-97D4EE0C285F}" type="sibTrans" cxnId="{6F55273D-304F-4363-BE9C-0D88B0CF6C09}">
      <dgm:prSet/>
      <dgm:spPr/>
      <dgm:t>
        <a:bodyPr/>
        <a:lstStyle/>
        <a:p>
          <a:endParaRPr lang="nb-NO"/>
        </a:p>
      </dgm:t>
    </dgm:pt>
    <dgm:pt modelId="{63763DFB-42BE-4759-B112-364628CFC0C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Vann og avløp</a:t>
          </a:r>
        </a:p>
        <a:p>
          <a:r>
            <a:rPr lang="nb-NO" sz="700" dirty="0"/>
            <a:t>Anniken Reitan Borgestrand</a:t>
          </a:r>
        </a:p>
      </dgm:t>
    </dgm:pt>
    <dgm:pt modelId="{063D7E62-679B-42E0-8E40-6F7FD02E1B8A}" type="parTrans" cxnId="{937D2668-BFF3-4DB5-A155-AEC40DAC0275}">
      <dgm:prSet/>
      <dgm:spPr/>
      <dgm:t>
        <a:bodyPr/>
        <a:lstStyle/>
        <a:p>
          <a:endParaRPr lang="nb-NO"/>
        </a:p>
      </dgm:t>
    </dgm:pt>
    <dgm:pt modelId="{00B5731C-7AF3-4139-A010-747A767268D9}" type="sibTrans" cxnId="{937D2668-BFF3-4DB5-A155-AEC40DAC0275}">
      <dgm:prSet/>
      <dgm:spPr/>
      <dgm:t>
        <a:bodyPr/>
        <a:lstStyle/>
        <a:p>
          <a:endParaRPr lang="nb-NO"/>
        </a:p>
      </dgm:t>
    </dgm:pt>
    <dgm:pt modelId="{190AAB54-FE9A-4DB8-B1BD-F3EBD7B4176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Park og idrett</a:t>
          </a:r>
        </a:p>
        <a:p>
          <a:r>
            <a:rPr lang="nb-NO" sz="700" dirty="0"/>
            <a:t>Kari Nesdal</a:t>
          </a:r>
        </a:p>
      </dgm:t>
    </dgm:pt>
    <dgm:pt modelId="{9BB7488D-C242-46F9-B5BF-46C19125A0F2}" type="parTrans" cxnId="{37976113-F6D7-4054-B347-EA444B645CA6}">
      <dgm:prSet/>
      <dgm:spPr/>
      <dgm:t>
        <a:bodyPr/>
        <a:lstStyle/>
        <a:p>
          <a:endParaRPr lang="nb-NO"/>
        </a:p>
      </dgm:t>
    </dgm:pt>
    <dgm:pt modelId="{A39B3C72-CFB2-41EF-BC8D-9108DA9B4612}" type="sibTrans" cxnId="{37976113-F6D7-4054-B347-EA444B645CA6}">
      <dgm:prSet/>
      <dgm:spPr/>
      <dgm:t>
        <a:bodyPr/>
        <a:lstStyle/>
        <a:p>
          <a:endParaRPr lang="nb-NO"/>
        </a:p>
      </dgm:t>
    </dgm:pt>
    <dgm:pt modelId="{71221A04-974E-454F-877C-84643AB3B45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Byggesak</a:t>
          </a:r>
        </a:p>
        <a:p>
          <a:r>
            <a:rPr lang="nb-NO" sz="700" dirty="0"/>
            <a:t>Espen Sandvig</a:t>
          </a:r>
        </a:p>
      </dgm:t>
    </dgm:pt>
    <dgm:pt modelId="{5B220463-2EDB-4376-A19C-E1D8445D41A2}" type="parTrans" cxnId="{6AB5D0FC-EFB0-40F5-B816-F554BA226886}">
      <dgm:prSet/>
      <dgm:spPr/>
      <dgm:t>
        <a:bodyPr/>
        <a:lstStyle/>
        <a:p>
          <a:endParaRPr lang="nb-NO"/>
        </a:p>
      </dgm:t>
    </dgm:pt>
    <dgm:pt modelId="{6CC58355-B828-45B7-845C-0C5EC03A614D}" type="sibTrans" cxnId="{6AB5D0FC-EFB0-40F5-B816-F554BA226886}">
      <dgm:prSet/>
      <dgm:spPr/>
      <dgm:t>
        <a:bodyPr/>
        <a:lstStyle/>
        <a:p>
          <a:endParaRPr lang="nb-NO"/>
        </a:p>
      </dgm:t>
    </dgm:pt>
    <dgm:pt modelId="{AD0CC704-E134-4D2D-A9B8-B6165460E4F9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Tilrettelagte tjenester</a:t>
          </a:r>
        </a:p>
        <a:p>
          <a:r>
            <a:rPr lang="nb-NO" sz="700" dirty="0"/>
            <a:t>Ragnhild Rosenlund Andersen</a:t>
          </a:r>
        </a:p>
      </dgm:t>
    </dgm:pt>
    <dgm:pt modelId="{471BAB62-7FB1-4F56-8461-4D96C491689C}" type="parTrans" cxnId="{6AE5F5D2-DE75-4BE8-9329-85C61E7B8E35}">
      <dgm:prSet/>
      <dgm:spPr/>
      <dgm:t>
        <a:bodyPr/>
        <a:lstStyle/>
        <a:p>
          <a:endParaRPr lang="nb-NO"/>
        </a:p>
      </dgm:t>
    </dgm:pt>
    <dgm:pt modelId="{80ECEADA-7F73-4CD5-AF1B-072493CAC8E0}" type="sibTrans" cxnId="{6AE5F5D2-DE75-4BE8-9329-85C61E7B8E35}">
      <dgm:prSet/>
      <dgm:spPr/>
      <dgm:t>
        <a:bodyPr/>
        <a:lstStyle/>
        <a:p>
          <a:endParaRPr lang="nb-NO"/>
        </a:p>
      </dgm:t>
    </dgm:pt>
    <dgm:pt modelId="{1746D91E-A15D-4847-9E81-4AA69789963D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nb-NO" sz="700" baseline="0" dirty="0"/>
            <a:t>Lillehammer rehabiliteringssenter</a:t>
          </a:r>
        </a:p>
        <a:p>
          <a:pPr algn="ctr"/>
          <a:r>
            <a:rPr lang="nb-NO" sz="700" baseline="0" dirty="0"/>
            <a:t>Anja M. Myhre</a:t>
          </a:r>
        </a:p>
      </dgm:t>
    </dgm:pt>
    <dgm:pt modelId="{0370C79F-AB9B-4315-80C1-CB1B7F1EAE88}" type="parTrans" cxnId="{EC3D2840-7CB7-4F45-9B10-985174B4ADFD}">
      <dgm:prSet/>
      <dgm:spPr/>
      <dgm:t>
        <a:bodyPr/>
        <a:lstStyle/>
        <a:p>
          <a:endParaRPr lang="nb-NO"/>
        </a:p>
      </dgm:t>
    </dgm:pt>
    <dgm:pt modelId="{D5847E87-CEF3-4A58-AB25-EFCC7A7BFB7F}" type="sibTrans" cxnId="{EC3D2840-7CB7-4F45-9B10-985174B4ADFD}">
      <dgm:prSet/>
      <dgm:spPr/>
      <dgm:t>
        <a:bodyPr/>
        <a:lstStyle/>
        <a:p>
          <a:endParaRPr lang="nb-NO"/>
        </a:p>
      </dgm:t>
    </dgm:pt>
    <dgm:pt modelId="{0EB77C4A-5291-4978-B530-9EAC48BF8E5D}" type="asst">
      <dgm:prSet custT="1"/>
      <dgm:spPr>
        <a:solidFill>
          <a:schemeClr val="accent2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Dokumentasjon og service </a:t>
          </a:r>
        </a:p>
      </dgm:t>
    </dgm:pt>
    <dgm:pt modelId="{55753AE7-D835-450A-85E0-692E34982656}" type="parTrans" cxnId="{151B839B-FC3D-4A8B-8F35-821CEE201A79}">
      <dgm:prSet/>
      <dgm:spPr/>
      <dgm:t>
        <a:bodyPr/>
        <a:lstStyle/>
        <a:p>
          <a:endParaRPr lang="nb-NO"/>
        </a:p>
      </dgm:t>
    </dgm:pt>
    <dgm:pt modelId="{067EE57A-A9BD-4EE6-AE07-3206919403A1}" type="sibTrans" cxnId="{151B839B-FC3D-4A8B-8F35-821CEE201A79}">
      <dgm:prSet/>
      <dgm:spPr/>
      <dgm:t>
        <a:bodyPr/>
        <a:lstStyle/>
        <a:p>
          <a:endParaRPr lang="nb-NO"/>
        </a:p>
      </dgm:t>
    </dgm:pt>
    <dgm:pt modelId="{C8FFA163-6057-4178-B82A-C20D25D61DD2}" type="asst">
      <dgm:prSet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Økonomisk planlegging og analyse</a:t>
          </a:r>
        </a:p>
        <a:p>
          <a:r>
            <a:rPr lang="nb-NO" sz="700" dirty="0"/>
            <a:t>Ole Rolstad</a:t>
          </a:r>
        </a:p>
      </dgm:t>
    </dgm:pt>
    <dgm:pt modelId="{7A96BB21-FFB3-48A3-BEE5-D0AA8EF4A80F}" type="parTrans" cxnId="{52C2BB10-A2A9-4357-9DE2-997563C1206B}">
      <dgm:prSet/>
      <dgm:spPr/>
      <dgm:t>
        <a:bodyPr/>
        <a:lstStyle/>
        <a:p>
          <a:endParaRPr lang="nb-NO"/>
        </a:p>
      </dgm:t>
    </dgm:pt>
    <dgm:pt modelId="{7F25507C-4156-48F5-BCD2-29063E4CDB48}" type="sibTrans" cxnId="{52C2BB10-A2A9-4357-9DE2-997563C1206B}">
      <dgm:prSet/>
      <dgm:spPr/>
      <dgm:t>
        <a:bodyPr/>
        <a:lstStyle/>
        <a:p>
          <a:endParaRPr lang="nb-NO"/>
        </a:p>
      </dgm:t>
    </dgm:pt>
    <dgm:pt modelId="{2EBE0C93-7B82-4AD7-AF85-F19A623271D3}" type="asst">
      <dgm:prSet custT="1"/>
      <dgm:spPr>
        <a:solidFill>
          <a:schemeClr val="accent2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Innkjøp</a:t>
          </a:r>
        </a:p>
        <a:p>
          <a:r>
            <a:rPr lang="nb-NO" sz="700"/>
            <a:t>Trond-Erik </a:t>
          </a:r>
          <a:r>
            <a:rPr lang="nb-NO" sz="700" dirty="0"/>
            <a:t>Eriksen</a:t>
          </a:r>
        </a:p>
      </dgm:t>
    </dgm:pt>
    <dgm:pt modelId="{10846051-1030-4500-8E12-515114053FFA}" type="parTrans" cxnId="{9D271DCB-047B-459F-BA93-DAB06565F2C7}">
      <dgm:prSet/>
      <dgm:spPr/>
      <dgm:t>
        <a:bodyPr/>
        <a:lstStyle/>
        <a:p>
          <a:endParaRPr lang="nb-NO"/>
        </a:p>
      </dgm:t>
    </dgm:pt>
    <dgm:pt modelId="{01E613C4-BD92-4E62-8CA3-0711701A31ED}" type="sibTrans" cxnId="{9D271DCB-047B-459F-BA93-DAB06565F2C7}">
      <dgm:prSet/>
      <dgm:spPr/>
      <dgm:t>
        <a:bodyPr/>
        <a:lstStyle/>
        <a:p>
          <a:endParaRPr lang="nb-NO"/>
        </a:p>
      </dgm:t>
    </dgm:pt>
    <dgm:pt modelId="{99585DBD-8C02-4F1C-940C-9E22B59774CA}">
      <dgm:prSet custT="1"/>
      <dgm:spPr>
        <a:solidFill>
          <a:srgbClr val="7030A0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Fellesenhet Økonomi</a:t>
          </a:r>
        </a:p>
        <a:p>
          <a:r>
            <a:rPr lang="nb-NO" sz="700" dirty="0"/>
            <a:t>Anne O. Holen</a:t>
          </a:r>
        </a:p>
      </dgm:t>
    </dgm:pt>
    <dgm:pt modelId="{C15DC8CF-CA1B-4302-B876-E5B1B4F22377}" type="parTrans" cxnId="{A106B853-B8C6-41CB-AA96-84AC14853560}">
      <dgm:prSet/>
      <dgm:spPr/>
      <dgm:t>
        <a:bodyPr/>
        <a:lstStyle/>
        <a:p>
          <a:endParaRPr lang="nb-NO"/>
        </a:p>
      </dgm:t>
    </dgm:pt>
    <dgm:pt modelId="{66BA7324-173D-4D21-B5B1-85A2965C8E6B}" type="sibTrans" cxnId="{A106B853-B8C6-41CB-AA96-84AC14853560}">
      <dgm:prSet/>
      <dgm:spPr/>
      <dgm:t>
        <a:bodyPr/>
        <a:lstStyle/>
        <a:p>
          <a:endParaRPr lang="nb-NO"/>
        </a:p>
      </dgm:t>
    </dgm:pt>
    <dgm:pt modelId="{66109C36-1CBC-4345-BD47-4C3DFE8B4E20}">
      <dgm:prSet custT="1"/>
      <dgm:spPr>
        <a:solidFill>
          <a:schemeClr val="accent2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Digitalisering og IT</a:t>
          </a:r>
        </a:p>
        <a:p>
          <a:r>
            <a:rPr lang="nb-NO" sz="700" dirty="0"/>
            <a:t>Monika Lille-Mæhlum </a:t>
          </a:r>
        </a:p>
      </dgm:t>
    </dgm:pt>
    <dgm:pt modelId="{8CB8CBD8-CF20-464E-B2FE-4B31D63C122C}" type="parTrans" cxnId="{2CE9552B-32BB-47E5-8617-0B6F2BC96CAF}">
      <dgm:prSet/>
      <dgm:spPr/>
      <dgm:t>
        <a:bodyPr/>
        <a:lstStyle/>
        <a:p>
          <a:endParaRPr lang="nb-NO"/>
        </a:p>
      </dgm:t>
    </dgm:pt>
    <dgm:pt modelId="{2D1C4189-5213-40F8-827E-D680D7D172AB}" type="sibTrans" cxnId="{2CE9552B-32BB-47E5-8617-0B6F2BC96CAF}">
      <dgm:prSet/>
      <dgm:spPr/>
      <dgm:t>
        <a:bodyPr/>
        <a:lstStyle/>
        <a:p>
          <a:endParaRPr lang="nb-NO"/>
        </a:p>
      </dgm:t>
    </dgm:pt>
    <dgm:pt modelId="{469480EC-AA47-4D4B-93E5-825A61E66C11}" type="asst">
      <dgm:prSet custT="1"/>
      <dgm:spPr>
        <a:solidFill>
          <a:schemeClr val="accent2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Kommunikasjon, kommuneadvokat, kvalitet, strategi- og analyse</a:t>
          </a:r>
        </a:p>
      </dgm:t>
    </dgm:pt>
    <dgm:pt modelId="{10C38F69-15EC-4131-B3CD-A8B521A68423}" type="parTrans" cxnId="{91CF7927-D418-444A-9AA9-B3F209A5426B}">
      <dgm:prSet/>
      <dgm:spPr/>
      <dgm:t>
        <a:bodyPr/>
        <a:lstStyle/>
        <a:p>
          <a:endParaRPr lang="nb-NO"/>
        </a:p>
      </dgm:t>
    </dgm:pt>
    <dgm:pt modelId="{84900AB2-6E6B-4ED4-9F94-BEA827AF78E8}" type="sibTrans" cxnId="{91CF7927-D418-444A-9AA9-B3F209A5426B}">
      <dgm:prSet/>
      <dgm:spPr/>
      <dgm:t>
        <a:bodyPr/>
        <a:lstStyle/>
        <a:p>
          <a:endParaRPr lang="nb-NO"/>
        </a:p>
      </dgm:t>
    </dgm:pt>
    <dgm:pt modelId="{B375A27B-6E71-4FC2-9353-E199C758E94D}" type="asst">
      <dgm:prSet custT="1"/>
      <dgm:spPr>
        <a:solidFill>
          <a:srgbClr val="7030A0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Lillehammer-regionen Vekst</a:t>
          </a:r>
        </a:p>
        <a:p>
          <a:r>
            <a:rPr lang="nb-NO" sz="700" dirty="0"/>
            <a:t>Eirik Haagensen</a:t>
          </a:r>
        </a:p>
      </dgm:t>
    </dgm:pt>
    <dgm:pt modelId="{DD93CCBC-E1A5-4D2A-A659-4ACC467A6F6D}" type="parTrans" cxnId="{BF8468F6-247E-4AB9-9B50-65147D334AB3}">
      <dgm:prSet/>
      <dgm:spPr/>
      <dgm:t>
        <a:bodyPr/>
        <a:lstStyle/>
        <a:p>
          <a:endParaRPr lang="nb-NO"/>
        </a:p>
      </dgm:t>
    </dgm:pt>
    <dgm:pt modelId="{022C1932-15F9-4773-9BD5-2CA52878793D}" type="sibTrans" cxnId="{BF8468F6-247E-4AB9-9B50-65147D334AB3}">
      <dgm:prSet/>
      <dgm:spPr/>
      <dgm:t>
        <a:bodyPr/>
        <a:lstStyle/>
        <a:p>
          <a:endParaRPr lang="nb-NO"/>
        </a:p>
      </dgm:t>
    </dgm:pt>
    <dgm:pt modelId="{A6AE7BED-7D45-4996-8446-0EF5AB2CD219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Hjemmetjenesten</a:t>
          </a:r>
        </a:p>
        <a:p>
          <a:r>
            <a:rPr lang="nb-NO" sz="700" dirty="0"/>
            <a:t>Anne Rindal</a:t>
          </a:r>
        </a:p>
      </dgm:t>
    </dgm:pt>
    <dgm:pt modelId="{A3713416-020D-4D33-A314-E5DAE79710A4}" type="parTrans" cxnId="{52FFD54D-076A-4570-87A3-E91376EB44AF}">
      <dgm:prSet/>
      <dgm:spPr/>
      <dgm:t>
        <a:bodyPr/>
        <a:lstStyle/>
        <a:p>
          <a:endParaRPr lang="nb-NO"/>
        </a:p>
      </dgm:t>
    </dgm:pt>
    <dgm:pt modelId="{5A324270-F79D-475E-B630-84F1BDF9D5BD}" type="sibTrans" cxnId="{52FFD54D-076A-4570-87A3-E91376EB44AF}">
      <dgm:prSet/>
      <dgm:spPr/>
      <dgm:t>
        <a:bodyPr/>
        <a:lstStyle/>
        <a:p>
          <a:endParaRPr lang="nb-NO"/>
        </a:p>
      </dgm:t>
    </dgm:pt>
    <dgm:pt modelId="{F2A80438-55FE-4301-9B2D-BB9A64038B55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Lillehammer helsehus</a:t>
          </a:r>
        </a:p>
        <a:p>
          <a:r>
            <a:rPr lang="nb-NO" sz="700" dirty="0"/>
            <a:t>Mona Christine Knudsen</a:t>
          </a:r>
        </a:p>
      </dgm:t>
    </dgm:pt>
    <dgm:pt modelId="{B2AF0E7F-307E-4516-B521-60FE9A3E2AD2}" type="parTrans" cxnId="{85953D01-962F-4576-8A30-19A61622C4DD}">
      <dgm:prSet/>
      <dgm:spPr/>
      <dgm:t>
        <a:bodyPr/>
        <a:lstStyle/>
        <a:p>
          <a:endParaRPr lang="nb-NO"/>
        </a:p>
      </dgm:t>
    </dgm:pt>
    <dgm:pt modelId="{C997C0AC-8C8E-48E2-B01B-F09E1D444F25}" type="sibTrans" cxnId="{85953D01-962F-4576-8A30-19A61622C4DD}">
      <dgm:prSet/>
      <dgm:spPr/>
      <dgm:t>
        <a:bodyPr/>
        <a:lstStyle/>
        <a:p>
          <a:endParaRPr lang="nb-NO"/>
        </a:p>
      </dgm:t>
    </dgm:pt>
    <dgm:pt modelId="{95618322-52AF-45D3-A28C-D5F7808F9F54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Legehelsetjenester</a:t>
          </a:r>
        </a:p>
        <a:p>
          <a:r>
            <a:rPr lang="nb-NO" sz="700" dirty="0"/>
            <a:t>Miriam Tvedt</a:t>
          </a:r>
        </a:p>
      </dgm:t>
    </dgm:pt>
    <dgm:pt modelId="{1DD8DF8F-B969-4649-A0E4-9ABDD9BFACA4}" type="parTrans" cxnId="{E57116AC-1569-4C21-89EB-536391B5F929}">
      <dgm:prSet/>
      <dgm:spPr/>
      <dgm:t>
        <a:bodyPr/>
        <a:lstStyle/>
        <a:p>
          <a:endParaRPr lang="nb-NO"/>
        </a:p>
      </dgm:t>
    </dgm:pt>
    <dgm:pt modelId="{96B414B0-1EA6-40F8-A35B-F9086C18A617}" type="sibTrans" cxnId="{E57116AC-1569-4C21-89EB-536391B5F929}">
      <dgm:prSet/>
      <dgm:spPr/>
      <dgm:t>
        <a:bodyPr/>
        <a:lstStyle/>
        <a:p>
          <a:endParaRPr lang="nb-NO"/>
        </a:p>
      </dgm:t>
    </dgm:pt>
    <dgm:pt modelId="{76294B79-B90C-4B26-BC5A-74DE882100A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Psykisk helse og rus</a:t>
          </a:r>
        </a:p>
        <a:p>
          <a:r>
            <a:rPr lang="nb-NO" sz="700" dirty="0"/>
            <a:t>Anne Karin Lien</a:t>
          </a:r>
        </a:p>
      </dgm:t>
    </dgm:pt>
    <dgm:pt modelId="{2CA86D7D-0DDD-4864-BCBC-89BB2732D7B2}" type="parTrans" cxnId="{501A549E-DF5F-426E-B3A7-62A51E789346}">
      <dgm:prSet/>
      <dgm:spPr/>
      <dgm:t>
        <a:bodyPr/>
        <a:lstStyle/>
        <a:p>
          <a:endParaRPr lang="nb-NO"/>
        </a:p>
      </dgm:t>
    </dgm:pt>
    <dgm:pt modelId="{48CF074F-517B-4906-A773-6922C957C216}" type="sibTrans" cxnId="{501A549E-DF5F-426E-B3A7-62A51E789346}">
      <dgm:prSet/>
      <dgm:spPr/>
      <dgm:t>
        <a:bodyPr/>
        <a:lstStyle/>
        <a:p>
          <a:endParaRPr lang="nb-NO"/>
        </a:p>
      </dgm:t>
    </dgm:pt>
    <dgm:pt modelId="{37D2E194-D014-4C32-974B-2546E15CE9B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Tildelingsenheten</a:t>
          </a:r>
        </a:p>
        <a:p>
          <a:r>
            <a:rPr lang="nb-NO" sz="700" dirty="0"/>
            <a:t>Solfrid Leine (konst.)</a:t>
          </a:r>
        </a:p>
      </dgm:t>
    </dgm:pt>
    <dgm:pt modelId="{4BFA4E99-A63A-4334-8B51-356059BAC2CE}" type="parTrans" cxnId="{667E9567-7B2E-43FA-894E-4B2D50A7CDAF}">
      <dgm:prSet/>
      <dgm:spPr/>
      <dgm:t>
        <a:bodyPr/>
        <a:lstStyle/>
        <a:p>
          <a:endParaRPr lang="nb-NO"/>
        </a:p>
      </dgm:t>
    </dgm:pt>
    <dgm:pt modelId="{AD2CDD97-5BE5-491D-9A5A-824C981DBC0F}" type="sibTrans" cxnId="{667E9567-7B2E-43FA-894E-4B2D50A7CDAF}">
      <dgm:prSet/>
      <dgm:spPr/>
      <dgm:t>
        <a:bodyPr/>
        <a:lstStyle/>
        <a:p>
          <a:endParaRPr lang="nb-NO"/>
        </a:p>
      </dgm:t>
    </dgm:pt>
    <dgm:pt modelId="{7588CC22-78C0-4509-B5D0-3EC02375063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Aktiv aldring </a:t>
          </a:r>
        </a:p>
        <a:p>
          <a:r>
            <a:rPr lang="nb-NO" sz="700" dirty="0"/>
            <a:t>Ruth Elisabeth Engøy</a:t>
          </a:r>
        </a:p>
      </dgm:t>
    </dgm:pt>
    <dgm:pt modelId="{3ED704EB-FAA7-4F07-B569-15FBED97FE6C}" type="parTrans" cxnId="{34D50E6E-2826-446E-AC36-BE88FABB9FA3}">
      <dgm:prSet/>
      <dgm:spPr/>
      <dgm:t>
        <a:bodyPr/>
        <a:lstStyle/>
        <a:p>
          <a:endParaRPr lang="nb-NO"/>
        </a:p>
      </dgm:t>
    </dgm:pt>
    <dgm:pt modelId="{9EE8E924-2580-42C7-968D-E85E12790F4F}" type="sibTrans" cxnId="{34D50E6E-2826-446E-AC36-BE88FABB9FA3}">
      <dgm:prSet/>
      <dgm:spPr/>
      <dgm:t>
        <a:bodyPr/>
        <a:lstStyle/>
        <a:p>
          <a:endParaRPr lang="nb-NO"/>
        </a:p>
      </dgm:t>
    </dgm:pt>
    <dgm:pt modelId="{3F0F93D0-6580-4551-9540-40AFDDC2BF8F}" type="asst">
      <dgm:prSet custT="1"/>
      <dgm:spPr>
        <a:solidFill>
          <a:schemeClr val="accent2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Fagavdeling</a:t>
          </a:r>
        </a:p>
        <a:p>
          <a:r>
            <a:rPr lang="nb-NO" sz="700" dirty="0"/>
            <a:t>Hilde Kristin </a:t>
          </a:r>
          <a:r>
            <a:rPr lang="nb-NO" sz="700" dirty="0" err="1"/>
            <a:t>Holtesmo</a:t>
          </a:r>
          <a:endParaRPr lang="nb-NO" sz="700" dirty="0"/>
        </a:p>
      </dgm:t>
    </dgm:pt>
    <dgm:pt modelId="{9877C6BE-0DB5-4AED-B960-1113C9DDE7E8}" type="parTrans" cxnId="{B4593653-C13B-49BE-9CC3-D845FE1F3977}">
      <dgm:prSet/>
      <dgm:spPr/>
      <dgm:t>
        <a:bodyPr/>
        <a:lstStyle/>
        <a:p>
          <a:endParaRPr lang="nb-NO"/>
        </a:p>
      </dgm:t>
    </dgm:pt>
    <dgm:pt modelId="{8ED352B7-5BFC-47B0-90B3-179A9B4617C9}" type="sibTrans" cxnId="{B4593653-C13B-49BE-9CC3-D845FE1F3977}">
      <dgm:prSet/>
      <dgm:spPr/>
      <dgm:t>
        <a:bodyPr/>
        <a:lstStyle/>
        <a:p>
          <a:endParaRPr lang="nb-NO"/>
        </a:p>
      </dgm:t>
    </dgm:pt>
    <dgm:pt modelId="{C931EA5A-446C-4C27-9B54-E69E91580E23}" type="asst">
      <dgm:prSet/>
      <dgm:spPr>
        <a:solidFill>
          <a:srgbClr val="7030A0"/>
        </a:solidFill>
      </dgm:spPr>
      <dgm:t>
        <a:bodyPr/>
        <a:lstStyle/>
        <a:p>
          <a:endParaRPr lang="nb-NO"/>
        </a:p>
      </dgm:t>
    </dgm:pt>
    <dgm:pt modelId="{31A2FB74-D533-432B-847C-FC30A8B6FB9D}" type="parTrans" cxnId="{FAAE5D8C-4ED2-4E0F-A8F9-6F8F09E02085}">
      <dgm:prSet/>
      <dgm:spPr/>
      <dgm:t>
        <a:bodyPr/>
        <a:lstStyle/>
        <a:p>
          <a:endParaRPr lang="nb-NO"/>
        </a:p>
      </dgm:t>
    </dgm:pt>
    <dgm:pt modelId="{76189126-9E00-4FFD-8D0D-D63BC63974E2}" type="sibTrans" cxnId="{FAAE5D8C-4ED2-4E0F-A8F9-6F8F09E02085}">
      <dgm:prSet/>
      <dgm:spPr/>
      <dgm:t>
        <a:bodyPr/>
        <a:lstStyle/>
        <a:p>
          <a:endParaRPr lang="nb-NO"/>
        </a:p>
      </dgm:t>
    </dgm:pt>
    <dgm:pt modelId="{91DB76B5-8F34-4027-A7C7-6C9C0307B05E}" type="pres">
      <dgm:prSet presAssocID="{CF0B8B54-9D2B-4C45-9DE4-F01D7F085C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D21B5-288C-4C2D-BCA7-EA67550D567B}" type="pres">
      <dgm:prSet presAssocID="{601184E5-ECFA-4156-A9C2-8209A355982A}" presName="hierRoot1" presStyleCnt="0">
        <dgm:presLayoutVars>
          <dgm:hierBranch val="init"/>
        </dgm:presLayoutVars>
      </dgm:prSet>
      <dgm:spPr/>
    </dgm:pt>
    <dgm:pt modelId="{7FC8238C-1F56-40A5-A1FA-26D18D5D258B}" type="pres">
      <dgm:prSet presAssocID="{601184E5-ECFA-4156-A9C2-8209A355982A}" presName="rootComposite1" presStyleCnt="0"/>
      <dgm:spPr/>
    </dgm:pt>
    <dgm:pt modelId="{1134CCF9-5958-4632-BF17-9255C86A7CDC}" type="pres">
      <dgm:prSet presAssocID="{601184E5-ECFA-4156-A9C2-8209A355982A}" presName="rootText1" presStyleLbl="node0" presStyleIdx="0" presStyleCnt="1" custScaleX="443473">
        <dgm:presLayoutVars>
          <dgm:chPref val="3"/>
        </dgm:presLayoutVars>
      </dgm:prSet>
      <dgm:spPr/>
    </dgm:pt>
    <dgm:pt modelId="{5165E41A-0988-4911-B53A-93F677D5121F}" type="pres">
      <dgm:prSet presAssocID="{601184E5-ECFA-4156-A9C2-8209A355982A}" presName="rootConnector1" presStyleLbl="node1" presStyleIdx="0" presStyleCnt="0"/>
      <dgm:spPr/>
    </dgm:pt>
    <dgm:pt modelId="{AC9CD40A-AAA6-40F1-9842-D4F4EF503364}" type="pres">
      <dgm:prSet presAssocID="{601184E5-ECFA-4156-A9C2-8209A355982A}" presName="hierChild2" presStyleCnt="0"/>
      <dgm:spPr/>
    </dgm:pt>
    <dgm:pt modelId="{9D5FFC89-5F57-49F8-A126-1D34B072FE0B}" type="pres">
      <dgm:prSet presAssocID="{03EBB8CC-8735-4DC9-A776-38ECC3B88661}" presName="Name37" presStyleLbl="parChTrans1D2" presStyleIdx="0" presStyleCnt="10"/>
      <dgm:spPr/>
    </dgm:pt>
    <dgm:pt modelId="{673A1A49-22D0-4BB4-B5A4-22D5B0B04C4B}" type="pres">
      <dgm:prSet presAssocID="{188B8AB3-C91C-41F7-A049-A53B73F86D24}" presName="hierRoot2" presStyleCnt="0">
        <dgm:presLayoutVars>
          <dgm:hierBranch val="hang"/>
        </dgm:presLayoutVars>
      </dgm:prSet>
      <dgm:spPr/>
    </dgm:pt>
    <dgm:pt modelId="{EC74B14C-7358-4932-B0BE-188FACBCEBC6}" type="pres">
      <dgm:prSet presAssocID="{188B8AB3-C91C-41F7-A049-A53B73F86D24}" presName="rootComposite" presStyleCnt="0"/>
      <dgm:spPr/>
    </dgm:pt>
    <dgm:pt modelId="{CEBCFA40-1A67-4638-92D5-6781D544679E}" type="pres">
      <dgm:prSet presAssocID="{188B8AB3-C91C-41F7-A049-A53B73F86D24}" presName="rootText" presStyleLbl="node2" presStyleIdx="0" presStyleCnt="3" custScaleX="357691">
        <dgm:presLayoutVars>
          <dgm:chPref val="3"/>
        </dgm:presLayoutVars>
      </dgm:prSet>
      <dgm:spPr/>
    </dgm:pt>
    <dgm:pt modelId="{9D645545-9430-49F7-8842-BD6A3A31F1B5}" type="pres">
      <dgm:prSet presAssocID="{188B8AB3-C91C-41F7-A049-A53B73F86D24}" presName="rootConnector" presStyleLbl="node2" presStyleIdx="0" presStyleCnt="3"/>
      <dgm:spPr/>
    </dgm:pt>
    <dgm:pt modelId="{1377EBCE-15D9-4C8B-8FBB-FD574F48F4B2}" type="pres">
      <dgm:prSet presAssocID="{188B8AB3-C91C-41F7-A049-A53B73F86D24}" presName="hierChild4" presStyleCnt="0"/>
      <dgm:spPr/>
    </dgm:pt>
    <dgm:pt modelId="{4D67856C-5B3D-4341-958E-25C157B12FB2}" type="pres">
      <dgm:prSet presAssocID="{50035AE6-A277-47A9-9FDA-50BEE44C3C59}" presName="Name48" presStyleLbl="parChTrans1D3" presStyleIdx="0" presStyleCnt="26"/>
      <dgm:spPr/>
    </dgm:pt>
    <dgm:pt modelId="{9943CF30-7AE7-48C8-A6A6-4713F1BCF051}" type="pres">
      <dgm:prSet presAssocID="{65806E12-EB83-4988-B3A2-65F6B2C0EDCB}" presName="hierRoot2" presStyleCnt="0">
        <dgm:presLayoutVars>
          <dgm:hierBranch val="init"/>
        </dgm:presLayoutVars>
      </dgm:prSet>
      <dgm:spPr/>
    </dgm:pt>
    <dgm:pt modelId="{2BE82C4F-8047-4B8A-BCD0-C152389E687E}" type="pres">
      <dgm:prSet presAssocID="{65806E12-EB83-4988-B3A2-65F6B2C0EDCB}" presName="rootComposite" presStyleCnt="0"/>
      <dgm:spPr/>
    </dgm:pt>
    <dgm:pt modelId="{FD3F3F3D-AEC7-408A-8916-B79490098415}" type="pres">
      <dgm:prSet presAssocID="{65806E12-EB83-4988-B3A2-65F6B2C0EDCB}" presName="rootText" presStyleLbl="node3" presStyleIdx="0" presStyleCnt="25" custScaleX="169693" custLinFactNeighborX="-3361" custLinFactNeighborY="683">
        <dgm:presLayoutVars>
          <dgm:chPref val="3"/>
        </dgm:presLayoutVars>
      </dgm:prSet>
      <dgm:spPr/>
    </dgm:pt>
    <dgm:pt modelId="{5E88E5E6-70C3-4EEE-BC53-DC9D553BCFD3}" type="pres">
      <dgm:prSet presAssocID="{65806E12-EB83-4988-B3A2-65F6B2C0EDCB}" presName="rootConnector" presStyleLbl="node3" presStyleIdx="0" presStyleCnt="25"/>
      <dgm:spPr/>
    </dgm:pt>
    <dgm:pt modelId="{2E61859E-8624-41FD-80D1-D0CCC5FAED9C}" type="pres">
      <dgm:prSet presAssocID="{65806E12-EB83-4988-B3A2-65F6B2C0EDCB}" presName="hierChild4" presStyleCnt="0"/>
      <dgm:spPr/>
    </dgm:pt>
    <dgm:pt modelId="{6F6820EA-1923-48A6-8526-FA56747128A8}" type="pres">
      <dgm:prSet presAssocID="{65806E12-EB83-4988-B3A2-65F6B2C0EDCB}" presName="hierChild5" presStyleCnt="0"/>
      <dgm:spPr/>
    </dgm:pt>
    <dgm:pt modelId="{C2CC1CD0-1C93-4FA9-B3FC-33060D83461D}" type="pres">
      <dgm:prSet presAssocID="{D2B7F8F6-DF9B-4C00-8D5D-FFF50AF597E2}" presName="Name48" presStyleLbl="parChTrans1D3" presStyleIdx="1" presStyleCnt="26"/>
      <dgm:spPr/>
    </dgm:pt>
    <dgm:pt modelId="{1C7BD65F-CE2E-4CED-9B7F-4BDC20FDA907}" type="pres">
      <dgm:prSet presAssocID="{54343269-526C-44C0-BA52-8280A780A961}" presName="hierRoot2" presStyleCnt="0">
        <dgm:presLayoutVars>
          <dgm:hierBranch val="init"/>
        </dgm:presLayoutVars>
      </dgm:prSet>
      <dgm:spPr/>
    </dgm:pt>
    <dgm:pt modelId="{77589BB5-5D5A-4C78-A460-F8894AC63D8E}" type="pres">
      <dgm:prSet presAssocID="{54343269-526C-44C0-BA52-8280A780A961}" presName="rootComposite" presStyleCnt="0"/>
      <dgm:spPr/>
    </dgm:pt>
    <dgm:pt modelId="{7AF8DABD-5D98-40C4-8E37-A17CE83802F2}" type="pres">
      <dgm:prSet presAssocID="{54343269-526C-44C0-BA52-8280A780A961}" presName="rootText" presStyleLbl="node3" presStyleIdx="1" presStyleCnt="25" custScaleX="169693" custLinFactNeighborX="11225" custLinFactNeighborY="683">
        <dgm:presLayoutVars>
          <dgm:chPref val="3"/>
        </dgm:presLayoutVars>
      </dgm:prSet>
      <dgm:spPr/>
    </dgm:pt>
    <dgm:pt modelId="{8EDDAD4F-3925-4C2B-8776-7852C37CDC0C}" type="pres">
      <dgm:prSet presAssocID="{54343269-526C-44C0-BA52-8280A780A961}" presName="rootConnector" presStyleLbl="node3" presStyleIdx="1" presStyleCnt="25"/>
      <dgm:spPr/>
    </dgm:pt>
    <dgm:pt modelId="{DB3748AA-C6C6-4F0A-AC3D-9126F5110987}" type="pres">
      <dgm:prSet presAssocID="{54343269-526C-44C0-BA52-8280A780A961}" presName="hierChild4" presStyleCnt="0"/>
      <dgm:spPr/>
    </dgm:pt>
    <dgm:pt modelId="{99D54144-7F36-424D-83F7-B60062CCDA16}" type="pres">
      <dgm:prSet presAssocID="{54343269-526C-44C0-BA52-8280A780A961}" presName="hierChild5" presStyleCnt="0"/>
      <dgm:spPr/>
    </dgm:pt>
    <dgm:pt modelId="{C4E6EB40-AC64-48E0-BE62-BD7EB9532532}" type="pres">
      <dgm:prSet presAssocID="{F0D71F79-B277-4FD8-BADC-7FFF545ECDCC}" presName="Name48" presStyleLbl="parChTrans1D3" presStyleIdx="2" presStyleCnt="26"/>
      <dgm:spPr/>
    </dgm:pt>
    <dgm:pt modelId="{E2C8EBF0-AD7D-4E72-BB59-1CD915CA9EFA}" type="pres">
      <dgm:prSet presAssocID="{0E4832B1-09CD-48B2-8B96-68C6DA4AD55F}" presName="hierRoot2" presStyleCnt="0">
        <dgm:presLayoutVars>
          <dgm:hierBranch val="init"/>
        </dgm:presLayoutVars>
      </dgm:prSet>
      <dgm:spPr/>
    </dgm:pt>
    <dgm:pt modelId="{495F5D3C-A7C2-47E5-A4BF-B66040941C86}" type="pres">
      <dgm:prSet presAssocID="{0E4832B1-09CD-48B2-8B96-68C6DA4AD55F}" presName="rootComposite" presStyleCnt="0"/>
      <dgm:spPr/>
    </dgm:pt>
    <dgm:pt modelId="{8320E83F-B6DD-4541-977F-7E34005B3CEA}" type="pres">
      <dgm:prSet presAssocID="{0E4832B1-09CD-48B2-8B96-68C6DA4AD55F}" presName="rootText" presStyleLbl="node3" presStyleIdx="2" presStyleCnt="25" custScaleX="169693" custLinFactNeighborX="-3361" custLinFactNeighborY="683">
        <dgm:presLayoutVars>
          <dgm:chPref val="3"/>
        </dgm:presLayoutVars>
      </dgm:prSet>
      <dgm:spPr/>
    </dgm:pt>
    <dgm:pt modelId="{988D04B6-C944-4356-BCE4-D335CB94F23F}" type="pres">
      <dgm:prSet presAssocID="{0E4832B1-09CD-48B2-8B96-68C6DA4AD55F}" presName="rootConnector" presStyleLbl="node3" presStyleIdx="2" presStyleCnt="25"/>
      <dgm:spPr/>
    </dgm:pt>
    <dgm:pt modelId="{891423B1-A7C3-46E7-91F9-0EAB5CF1A837}" type="pres">
      <dgm:prSet presAssocID="{0E4832B1-09CD-48B2-8B96-68C6DA4AD55F}" presName="hierChild4" presStyleCnt="0"/>
      <dgm:spPr/>
    </dgm:pt>
    <dgm:pt modelId="{30995343-797A-41D9-904B-4ED4237BDAA3}" type="pres">
      <dgm:prSet presAssocID="{0E4832B1-09CD-48B2-8B96-68C6DA4AD55F}" presName="hierChild5" presStyleCnt="0"/>
      <dgm:spPr/>
    </dgm:pt>
    <dgm:pt modelId="{64CD6C46-05E9-453A-961D-DBE3EC973D47}" type="pres">
      <dgm:prSet presAssocID="{CC0368BA-B1AF-4F3D-AF1C-69251205C455}" presName="Name48" presStyleLbl="parChTrans1D3" presStyleIdx="3" presStyleCnt="26"/>
      <dgm:spPr/>
    </dgm:pt>
    <dgm:pt modelId="{8B781178-A1A6-48C3-9DE2-216B2E58EACE}" type="pres">
      <dgm:prSet presAssocID="{219DAC77-95CD-4600-9904-804B348753F0}" presName="hierRoot2" presStyleCnt="0">
        <dgm:presLayoutVars>
          <dgm:hierBranch val="init"/>
        </dgm:presLayoutVars>
      </dgm:prSet>
      <dgm:spPr/>
    </dgm:pt>
    <dgm:pt modelId="{B5701021-6E92-42E6-93C2-5583C4F759FE}" type="pres">
      <dgm:prSet presAssocID="{219DAC77-95CD-4600-9904-804B348753F0}" presName="rootComposite" presStyleCnt="0"/>
      <dgm:spPr/>
    </dgm:pt>
    <dgm:pt modelId="{E057CE75-69A6-4232-BCCD-B837FC3FE9A6}" type="pres">
      <dgm:prSet presAssocID="{219DAC77-95CD-4600-9904-804B348753F0}" presName="rootText" presStyleLbl="node3" presStyleIdx="3" presStyleCnt="25" custScaleX="169693" custLinFactNeighborX="11225" custLinFactNeighborY="683">
        <dgm:presLayoutVars>
          <dgm:chPref val="3"/>
        </dgm:presLayoutVars>
      </dgm:prSet>
      <dgm:spPr/>
    </dgm:pt>
    <dgm:pt modelId="{6BFC1E7F-1302-4FEE-A910-B8DBC3130C59}" type="pres">
      <dgm:prSet presAssocID="{219DAC77-95CD-4600-9904-804B348753F0}" presName="rootConnector" presStyleLbl="node3" presStyleIdx="3" presStyleCnt="25"/>
      <dgm:spPr/>
    </dgm:pt>
    <dgm:pt modelId="{BD6CE352-D709-49C9-8FF9-E4729A288E55}" type="pres">
      <dgm:prSet presAssocID="{219DAC77-95CD-4600-9904-804B348753F0}" presName="hierChild4" presStyleCnt="0"/>
      <dgm:spPr/>
    </dgm:pt>
    <dgm:pt modelId="{123F6124-36C4-4BC7-9FD8-E03DB0280845}" type="pres">
      <dgm:prSet presAssocID="{219DAC77-95CD-4600-9904-804B348753F0}" presName="hierChild5" presStyleCnt="0"/>
      <dgm:spPr/>
    </dgm:pt>
    <dgm:pt modelId="{E8338AA0-9348-4BD2-9149-BDA51FB732AA}" type="pres">
      <dgm:prSet presAssocID="{FB151F8C-E7C7-40D2-8335-957AA4E15533}" presName="Name48" presStyleLbl="parChTrans1D3" presStyleIdx="4" presStyleCnt="26"/>
      <dgm:spPr/>
    </dgm:pt>
    <dgm:pt modelId="{066F7C6C-4D2D-4FBA-A28F-63A43114CF33}" type="pres">
      <dgm:prSet presAssocID="{E2E76F7B-D4BE-4C1B-A141-D17FBA20F571}" presName="hierRoot2" presStyleCnt="0">
        <dgm:presLayoutVars>
          <dgm:hierBranch val="init"/>
        </dgm:presLayoutVars>
      </dgm:prSet>
      <dgm:spPr/>
    </dgm:pt>
    <dgm:pt modelId="{B6E43721-A301-4B2A-BB0B-8A1317600A19}" type="pres">
      <dgm:prSet presAssocID="{E2E76F7B-D4BE-4C1B-A141-D17FBA20F571}" presName="rootComposite" presStyleCnt="0"/>
      <dgm:spPr/>
    </dgm:pt>
    <dgm:pt modelId="{3803455E-C393-40AB-8FDF-271E39435295}" type="pres">
      <dgm:prSet presAssocID="{E2E76F7B-D4BE-4C1B-A141-D17FBA20F571}" presName="rootText" presStyleLbl="node3" presStyleIdx="4" presStyleCnt="25" custScaleX="169693" custLinFactNeighborX="-3361" custLinFactNeighborY="683">
        <dgm:presLayoutVars>
          <dgm:chPref val="3"/>
        </dgm:presLayoutVars>
      </dgm:prSet>
      <dgm:spPr/>
    </dgm:pt>
    <dgm:pt modelId="{7E13A21F-5FB7-4FC8-9C77-FCF54F704F02}" type="pres">
      <dgm:prSet presAssocID="{E2E76F7B-D4BE-4C1B-A141-D17FBA20F571}" presName="rootConnector" presStyleLbl="node3" presStyleIdx="4" presStyleCnt="25"/>
      <dgm:spPr/>
    </dgm:pt>
    <dgm:pt modelId="{1A0DF64C-3C33-4F6C-B168-D8A4F301571E}" type="pres">
      <dgm:prSet presAssocID="{E2E76F7B-D4BE-4C1B-A141-D17FBA20F571}" presName="hierChild4" presStyleCnt="0"/>
      <dgm:spPr/>
    </dgm:pt>
    <dgm:pt modelId="{D3E85E3A-4584-45B2-97F4-999EBF563238}" type="pres">
      <dgm:prSet presAssocID="{E2E76F7B-D4BE-4C1B-A141-D17FBA20F571}" presName="hierChild5" presStyleCnt="0"/>
      <dgm:spPr/>
    </dgm:pt>
    <dgm:pt modelId="{20973634-30B7-416A-8DA9-6BB72D8CB076}" type="pres">
      <dgm:prSet presAssocID="{DA0C3577-D425-49CE-87F5-32EAEA0DB559}" presName="Name48" presStyleLbl="parChTrans1D3" presStyleIdx="5" presStyleCnt="26"/>
      <dgm:spPr/>
    </dgm:pt>
    <dgm:pt modelId="{21526F2E-F613-46A8-B2B0-05C535487B89}" type="pres">
      <dgm:prSet presAssocID="{31A35E1F-9677-423A-9641-7CDD71F9E94F}" presName="hierRoot2" presStyleCnt="0">
        <dgm:presLayoutVars>
          <dgm:hierBranch val="init"/>
        </dgm:presLayoutVars>
      </dgm:prSet>
      <dgm:spPr/>
    </dgm:pt>
    <dgm:pt modelId="{2158D0F2-4B7B-42C5-87CC-BF17F25AB58F}" type="pres">
      <dgm:prSet presAssocID="{31A35E1F-9677-423A-9641-7CDD71F9E94F}" presName="rootComposite" presStyleCnt="0"/>
      <dgm:spPr/>
    </dgm:pt>
    <dgm:pt modelId="{64AFA5B4-EAB7-4952-B299-9C4C43B0EC55}" type="pres">
      <dgm:prSet presAssocID="{31A35E1F-9677-423A-9641-7CDD71F9E94F}" presName="rootText" presStyleLbl="node3" presStyleIdx="5" presStyleCnt="25" custScaleX="169693" custLinFactNeighborX="11225" custLinFactNeighborY="683">
        <dgm:presLayoutVars>
          <dgm:chPref val="3"/>
        </dgm:presLayoutVars>
      </dgm:prSet>
      <dgm:spPr/>
    </dgm:pt>
    <dgm:pt modelId="{21D366B2-F4B3-4585-892B-550B2B232FA4}" type="pres">
      <dgm:prSet presAssocID="{31A35E1F-9677-423A-9641-7CDD71F9E94F}" presName="rootConnector" presStyleLbl="node3" presStyleIdx="5" presStyleCnt="25"/>
      <dgm:spPr/>
    </dgm:pt>
    <dgm:pt modelId="{F97E9394-AB99-4B7D-9A74-B0408FF0B05B}" type="pres">
      <dgm:prSet presAssocID="{31A35E1F-9677-423A-9641-7CDD71F9E94F}" presName="hierChild4" presStyleCnt="0"/>
      <dgm:spPr/>
    </dgm:pt>
    <dgm:pt modelId="{08FB7B89-D6E3-43D0-AB56-B07517DB1C78}" type="pres">
      <dgm:prSet presAssocID="{31A35E1F-9677-423A-9641-7CDD71F9E94F}" presName="hierChild5" presStyleCnt="0"/>
      <dgm:spPr/>
    </dgm:pt>
    <dgm:pt modelId="{BA823B03-862F-4BC2-992B-7480CDAD4A07}" type="pres">
      <dgm:prSet presAssocID="{63646F75-56A8-47B5-898A-D80876E9D7BC}" presName="Name48" presStyleLbl="parChTrans1D3" presStyleIdx="6" presStyleCnt="26"/>
      <dgm:spPr/>
    </dgm:pt>
    <dgm:pt modelId="{B1C3E97C-EF4D-42A7-B11A-5F2F8F8F9680}" type="pres">
      <dgm:prSet presAssocID="{B045A0A1-13FF-4126-9AFD-DFF0C5B66D21}" presName="hierRoot2" presStyleCnt="0">
        <dgm:presLayoutVars>
          <dgm:hierBranch val="init"/>
        </dgm:presLayoutVars>
      </dgm:prSet>
      <dgm:spPr/>
    </dgm:pt>
    <dgm:pt modelId="{830845D2-235D-437B-A6AF-492262125A3E}" type="pres">
      <dgm:prSet presAssocID="{B045A0A1-13FF-4126-9AFD-DFF0C5B66D21}" presName="rootComposite" presStyleCnt="0"/>
      <dgm:spPr/>
    </dgm:pt>
    <dgm:pt modelId="{DF807B0A-A834-4826-A460-5F909E188804}" type="pres">
      <dgm:prSet presAssocID="{B045A0A1-13FF-4126-9AFD-DFF0C5B66D21}" presName="rootText" presStyleLbl="node3" presStyleIdx="6" presStyleCnt="25" custScaleX="169693" custLinFactNeighborX="2" custLinFactNeighborY="10748">
        <dgm:presLayoutVars>
          <dgm:chPref val="3"/>
        </dgm:presLayoutVars>
      </dgm:prSet>
      <dgm:spPr/>
    </dgm:pt>
    <dgm:pt modelId="{E37B78BB-DF06-4312-8FE3-F774140A35E4}" type="pres">
      <dgm:prSet presAssocID="{B045A0A1-13FF-4126-9AFD-DFF0C5B66D21}" presName="rootConnector" presStyleLbl="node3" presStyleIdx="6" presStyleCnt="25"/>
      <dgm:spPr/>
    </dgm:pt>
    <dgm:pt modelId="{E7EE40A8-418B-4D50-9818-DD6D6FF39687}" type="pres">
      <dgm:prSet presAssocID="{B045A0A1-13FF-4126-9AFD-DFF0C5B66D21}" presName="hierChild4" presStyleCnt="0"/>
      <dgm:spPr/>
    </dgm:pt>
    <dgm:pt modelId="{23D8DFC3-5C4B-4007-939F-483800994483}" type="pres">
      <dgm:prSet presAssocID="{B045A0A1-13FF-4126-9AFD-DFF0C5B66D21}" presName="hierChild5" presStyleCnt="0"/>
      <dgm:spPr/>
    </dgm:pt>
    <dgm:pt modelId="{AD6600CC-9A72-49FC-B9F8-61E3EAD82957}" type="pres">
      <dgm:prSet presAssocID="{657D9625-D073-4384-BE4F-A73F0E7472C3}" presName="Name48" presStyleLbl="parChTrans1D3" presStyleIdx="7" presStyleCnt="26"/>
      <dgm:spPr/>
    </dgm:pt>
    <dgm:pt modelId="{59EA7A59-EF42-4E23-AFD1-81DF155355B9}" type="pres">
      <dgm:prSet presAssocID="{62F885EF-C045-481E-9693-71306147A9F2}" presName="hierRoot2" presStyleCnt="0">
        <dgm:presLayoutVars>
          <dgm:hierBranch val="init"/>
        </dgm:presLayoutVars>
      </dgm:prSet>
      <dgm:spPr/>
    </dgm:pt>
    <dgm:pt modelId="{F613E990-C60B-410A-AC04-C2A955F62D07}" type="pres">
      <dgm:prSet presAssocID="{62F885EF-C045-481E-9693-71306147A9F2}" presName="rootComposite" presStyleCnt="0"/>
      <dgm:spPr/>
    </dgm:pt>
    <dgm:pt modelId="{713EB93F-833A-4EEC-94E4-7CF2BB22B751}" type="pres">
      <dgm:prSet presAssocID="{62F885EF-C045-481E-9693-71306147A9F2}" presName="rootText" presStyleLbl="node3" presStyleIdx="7" presStyleCnt="25" custScaleX="169693" custLinFactNeighborX="11225" custLinFactNeighborY="683">
        <dgm:presLayoutVars>
          <dgm:chPref val="3"/>
        </dgm:presLayoutVars>
      </dgm:prSet>
      <dgm:spPr/>
    </dgm:pt>
    <dgm:pt modelId="{5F59450B-CCC1-43AF-B8E4-839066915B8C}" type="pres">
      <dgm:prSet presAssocID="{62F885EF-C045-481E-9693-71306147A9F2}" presName="rootConnector" presStyleLbl="node3" presStyleIdx="7" presStyleCnt="25"/>
      <dgm:spPr/>
    </dgm:pt>
    <dgm:pt modelId="{8907927E-7A69-4D0A-9219-8FC49FA02291}" type="pres">
      <dgm:prSet presAssocID="{62F885EF-C045-481E-9693-71306147A9F2}" presName="hierChild4" presStyleCnt="0"/>
      <dgm:spPr/>
    </dgm:pt>
    <dgm:pt modelId="{52265B01-446F-4039-B1B4-31AAFA9C2A5C}" type="pres">
      <dgm:prSet presAssocID="{62F885EF-C045-481E-9693-71306147A9F2}" presName="hierChild5" presStyleCnt="0"/>
      <dgm:spPr/>
    </dgm:pt>
    <dgm:pt modelId="{47835829-0C35-4CAC-8F8A-28970D026BD3}" type="pres">
      <dgm:prSet presAssocID="{188B8AB3-C91C-41F7-A049-A53B73F86D24}" presName="hierChild5" presStyleCnt="0"/>
      <dgm:spPr/>
    </dgm:pt>
    <dgm:pt modelId="{37DC90C5-21E5-4A8A-B79C-06A180668075}" type="pres">
      <dgm:prSet presAssocID="{2AD85341-1437-4C0E-A794-00075203D7DC}" presName="Name37" presStyleLbl="parChTrans1D2" presStyleIdx="1" presStyleCnt="10"/>
      <dgm:spPr/>
    </dgm:pt>
    <dgm:pt modelId="{673A4D0A-81E2-4BAF-A094-B1207DE918EA}" type="pres">
      <dgm:prSet presAssocID="{79613C5A-C575-4FFD-93EF-41F1AE644BBA}" presName="hierRoot2" presStyleCnt="0">
        <dgm:presLayoutVars>
          <dgm:hierBranch val="hang"/>
        </dgm:presLayoutVars>
      </dgm:prSet>
      <dgm:spPr/>
    </dgm:pt>
    <dgm:pt modelId="{34D8BD19-4434-48BE-9BA8-EDDAEDDCFBEB}" type="pres">
      <dgm:prSet presAssocID="{79613C5A-C575-4FFD-93EF-41F1AE644BBA}" presName="rootComposite" presStyleCnt="0"/>
      <dgm:spPr/>
    </dgm:pt>
    <dgm:pt modelId="{A70C1892-79A7-4589-BA0C-36801642E3B5}" type="pres">
      <dgm:prSet presAssocID="{79613C5A-C575-4FFD-93EF-41F1AE644BBA}" presName="rootText" presStyleLbl="node2" presStyleIdx="1" presStyleCnt="3" custScaleX="357737">
        <dgm:presLayoutVars>
          <dgm:chPref val="3"/>
        </dgm:presLayoutVars>
      </dgm:prSet>
      <dgm:spPr/>
    </dgm:pt>
    <dgm:pt modelId="{210A46DC-A648-4273-8770-BBAF7F00BF83}" type="pres">
      <dgm:prSet presAssocID="{79613C5A-C575-4FFD-93EF-41F1AE644BBA}" presName="rootConnector" presStyleLbl="node2" presStyleIdx="1" presStyleCnt="3"/>
      <dgm:spPr/>
    </dgm:pt>
    <dgm:pt modelId="{4BF8D4A7-0C39-4D61-85FD-199D028F233C}" type="pres">
      <dgm:prSet presAssocID="{79613C5A-C575-4FFD-93EF-41F1AE644BBA}" presName="hierChild4" presStyleCnt="0"/>
      <dgm:spPr/>
    </dgm:pt>
    <dgm:pt modelId="{81795564-D196-4075-AE03-527B345C88FF}" type="pres">
      <dgm:prSet presAssocID="{84B8AF88-2F54-42B3-B13E-B6C09AB7C1EB}" presName="Name48" presStyleLbl="parChTrans1D3" presStyleIdx="8" presStyleCnt="26"/>
      <dgm:spPr/>
    </dgm:pt>
    <dgm:pt modelId="{7C682169-18DE-44AE-8F9D-15D428A2E336}" type="pres">
      <dgm:prSet presAssocID="{09FA3F0B-41D6-4584-8CE5-2D71C4D7209B}" presName="hierRoot2" presStyleCnt="0">
        <dgm:presLayoutVars>
          <dgm:hierBranch val="init"/>
        </dgm:presLayoutVars>
      </dgm:prSet>
      <dgm:spPr/>
    </dgm:pt>
    <dgm:pt modelId="{57B4BD26-D9D9-483C-B7F0-CC707A830C96}" type="pres">
      <dgm:prSet presAssocID="{09FA3F0B-41D6-4584-8CE5-2D71C4D7209B}" presName="rootComposite" presStyleCnt="0"/>
      <dgm:spPr/>
    </dgm:pt>
    <dgm:pt modelId="{F9569F95-C799-4A80-A96D-2773E4E28C4D}" type="pres">
      <dgm:prSet presAssocID="{09FA3F0B-41D6-4584-8CE5-2D71C4D7209B}" presName="rootText" presStyleLbl="node3" presStyleIdx="8" presStyleCnt="25" custScaleX="169693">
        <dgm:presLayoutVars>
          <dgm:chPref val="3"/>
        </dgm:presLayoutVars>
      </dgm:prSet>
      <dgm:spPr/>
    </dgm:pt>
    <dgm:pt modelId="{AD9D63B8-3245-4852-B5D7-06689EF0702E}" type="pres">
      <dgm:prSet presAssocID="{09FA3F0B-41D6-4584-8CE5-2D71C4D7209B}" presName="rootConnector" presStyleLbl="node3" presStyleIdx="8" presStyleCnt="25"/>
      <dgm:spPr/>
    </dgm:pt>
    <dgm:pt modelId="{B16C8094-1CE4-48C1-8178-F09F83B4A242}" type="pres">
      <dgm:prSet presAssocID="{09FA3F0B-41D6-4584-8CE5-2D71C4D7209B}" presName="hierChild4" presStyleCnt="0"/>
      <dgm:spPr/>
    </dgm:pt>
    <dgm:pt modelId="{0A2EB5C7-E70B-48EA-820A-48E151C5BD8D}" type="pres">
      <dgm:prSet presAssocID="{09FA3F0B-41D6-4584-8CE5-2D71C4D7209B}" presName="hierChild5" presStyleCnt="0"/>
      <dgm:spPr/>
    </dgm:pt>
    <dgm:pt modelId="{E22B88A4-5098-4E7C-B40A-F7154DA23A3B}" type="pres">
      <dgm:prSet presAssocID="{D4706763-93FD-428F-AEA1-B33571DBA2AE}" presName="Name48" presStyleLbl="parChTrans1D3" presStyleIdx="9" presStyleCnt="26"/>
      <dgm:spPr/>
    </dgm:pt>
    <dgm:pt modelId="{21BE7DDC-0E1A-4785-89EE-A675AEA1A478}" type="pres">
      <dgm:prSet presAssocID="{8B6504E2-837D-4620-A17D-A0C9E04D04A2}" presName="hierRoot2" presStyleCnt="0">
        <dgm:presLayoutVars>
          <dgm:hierBranch val="init"/>
        </dgm:presLayoutVars>
      </dgm:prSet>
      <dgm:spPr/>
    </dgm:pt>
    <dgm:pt modelId="{8C7FC44D-91E0-40B1-8AA5-0F27797B5125}" type="pres">
      <dgm:prSet presAssocID="{8B6504E2-837D-4620-A17D-A0C9E04D04A2}" presName="rootComposite" presStyleCnt="0"/>
      <dgm:spPr/>
    </dgm:pt>
    <dgm:pt modelId="{C4EC9D5C-13FE-4E48-8C5D-6EEAA4972210}" type="pres">
      <dgm:prSet presAssocID="{8B6504E2-837D-4620-A17D-A0C9E04D04A2}" presName="rootText" presStyleLbl="node3" presStyleIdx="9" presStyleCnt="25" custScaleX="169693">
        <dgm:presLayoutVars>
          <dgm:chPref val="3"/>
        </dgm:presLayoutVars>
      </dgm:prSet>
      <dgm:spPr/>
    </dgm:pt>
    <dgm:pt modelId="{5C7A71EE-1A72-468A-A10B-FB5798B7DA44}" type="pres">
      <dgm:prSet presAssocID="{8B6504E2-837D-4620-A17D-A0C9E04D04A2}" presName="rootConnector" presStyleLbl="node3" presStyleIdx="9" presStyleCnt="25"/>
      <dgm:spPr/>
    </dgm:pt>
    <dgm:pt modelId="{8AF71C42-19DB-42BD-B723-D868D1D138B2}" type="pres">
      <dgm:prSet presAssocID="{8B6504E2-837D-4620-A17D-A0C9E04D04A2}" presName="hierChild4" presStyleCnt="0"/>
      <dgm:spPr/>
    </dgm:pt>
    <dgm:pt modelId="{09D3B61C-53E9-4C99-89DA-0A789450F51A}" type="pres">
      <dgm:prSet presAssocID="{8B6504E2-837D-4620-A17D-A0C9E04D04A2}" presName="hierChild5" presStyleCnt="0"/>
      <dgm:spPr/>
    </dgm:pt>
    <dgm:pt modelId="{F020387D-0EE6-485C-A06B-E9AF120F0A3D}" type="pres">
      <dgm:prSet presAssocID="{5F3ED40F-28E2-48AF-9E89-0866DB26FB2E}" presName="Name48" presStyleLbl="parChTrans1D3" presStyleIdx="10" presStyleCnt="26"/>
      <dgm:spPr/>
    </dgm:pt>
    <dgm:pt modelId="{15AEBE80-969D-4A32-9857-F46B67F1375B}" type="pres">
      <dgm:prSet presAssocID="{29611FDB-F768-4345-82D3-C6F4638A5DFA}" presName="hierRoot2" presStyleCnt="0">
        <dgm:presLayoutVars>
          <dgm:hierBranch val="init"/>
        </dgm:presLayoutVars>
      </dgm:prSet>
      <dgm:spPr/>
    </dgm:pt>
    <dgm:pt modelId="{739723E5-DF1E-4260-81E7-BFA8448D9148}" type="pres">
      <dgm:prSet presAssocID="{29611FDB-F768-4345-82D3-C6F4638A5DFA}" presName="rootComposite" presStyleCnt="0"/>
      <dgm:spPr/>
    </dgm:pt>
    <dgm:pt modelId="{6DC59B64-3103-4E14-B5E5-B27263C027C3}" type="pres">
      <dgm:prSet presAssocID="{29611FDB-F768-4345-82D3-C6F4638A5DFA}" presName="rootText" presStyleLbl="node3" presStyleIdx="10" presStyleCnt="25" custScaleX="169693">
        <dgm:presLayoutVars>
          <dgm:chPref val="3"/>
        </dgm:presLayoutVars>
      </dgm:prSet>
      <dgm:spPr/>
    </dgm:pt>
    <dgm:pt modelId="{A94E9678-7D7E-4956-BEE9-188C5DFC23C1}" type="pres">
      <dgm:prSet presAssocID="{29611FDB-F768-4345-82D3-C6F4638A5DFA}" presName="rootConnector" presStyleLbl="node3" presStyleIdx="10" presStyleCnt="25"/>
      <dgm:spPr/>
    </dgm:pt>
    <dgm:pt modelId="{261C73C1-B075-4861-9A74-3A8DC6B47525}" type="pres">
      <dgm:prSet presAssocID="{29611FDB-F768-4345-82D3-C6F4638A5DFA}" presName="hierChild4" presStyleCnt="0"/>
      <dgm:spPr/>
    </dgm:pt>
    <dgm:pt modelId="{CF3DD6F2-AE2B-49F7-8C90-1C0E7C055B68}" type="pres">
      <dgm:prSet presAssocID="{29611FDB-F768-4345-82D3-C6F4638A5DFA}" presName="hierChild5" presStyleCnt="0"/>
      <dgm:spPr/>
    </dgm:pt>
    <dgm:pt modelId="{B9410096-897E-4DE3-A77E-B3CC98759503}" type="pres">
      <dgm:prSet presAssocID="{03639DFD-4900-4D51-85BA-C4B5A46E5D76}" presName="Name48" presStyleLbl="parChTrans1D3" presStyleIdx="11" presStyleCnt="26"/>
      <dgm:spPr/>
    </dgm:pt>
    <dgm:pt modelId="{87B0DD1B-1E2D-42DA-8DA8-1FAE8AF3C484}" type="pres">
      <dgm:prSet presAssocID="{D2804439-76E9-4026-8A35-D56A2584F04E}" presName="hierRoot2" presStyleCnt="0">
        <dgm:presLayoutVars>
          <dgm:hierBranch val="init"/>
        </dgm:presLayoutVars>
      </dgm:prSet>
      <dgm:spPr/>
    </dgm:pt>
    <dgm:pt modelId="{746BFF90-C82E-4627-9F90-94D1C3855FFA}" type="pres">
      <dgm:prSet presAssocID="{D2804439-76E9-4026-8A35-D56A2584F04E}" presName="rootComposite" presStyleCnt="0"/>
      <dgm:spPr/>
    </dgm:pt>
    <dgm:pt modelId="{3CA3D2BD-234B-4428-AFA4-41E46A01FDA2}" type="pres">
      <dgm:prSet presAssocID="{D2804439-76E9-4026-8A35-D56A2584F04E}" presName="rootText" presStyleLbl="node3" presStyleIdx="11" presStyleCnt="25" custScaleX="169693">
        <dgm:presLayoutVars>
          <dgm:chPref val="3"/>
        </dgm:presLayoutVars>
      </dgm:prSet>
      <dgm:spPr/>
    </dgm:pt>
    <dgm:pt modelId="{65279009-938E-4A8D-8FA8-645B048EE75D}" type="pres">
      <dgm:prSet presAssocID="{D2804439-76E9-4026-8A35-D56A2584F04E}" presName="rootConnector" presStyleLbl="node3" presStyleIdx="11" presStyleCnt="25"/>
      <dgm:spPr/>
    </dgm:pt>
    <dgm:pt modelId="{70553494-B09B-448E-B1BD-A64E74507B6D}" type="pres">
      <dgm:prSet presAssocID="{D2804439-76E9-4026-8A35-D56A2584F04E}" presName="hierChild4" presStyleCnt="0"/>
      <dgm:spPr/>
    </dgm:pt>
    <dgm:pt modelId="{35C509BA-A67F-4164-9654-16258E7E745E}" type="pres">
      <dgm:prSet presAssocID="{D2804439-76E9-4026-8A35-D56A2584F04E}" presName="hierChild5" presStyleCnt="0"/>
      <dgm:spPr/>
    </dgm:pt>
    <dgm:pt modelId="{4222F436-CCBB-4E7E-A9B0-D25D31A6B148}" type="pres">
      <dgm:prSet presAssocID="{063D7E62-679B-42E0-8E40-6F7FD02E1B8A}" presName="Name48" presStyleLbl="parChTrans1D3" presStyleIdx="12" presStyleCnt="26"/>
      <dgm:spPr/>
    </dgm:pt>
    <dgm:pt modelId="{44CE01B6-57F4-4939-AC26-8160EB7398A7}" type="pres">
      <dgm:prSet presAssocID="{63763DFB-42BE-4759-B112-364628CFC0CB}" presName="hierRoot2" presStyleCnt="0">
        <dgm:presLayoutVars>
          <dgm:hierBranch val="init"/>
        </dgm:presLayoutVars>
      </dgm:prSet>
      <dgm:spPr/>
    </dgm:pt>
    <dgm:pt modelId="{DAD2FFFC-99CE-4C48-9EBF-BEF7C9170400}" type="pres">
      <dgm:prSet presAssocID="{63763DFB-42BE-4759-B112-364628CFC0CB}" presName="rootComposite" presStyleCnt="0"/>
      <dgm:spPr/>
    </dgm:pt>
    <dgm:pt modelId="{262BA353-91FB-48F7-8046-BC005A8F7A2D}" type="pres">
      <dgm:prSet presAssocID="{63763DFB-42BE-4759-B112-364628CFC0CB}" presName="rootText" presStyleLbl="node3" presStyleIdx="12" presStyleCnt="25" custScaleX="169693">
        <dgm:presLayoutVars>
          <dgm:chPref val="3"/>
        </dgm:presLayoutVars>
      </dgm:prSet>
      <dgm:spPr/>
    </dgm:pt>
    <dgm:pt modelId="{953CBB66-A112-4FE5-B096-E717EEA4B224}" type="pres">
      <dgm:prSet presAssocID="{63763DFB-42BE-4759-B112-364628CFC0CB}" presName="rootConnector" presStyleLbl="node3" presStyleIdx="12" presStyleCnt="25"/>
      <dgm:spPr/>
    </dgm:pt>
    <dgm:pt modelId="{31EE4997-0F00-459F-ABA1-4E86761A4A83}" type="pres">
      <dgm:prSet presAssocID="{63763DFB-42BE-4759-B112-364628CFC0CB}" presName="hierChild4" presStyleCnt="0"/>
      <dgm:spPr/>
    </dgm:pt>
    <dgm:pt modelId="{E94713DF-FCF6-4D5A-AB90-58CB64ED653F}" type="pres">
      <dgm:prSet presAssocID="{63763DFB-42BE-4759-B112-364628CFC0CB}" presName="hierChild5" presStyleCnt="0"/>
      <dgm:spPr/>
    </dgm:pt>
    <dgm:pt modelId="{8297C9F0-09C0-4D64-BD2F-0276CC11B9ED}" type="pres">
      <dgm:prSet presAssocID="{9BB7488D-C242-46F9-B5BF-46C19125A0F2}" presName="Name48" presStyleLbl="parChTrans1D3" presStyleIdx="13" presStyleCnt="26"/>
      <dgm:spPr/>
    </dgm:pt>
    <dgm:pt modelId="{C5EFD499-CCD5-42B0-966C-D5C5E67FDEEA}" type="pres">
      <dgm:prSet presAssocID="{190AAB54-FE9A-4DB8-B1BD-F3EBD7B4176C}" presName="hierRoot2" presStyleCnt="0">
        <dgm:presLayoutVars>
          <dgm:hierBranch val="init"/>
        </dgm:presLayoutVars>
      </dgm:prSet>
      <dgm:spPr/>
    </dgm:pt>
    <dgm:pt modelId="{C77B676F-4758-4B42-B42C-0BF05BC2062E}" type="pres">
      <dgm:prSet presAssocID="{190AAB54-FE9A-4DB8-B1BD-F3EBD7B4176C}" presName="rootComposite" presStyleCnt="0"/>
      <dgm:spPr/>
    </dgm:pt>
    <dgm:pt modelId="{82C13CAE-856C-4463-82F3-4596F998943E}" type="pres">
      <dgm:prSet presAssocID="{190AAB54-FE9A-4DB8-B1BD-F3EBD7B4176C}" presName="rootText" presStyleLbl="node3" presStyleIdx="13" presStyleCnt="25" custScaleX="169693">
        <dgm:presLayoutVars>
          <dgm:chPref val="3"/>
        </dgm:presLayoutVars>
      </dgm:prSet>
      <dgm:spPr/>
    </dgm:pt>
    <dgm:pt modelId="{19686271-AFF6-4FE6-BB06-AB7C71D711C6}" type="pres">
      <dgm:prSet presAssocID="{190AAB54-FE9A-4DB8-B1BD-F3EBD7B4176C}" presName="rootConnector" presStyleLbl="node3" presStyleIdx="13" presStyleCnt="25"/>
      <dgm:spPr/>
    </dgm:pt>
    <dgm:pt modelId="{2F06706D-B0B9-4DB5-B085-28A6D1D68540}" type="pres">
      <dgm:prSet presAssocID="{190AAB54-FE9A-4DB8-B1BD-F3EBD7B4176C}" presName="hierChild4" presStyleCnt="0"/>
      <dgm:spPr/>
    </dgm:pt>
    <dgm:pt modelId="{F7064AF1-DE0B-4AC0-BB2E-760A1BEAC49A}" type="pres">
      <dgm:prSet presAssocID="{190AAB54-FE9A-4DB8-B1BD-F3EBD7B4176C}" presName="hierChild5" presStyleCnt="0"/>
      <dgm:spPr/>
    </dgm:pt>
    <dgm:pt modelId="{AEBB3D0F-BC48-4A35-B47E-97D0E254756F}" type="pres">
      <dgm:prSet presAssocID="{5B220463-2EDB-4376-A19C-E1D8445D41A2}" presName="Name48" presStyleLbl="parChTrans1D3" presStyleIdx="14" presStyleCnt="26"/>
      <dgm:spPr/>
    </dgm:pt>
    <dgm:pt modelId="{81023386-9129-41C5-8524-5F2445241695}" type="pres">
      <dgm:prSet presAssocID="{71221A04-974E-454F-877C-84643AB3B45A}" presName="hierRoot2" presStyleCnt="0">
        <dgm:presLayoutVars>
          <dgm:hierBranch val="init"/>
        </dgm:presLayoutVars>
      </dgm:prSet>
      <dgm:spPr/>
    </dgm:pt>
    <dgm:pt modelId="{91201826-26D2-45BF-BDA8-CBF043705AFE}" type="pres">
      <dgm:prSet presAssocID="{71221A04-974E-454F-877C-84643AB3B45A}" presName="rootComposite" presStyleCnt="0"/>
      <dgm:spPr/>
    </dgm:pt>
    <dgm:pt modelId="{A54D4BC5-BDCA-4F40-B8EA-B3C6E317579B}" type="pres">
      <dgm:prSet presAssocID="{71221A04-974E-454F-877C-84643AB3B45A}" presName="rootText" presStyleLbl="node3" presStyleIdx="14" presStyleCnt="25" custScaleX="169693">
        <dgm:presLayoutVars>
          <dgm:chPref val="3"/>
        </dgm:presLayoutVars>
      </dgm:prSet>
      <dgm:spPr/>
    </dgm:pt>
    <dgm:pt modelId="{09E360FE-11B3-414D-9447-20DAA1384998}" type="pres">
      <dgm:prSet presAssocID="{71221A04-974E-454F-877C-84643AB3B45A}" presName="rootConnector" presStyleLbl="node3" presStyleIdx="14" presStyleCnt="25"/>
      <dgm:spPr/>
    </dgm:pt>
    <dgm:pt modelId="{36DACF2C-D012-4724-9C3C-094541D58751}" type="pres">
      <dgm:prSet presAssocID="{71221A04-974E-454F-877C-84643AB3B45A}" presName="hierChild4" presStyleCnt="0"/>
      <dgm:spPr/>
    </dgm:pt>
    <dgm:pt modelId="{1C1F3E92-F436-4303-8F5B-571AF9339C6A}" type="pres">
      <dgm:prSet presAssocID="{71221A04-974E-454F-877C-84643AB3B45A}" presName="hierChild5" presStyleCnt="0"/>
      <dgm:spPr/>
    </dgm:pt>
    <dgm:pt modelId="{9F374602-89CA-4987-BF7C-E7317E4369DA}" type="pres">
      <dgm:prSet presAssocID="{79613C5A-C575-4FFD-93EF-41F1AE644BBA}" presName="hierChild5" presStyleCnt="0"/>
      <dgm:spPr/>
    </dgm:pt>
    <dgm:pt modelId="{842D835D-0E2F-4D1E-B3B6-DEADC232B440}" type="pres">
      <dgm:prSet presAssocID="{F4BEB5CC-C730-4F40-A4DA-B0A1AA56FCA6}" presName="Name37" presStyleLbl="parChTrans1D2" presStyleIdx="2" presStyleCnt="10"/>
      <dgm:spPr/>
    </dgm:pt>
    <dgm:pt modelId="{6D2B8737-CD81-4A37-80F4-7E2BB834A911}" type="pres">
      <dgm:prSet presAssocID="{36841A9A-BBA7-4E42-8CE8-86886922ED08}" presName="hierRoot2" presStyleCnt="0">
        <dgm:presLayoutVars>
          <dgm:hierBranch val="hang"/>
        </dgm:presLayoutVars>
      </dgm:prSet>
      <dgm:spPr/>
    </dgm:pt>
    <dgm:pt modelId="{6F7DCCA2-1CAA-4647-A702-01867E3723FB}" type="pres">
      <dgm:prSet presAssocID="{36841A9A-BBA7-4E42-8CE8-86886922ED08}" presName="rootComposite" presStyleCnt="0"/>
      <dgm:spPr/>
    </dgm:pt>
    <dgm:pt modelId="{B3AA22E9-DE9A-4F6B-AEA7-7A926D0B1CE6}" type="pres">
      <dgm:prSet presAssocID="{36841A9A-BBA7-4E42-8CE8-86886922ED08}" presName="rootText" presStyleLbl="node2" presStyleIdx="2" presStyleCnt="3" custScaleX="357691">
        <dgm:presLayoutVars>
          <dgm:chPref val="3"/>
        </dgm:presLayoutVars>
      </dgm:prSet>
      <dgm:spPr/>
    </dgm:pt>
    <dgm:pt modelId="{35E66950-B83B-4B80-A555-68C0E090F38B}" type="pres">
      <dgm:prSet presAssocID="{36841A9A-BBA7-4E42-8CE8-86886922ED08}" presName="rootConnector" presStyleLbl="node2" presStyleIdx="2" presStyleCnt="3"/>
      <dgm:spPr/>
    </dgm:pt>
    <dgm:pt modelId="{A03F2B09-E2AD-4F33-940B-A7C72B796A0C}" type="pres">
      <dgm:prSet presAssocID="{36841A9A-BBA7-4E42-8CE8-86886922ED08}" presName="hierChild4" presStyleCnt="0"/>
      <dgm:spPr/>
    </dgm:pt>
    <dgm:pt modelId="{E297D195-2BA6-4795-BBB1-41F11B5A12E0}" type="pres">
      <dgm:prSet presAssocID="{471BAB62-7FB1-4F56-8461-4D96C491689C}" presName="Name48" presStyleLbl="parChTrans1D3" presStyleIdx="15" presStyleCnt="26"/>
      <dgm:spPr/>
    </dgm:pt>
    <dgm:pt modelId="{BEDD734D-6118-4C55-8A29-E89B9DF51159}" type="pres">
      <dgm:prSet presAssocID="{AD0CC704-E134-4D2D-A9B8-B6165460E4F9}" presName="hierRoot2" presStyleCnt="0">
        <dgm:presLayoutVars>
          <dgm:hierBranch val="init"/>
        </dgm:presLayoutVars>
      </dgm:prSet>
      <dgm:spPr/>
    </dgm:pt>
    <dgm:pt modelId="{E15475CD-AC41-4A78-A2BD-95EB3A472C57}" type="pres">
      <dgm:prSet presAssocID="{AD0CC704-E134-4D2D-A9B8-B6165460E4F9}" presName="rootComposite" presStyleCnt="0"/>
      <dgm:spPr/>
    </dgm:pt>
    <dgm:pt modelId="{DCB820ED-6C99-4BAA-82E7-89C90A9902B8}" type="pres">
      <dgm:prSet presAssocID="{AD0CC704-E134-4D2D-A9B8-B6165460E4F9}" presName="rootText" presStyleLbl="node3" presStyleIdx="15" presStyleCnt="25" custScaleX="169693" custLinFactNeighborY="683">
        <dgm:presLayoutVars>
          <dgm:chPref val="3"/>
        </dgm:presLayoutVars>
      </dgm:prSet>
      <dgm:spPr/>
    </dgm:pt>
    <dgm:pt modelId="{B73BB543-8A34-488E-9FFB-0693ACF40DED}" type="pres">
      <dgm:prSet presAssocID="{AD0CC704-E134-4D2D-A9B8-B6165460E4F9}" presName="rootConnector" presStyleLbl="node3" presStyleIdx="15" presStyleCnt="25"/>
      <dgm:spPr/>
    </dgm:pt>
    <dgm:pt modelId="{0367CC11-71B5-4A6D-85F9-BCA042C193C6}" type="pres">
      <dgm:prSet presAssocID="{AD0CC704-E134-4D2D-A9B8-B6165460E4F9}" presName="hierChild4" presStyleCnt="0"/>
      <dgm:spPr/>
    </dgm:pt>
    <dgm:pt modelId="{7BB31EE1-5041-49F1-BC9C-5C690478F037}" type="pres">
      <dgm:prSet presAssocID="{AD0CC704-E134-4D2D-A9B8-B6165460E4F9}" presName="hierChild5" presStyleCnt="0"/>
      <dgm:spPr/>
    </dgm:pt>
    <dgm:pt modelId="{E91EC3D2-0398-4506-809E-A67FD75DEAF8}" type="pres">
      <dgm:prSet presAssocID="{0370C79F-AB9B-4315-80C1-CB1B7F1EAE88}" presName="Name48" presStyleLbl="parChTrans1D3" presStyleIdx="16" presStyleCnt="26"/>
      <dgm:spPr/>
    </dgm:pt>
    <dgm:pt modelId="{338C7500-DD7F-4CB8-BDD1-531C74B78F53}" type="pres">
      <dgm:prSet presAssocID="{1746D91E-A15D-4847-9E81-4AA69789963D}" presName="hierRoot2" presStyleCnt="0">
        <dgm:presLayoutVars>
          <dgm:hierBranch val="init"/>
        </dgm:presLayoutVars>
      </dgm:prSet>
      <dgm:spPr/>
    </dgm:pt>
    <dgm:pt modelId="{4F76B19F-E207-4E18-921F-FCF0C8DCC6EC}" type="pres">
      <dgm:prSet presAssocID="{1746D91E-A15D-4847-9E81-4AA69789963D}" presName="rootComposite" presStyleCnt="0"/>
      <dgm:spPr/>
    </dgm:pt>
    <dgm:pt modelId="{0362A30A-E6D1-4615-B668-12F836C0C28A}" type="pres">
      <dgm:prSet presAssocID="{1746D91E-A15D-4847-9E81-4AA69789963D}" presName="rootText" presStyleLbl="node3" presStyleIdx="16" presStyleCnt="25" custScaleX="169693">
        <dgm:presLayoutVars>
          <dgm:chPref val="3"/>
        </dgm:presLayoutVars>
      </dgm:prSet>
      <dgm:spPr/>
    </dgm:pt>
    <dgm:pt modelId="{71CF8475-2227-477A-8414-1A0CFB36707F}" type="pres">
      <dgm:prSet presAssocID="{1746D91E-A15D-4847-9E81-4AA69789963D}" presName="rootConnector" presStyleLbl="node3" presStyleIdx="16" presStyleCnt="25"/>
      <dgm:spPr/>
    </dgm:pt>
    <dgm:pt modelId="{F32A7833-494D-417D-92BE-0524DEA91784}" type="pres">
      <dgm:prSet presAssocID="{1746D91E-A15D-4847-9E81-4AA69789963D}" presName="hierChild4" presStyleCnt="0"/>
      <dgm:spPr/>
    </dgm:pt>
    <dgm:pt modelId="{58DEF3EC-9793-44BE-BBB5-C99BAADF37C1}" type="pres">
      <dgm:prSet presAssocID="{1746D91E-A15D-4847-9E81-4AA69789963D}" presName="hierChild5" presStyleCnt="0"/>
      <dgm:spPr/>
    </dgm:pt>
    <dgm:pt modelId="{B61C569F-B76D-43AB-BE3A-28C85DD758B5}" type="pres">
      <dgm:prSet presAssocID="{A3713416-020D-4D33-A314-E5DAE79710A4}" presName="Name48" presStyleLbl="parChTrans1D3" presStyleIdx="17" presStyleCnt="26"/>
      <dgm:spPr/>
    </dgm:pt>
    <dgm:pt modelId="{8205E1C5-AB84-434F-9730-84E65F4909DA}" type="pres">
      <dgm:prSet presAssocID="{A6AE7BED-7D45-4996-8446-0EF5AB2CD219}" presName="hierRoot2" presStyleCnt="0">
        <dgm:presLayoutVars>
          <dgm:hierBranch val="init"/>
        </dgm:presLayoutVars>
      </dgm:prSet>
      <dgm:spPr/>
    </dgm:pt>
    <dgm:pt modelId="{C21E2213-A3B0-458C-ABF9-6F35594A6455}" type="pres">
      <dgm:prSet presAssocID="{A6AE7BED-7D45-4996-8446-0EF5AB2CD219}" presName="rootComposite" presStyleCnt="0"/>
      <dgm:spPr/>
    </dgm:pt>
    <dgm:pt modelId="{44EEA638-0E45-4B40-A2C1-FEF4A10CF44C}" type="pres">
      <dgm:prSet presAssocID="{A6AE7BED-7D45-4996-8446-0EF5AB2CD219}" presName="rootText" presStyleLbl="node3" presStyleIdx="17" presStyleCnt="25" custScaleX="169693" custLinFactNeighborY="683">
        <dgm:presLayoutVars>
          <dgm:chPref val="3"/>
        </dgm:presLayoutVars>
      </dgm:prSet>
      <dgm:spPr/>
    </dgm:pt>
    <dgm:pt modelId="{C464176F-2C61-40AB-AFC9-D6AD8ADC8FF9}" type="pres">
      <dgm:prSet presAssocID="{A6AE7BED-7D45-4996-8446-0EF5AB2CD219}" presName="rootConnector" presStyleLbl="node3" presStyleIdx="17" presStyleCnt="25"/>
      <dgm:spPr/>
    </dgm:pt>
    <dgm:pt modelId="{4A635418-C284-4387-9FDF-4BB0494E8983}" type="pres">
      <dgm:prSet presAssocID="{A6AE7BED-7D45-4996-8446-0EF5AB2CD219}" presName="hierChild4" presStyleCnt="0"/>
      <dgm:spPr/>
    </dgm:pt>
    <dgm:pt modelId="{45A08E79-22A6-48EA-8A09-1193BC41094C}" type="pres">
      <dgm:prSet presAssocID="{A6AE7BED-7D45-4996-8446-0EF5AB2CD219}" presName="hierChild5" presStyleCnt="0"/>
      <dgm:spPr/>
    </dgm:pt>
    <dgm:pt modelId="{734FDE28-D160-43B8-9610-2AD2F47F7AA1}" type="pres">
      <dgm:prSet presAssocID="{B2AF0E7F-307E-4516-B521-60FE9A3E2AD2}" presName="Name48" presStyleLbl="parChTrans1D3" presStyleIdx="18" presStyleCnt="26"/>
      <dgm:spPr/>
    </dgm:pt>
    <dgm:pt modelId="{B585CE59-FBC7-43EE-AD49-0DF7AA21E04C}" type="pres">
      <dgm:prSet presAssocID="{F2A80438-55FE-4301-9B2D-BB9A64038B55}" presName="hierRoot2" presStyleCnt="0">
        <dgm:presLayoutVars>
          <dgm:hierBranch val="init"/>
        </dgm:presLayoutVars>
      </dgm:prSet>
      <dgm:spPr/>
    </dgm:pt>
    <dgm:pt modelId="{3B3D4BD9-5C41-43E3-BE52-D6EF279FBD20}" type="pres">
      <dgm:prSet presAssocID="{F2A80438-55FE-4301-9B2D-BB9A64038B55}" presName="rootComposite" presStyleCnt="0"/>
      <dgm:spPr/>
    </dgm:pt>
    <dgm:pt modelId="{C8C6D9A3-B07B-435F-AFCB-18E854C38FF5}" type="pres">
      <dgm:prSet presAssocID="{F2A80438-55FE-4301-9B2D-BB9A64038B55}" presName="rootText" presStyleLbl="node3" presStyleIdx="18" presStyleCnt="25" custScaleX="169693" custLinFactNeighborY="683">
        <dgm:presLayoutVars>
          <dgm:chPref val="3"/>
        </dgm:presLayoutVars>
      </dgm:prSet>
      <dgm:spPr/>
    </dgm:pt>
    <dgm:pt modelId="{10C05EB2-2BC2-4C4E-9F0A-29F30BB65C53}" type="pres">
      <dgm:prSet presAssocID="{F2A80438-55FE-4301-9B2D-BB9A64038B55}" presName="rootConnector" presStyleLbl="node3" presStyleIdx="18" presStyleCnt="25"/>
      <dgm:spPr/>
    </dgm:pt>
    <dgm:pt modelId="{C6D38E40-D965-488F-9F84-1B7695CE1AAC}" type="pres">
      <dgm:prSet presAssocID="{F2A80438-55FE-4301-9B2D-BB9A64038B55}" presName="hierChild4" presStyleCnt="0"/>
      <dgm:spPr/>
    </dgm:pt>
    <dgm:pt modelId="{6695C9A3-6301-413E-A978-91C7FDB28BC5}" type="pres">
      <dgm:prSet presAssocID="{F2A80438-55FE-4301-9B2D-BB9A64038B55}" presName="hierChild5" presStyleCnt="0"/>
      <dgm:spPr/>
    </dgm:pt>
    <dgm:pt modelId="{3F838230-30DA-4CD4-B1D0-2F543C2C751A}" type="pres">
      <dgm:prSet presAssocID="{1DD8DF8F-B969-4649-A0E4-9ABDD9BFACA4}" presName="Name48" presStyleLbl="parChTrans1D3" presStyleIdx="19" presStyleCnt="26"/>
      <dgm:spPr/>
    </dgm:pt>
    <dgm:pt modelId="{418FA94B-6577-43C9-9416-FE479318A00D}" type="pres">
      <dgm:prSet presAssocID="{95618322-52AF-45D3-A28C-D5F7808F9F54}" presName="hierRoot2" presStyleCnt="0">
        <dgm:presLayoutVars>
          <dgm:hierBranch val="init"/>
        </dgm:presLayoutVars>
      </dgm:prSet>
      <dgm:spPr/>
    </dgm:pt>
    <dgm:pt modelId="{11D64C62-5570-4D07-9F93-4F35DCA6609B}" type="pres">
      <dgm:prSet presAssocID="{95618322-52AF-45D3-A28C-D5F7808F9F54}" presName="rootComposite" presStyleCnt="0"/>
      <dgm:spPr/>
    </dgm:pt>
    <dgm:pt modelId="{5A7EA954-2F08-4AE4-BF69-22E299950ABD}" type="pres">
      <dgm:prSet presAssocID="{95618322-52AF-45D3-A28C-D5F7808F9F54}" presName="rootText" presStyleLbl="node3" presStyleIdx="19" presStyleCnt="25" custScaleX="169693" custLinFactNeighborY="683">
        <dgm:presLayoutVars>
          <dgm:chPref val="3"/>
        </dgm:presLayoutVars>
      </dgm:prSet>
      <dgm:spPr/>
    </dgm:pt>
    <dgm:pt modelId="{71896FFD-E546-47F8-8E03-138FC2193A4D}" type="pres">
      <dgm:prSet presAssocID="{95618322-52AF-45D3-A28C-D5F7808F9F54}" presName="rootConnector" presStyleLbl="node3" presStyleIdx="19" presStyleCnt="25"/>
      <dgm:spPr/>
    </dgm:pt>
    <dgm:pt modelId="{C768E7E6-B172-47BE-9785-E5EDF22975AF}" type="pres">
      <dgm:prSet presAssocID="{95618322-52AF-45D3-A28C-D5F7808F9F54}" presName="hierChild4" presStyleCnt="0"/>
      <dgm:spPr/>
    </dgm:pt>
    <dgm:pt modelId="{3167C040-65A9-4F65-8FEA-75E08E0333DC}" type="pres">
      <dgm:prSet presAssocID="{95618322-52AF-45D3-A28C-D5F7808F9F54}" presName="hierChild5" presStyleCnt="0"/>
      <dgm:spPr/>
    </dgm:pt>
    <dgm:pt modelId="{10F04022-2027-4105-9B14-336850E8CB6B}" type="pres">
      <dgm:prSet presAssocID="{2CA86D7D-0DDD-4864-BCBC-89BB2732D7B2}" presName="Name48" presStyleLbl="parChTrans1D3" presStyleIdx="20" presStyleCnt="26"/>
      <dgm:spPr/>
    </dgm:pt>
    <dgm:pt modelId="{77B20D66-9496-41F2-A472-DF669235F782}" type="pres">
      <dgm:prSet presAssocID="{76294B79-B90C-4B26-BC5A-74DE882100AE}" presName="hierRoot2" presStyleCnt="0">
        <dgm:presLayoutVars>
          <dgm:hierBranch val="init"/>
        </dgm:presLayoutVars>
      </dgm:prSet>
      <dgm:spPr/>
    </dgm:pt>
    <dgm:pt modelId="{E2D86997-88A1-4CA5-95D9-AD109629ECC5}" type="pres">
      <dgm:prSet presAssocID="{76294B79-B90C-4B26-BC5A-74DE882100AE}" presName="rootComposite" presStyleCnt="0"/>
      <dgm:spPr/>
    </dgm:pt>
    <dgm:pt modelId="{53D3D17B-B255-4843-9381-D110FF72EF99}" type="pres">
      <dgm:prSet presAssocID="{76294B79-B90C-4B26-BC5A-74DE882100AE}" presName="rootText" presStyleLbl="node3" presStyleIdx="20" presStyleCnt="25" custScaleX="169693" custLinFactNeighborY="683">
        <dgm:presLayoutVars>
          <dgm:chPref val="3"/>
        </dgm:presLayoutVars>
      </dgm:prSet>
      <dgm:spPr/>
    </dgm:pt>
    <dgm:pt modelId="{0F47ED16-4EC7-418F-A7A5-DC5A303C212C}" type="pres">
      <dgm:prSet presAssocID="{76294B79-B90C-4B26-BC5A-74DE882100AE}" presName="rootConnector" presStyleLbl="node3" presStyleIdx="20" presStyleCnt="25"/>
      <dgm:spPr/>
    </dgm:pt>
    <dgm:pt modelId="{8397CF25-7F06-4743-A4CF-61CC5ACCA96B}" type="pres">
      <dgm:prSet presAssocID="{76294B79-B90C-4B26-BC5A-74DE882100AE}" presName="hierChild4" presStyleCnt="0"/>
      <dgm:spPr/>
    </dgm:pt>
    <dgm:pt modelId="{F1ABE692-C31D-4888-9AF5-4183125E7C68}" type="pres">
      <dgm:prSet presAssocID="{76294B79-B90C-4B26-BC5A-74DE882100AE}" presName="hierChild5" presStyleCnt="0"/>
      <dgm:spPr/>
    </dgm:pt>
    <dgm:pt modelId="{A2D352A9-FB2B-4807-B248-06ED2BFE92EF}" type="pres">
      <dgm:prSet presAssocID="{4BFA4E99-A63A-4334-8B51-356059BAC2CE}" presName="Name48" presStyleLbl="parChTrans1D3" presStyleIdx="21" presStyleCnt="26"/>
      <dgm:spPr/>
    </dgm:pt>
    <dgm:pt modelId="{65A2E2ED-98F6-4048-9E14-EAE217DE5B1A}" type="pres">
      <dgm:prSet presAssocID="{37D2E194-D014-4C32-974B-2546E15CE9BA}" presName="hierRoot2" presStyleCnt="0">
        <dgm:presLayoutVars>
          <dgm:hierBranch val="init"/>
        </dgm:presLayoutVars>
      </dgm:prSet>
      <dgm:spPr/>
    </dgm:pt>
    <dgm:pt modelId="{F2C62764-2A19-4F71-8523-FA5B809E835A}" type="pres">
      <dgm:prSet presAssocID="{37D2E194-D014-4C32-974B-2546E15CE9BA}" presName="rootComposite" presStyleCnt="0"/>
      <dgm:spPr/>
    </dgm:pt>
    <dgm:pt modelId="{422A615F-49CB-45B7-98DD-DFD686A38A62}" type="pres">
      <dgm:prSet presAssocID="{37D2E194-D014-4C32-974B-2546E15CE9BA}" presName="rootText" presStyleLbl="node3" presStyleIdx="21" presStyleCnt="25" custScaleX="169693" custLinFactNeighborY="683">
        <dgm:presLayoutVars>
          <dgm:chPref val="3"/>
        </dgm:presLayoutVars>
      </dgm:prSet>
      <dgm:spPr/>
    </dgm:pt>
    <dgm:pt modelId="{34D42FDB-8D3F-4355-AFB1-5191FF041F4B}" type="pres">
      <dgm:prSet presAssocID="{37D2E194-D014-4C32-974B-2546E15CE9BA}" presName="rootConnector" presStyleLbl="node3" presStyleIdx="21" presStyleCnt="25"/>
      <dgm:spPr/>
    </dgm:pt>
    <dgm:pt modelId="{42D444B7-8F35-4938-B691-1713FFDD0DE2}" type="pres">
      <dgm:prSet presAssocID="{37D2E194-D014-4C32-974B-2546E15CE9BA}" presName="hierChild4" presStyleCnt="0"/>
      <dgm:spPr/>
    </dgm:pt>
    <dgm:pt modelId="{DFCFCE2D-D218-4C41-8408-AF80E1C720DC}" type="pres">
      <dgm:prSet presAssocID="{37D2E194-D014-4C32-974B-2546E15CE9BA}" presName="hierChild5" presStyleCnt="0"/>
      <dgm:spPr/>
    </dgm:pt>
    <dgm:pt modelId="{60EC2D11-E5F3-43B5-A4FD-AF7640A14DAB}" type="pres">
      <dgm:prSet presAssocID="{3ED704EB-FAA7-4F07-B569-15FBED97FE6C}" presName="Name48" presStyleLbl="parChTrans1D3" presStyleIdx="22" presStyleCnt="26"/>
      <dgm:spPr/>
    </dgm:pt>
    <dgm:pt modelId="{B97870BF-9718-41B6-92CD-44F09867E3DC}" type="pres">
      <dgm:prSet presAssocID="{7588CC22-78C0-4509-B5D0-3EC02375063E}" presName="hierRoot2" presStyleCnt="0">
        <dgm:presLayoutVars>
          <dgm:hierBranch val="init"/>
        </dgm:presLayoutVars>
      </dgm:prSet>
      <dgm:spPr/>
    </dgm:pt>
    <dgm:pt modelId="{71B77DAB-249A-4851-84A6-7C77B80E874A}" type="pres">
      <dgm:prSet presAssocID="{7588CC22-78C0-4509-B5D0-3EC02375063E}" presName="rootComposite" presStyleCnt="0"/>
      <dgm:spPr/>
    </dgm:pt>
    <dgm:pt modelId="{52B55628-9323-4500-B59A-5C5E54BF2424}" type="pres">
      <dgm:prSet presAssocID="{7588CC22-78C0-4509-B5D0-3EC02375063E}" presName="rootText" presStyleLbl="node3" presStyleIdx="22" presStyleCnt="25" custScaleX="169693" custLinFactNeighborY="683">
        <dgm:presLayoutVars>
          <dgm:chPref val="3"/>
        </dgm:presLayoutVars>
      </dgm:prSet>
      <dgm:spPr/>
    </dgm:pt>
    <dgm:pt modelId="{CBCCB784-C0DC-4616-A093-6839F584D9F6}" type="pres">
      <dgm:prSet presAssocID="{7588CC22-78C0-4509-B5D0-3EC02375063E}" presName="rootConnector" presStyleLbl="node3" presStyleIdx="22" presStyleCnt="25"/>
      <dgm:spPr/>
    </dgm:pt>
    <dgm:pt modelId="{1916FFEC-ED54-43D6-BDD3-16FAAF102D4C}" type="pres">
      <dgm:prSet presAssocID="{7588CC22-78C0-4509-B5D0-3EC02375063E}" presName="hierChild4" presStyleCnt="0"/>
      <dgm:spPr/>
    </dgm:pt>
    <dgm:pt modelId="{DB10AEA4-D623-4EC6-9211-52411534A026}" type="pres">
      <dgm:prSet presAssocID="{7588CC22-78C0-4509-B5D0-3EC02375063E}" presName="hierChild5" presStyleCnt="0"/>
      <dgm:spPr/>
    </dgm:pt>
    <dgm:pt modelId="{FC7FE82E-9885-4F96-8D2C-4A7A0CE3099A}" type="pres">
      <dgm:prSet presAssocID="{36841A9A-BBA7-4E42-8CE8-86886922ED08}" presName="hierChild5" presStyleCnt="0"/>
      <dgm:spPr/>
    </dgm:pt>
    <dgm:pt modelId="{5735259E-404D-4D0B-9AAB-39358CC341B7}" type="pres">
      <dgm:prSet presAssocID="{9877C6BE-0DB5-4AED-B960-1113C9DDE7E8}" presName="Name111" presStyleLbl="parChTrans1D3" presStyleIdx="23" presStyleCnt="26"/>
      <dgm:spPr/>
    </dgm:pt>
    <dgm:pt modelId="{792C0DF1-0D6D-4116-A115-5CFDD0DA9C6B}" type="pres">
      <dgm:prSet presAssocID="{3F0F93D0-6580-4551-9540-40AFDDC2BF8F}" presName="hierRoot3" presStyleCnt="0">
        <dgm:presLayoutVars>
          <dgm:hierBranch/>
        </dgm:presLayoutVars>
      </dgm:prSet>
      <dgm:spPr/>
    </dgm:pt>
    <dgm:pt modelId="{0219F0A2-E10C-41A0-92DB-4402DDA989EF}" type="pres">
      <dgm:prSet presAssocID="{3F0F93D0-6580-4551-9540-40AFDDC2BF8F}" presName="rootComposite3" presStyleCnt="0"/>
      <dgm:spPr/>
    </dgm:pt>
    <dgm:pt modelId="{2E18FA6C-4136-4D7F-8BAE-75EFA623F35D}" type="pres">
      <dgm:prSet presAssocID="{3F0F93D0-6580-4551-9540-40AFDDC2BF8F}" presName="rootText3" presStyleLbl="asst2" presStyleIdx="0" presStyleCnt="1" custScaleX="169559" custScaleY="99797" custLinFactNeighborX="949" custLinFactNeighborY="5769">
        <dgm:presLayoutVars>
          <dgm:chPref val="3"/>
        </dgm:presLayoutVars>
      </dgm:prSet>
      <dgm:spPr/>
    </dgm:pt>
    <dgm:pt modelId="{B45433F8-5EFC-4498-8DF9-085F4D126973}" type="pres">
      <dgm:prSet presAssocID="{3F0F93D0-6580-4551-9540-40AFDDC2BF8F}" presName="rootConnector3" presStyleLbl="asst2" presStyleIdx="0" presStyleCnt="1"/>
      <dgm:spPr/>
    </dgm:pt>
    <dgm:pt modelId="{011D9FAE-FBB3-4255-9D57-ED550A3FC397}" type="pres">
      <dgm:prSet presAssocID="{3F0F93D0-6580-4551-9540-40AFDDC2BF8F}" presName="hierChild6" presStyleCnt="0"/>
      <dgm:spPr/>
    </dgm:pt>
    <dgm:pt modelId="{C3C2B4A7-1177-48C5-8998-1B784BEFF1B9}" type="pres">
      <dgm:prSet presAssocID="{3F0F93D0-6580-4551-9540-40AFDDC2BF8F}" presName="hierChild7" presStyleCnt="0"/>
      <dgm:spPr/>
    </dgm:pt>
    <dgm:pt modelId="{F3ED814C-9513-4AE1-B57B-379DC2A2B3C5}" type="pres">
      <dgm:prSet presAssocID="{601184E5-ECFA-4156-A9C2-8209A355982A}" presName="hierChild3" presStyleCnt="0"/>
      <dgm:spPr/>
    </dgm:pt>
    <dgm:pt modelId="{49394909-F62F-4B64-9AD4-3C557D10A633}" type="pres">
      <dgm:prSet presAssocID="{BD5B213F-2EF3-48BB-A2C1-7A6E7E31375B}" presName="Name111" presStyleLbl="parChTrans1D2" presStyleIdx="3" presStyleCnt="10"/>
      <dgm:spPr/>
    </dgm:pt>
    <dgm:pt modelId="{419B4C93-20E0-45D7-BEB2-FCEC595D64ED}" type="pres">
      <dgm:prSet presAssocID="{C10C090D-0287-402B-BD96-F21DB43E4851}" presName="hierRoot3" presStyleCnt="0">
        <dgm:presLayoutVars>
          <dgm:hierBranch val="init"/>
        </dgm:presLayoutVars>
      </dgm:prSet>
      <dgm:spPr/>
    </dgm:pt>
    <dgm:pt modelId="{67B1A08C-327F-4E00-905F-296072B0F1D7}" type="pres">
      <dgm:prSet presAssocID="{C10C090D-0287-402B-BD96-F21DB43E4851}" presName="rootComposite3" presStyleCnt="0"/>
      <dgm:spPr/>
    </dgm:pt>
    <dgm:pt modelId="{3FBD2A73-965D-4033-A4BD-4B32752D59C1}" type="pres">
      <dgm:prSet presAssocID="{C10C090D-0287-402B-BD96-F21DB43E4851}" presName="rootText3" presStyleLbl="asst1" presStyleIdx="0" presStyleCnt="7" custScaleX="212855" custLinFactNeighborX="9659" custLinFactNeighborY="-1">
        <dgm:presLayoutVars>
          <dgm:chPref val="3"/>
        </dgm:presLayoutVars>
      </dgm:prSet>
      <dgm:spPr/>
    </dgm:pt>
    <dgm:pt modelId="{97284F49-2595-4C3C-9FE5-CF3E00E16C68}" type="pres">
      <dgm:prSet presAssocID="{C10C090D-0287-402B-BD96-F21DB43E4851}" presName="rootConnector3" presStyleLbl="asst1" presStyleIdx="0" presStyleCnt="7"/>
      <dgm:spPr/>
    </dgm:pt>
    <dgm:pt modelId="{07755B2D-9480-4FE5-BDFF-F6B29B9461C5}" type="pres">
      <dgm:prSet presAssocID="{C10C090D-0287-402B-BD96-F21DB43E4851}" presName="hierChild6" presStyleCnt="0"/>
      <dgm:spPr/>
    </dgm:pt>
    <dgm:pt modelId="{89D8E978-0B06-44F0-AA4B-016D469FEDD2}" type="pres">
      <dgm:prSet presAssocID="{C10C090D-0287-402B-BD96-F21DB43E4851}" presName="hierChild7" presStyleCnt="0"/>
      <dgm:spPr/>
    </dgm:pt>
    <dgm:pt modelId="{133F4570-9553-40C9-955C-363ACD2288A7}" type="pres">
      <dgm:prSet presAssocID="{55753AE7-D835-450A-85E0-692E34982656}" presName="Name111" presStyleLbl="parChTrans1D2" presStyleIdx="4" presStyleCnt="10"/>
      <dgm:spPr/>
    </dgm:pt>
    <dgm:pt modelId="{018F2C5D-5389-4195-9A95-303567F01897}" type="pres">
      <dgm:prSet presAssocID="{0EB77C4A-5291-4978-B530-9EAC48BF8E5D}" presName="hierRoot3" presStyleCnt="0">
        <dgm:presLayoutVars>
          <dgm:hierBranch val="init"/>
        </dgm:presLayoutVars>
      </dgm:prSet>
      <dgm:spPr/>
    </dgm:pt>
    <dgm:pt modelId="{D6651195-7168-44E3-8CF5-A225B09E43CD}" type="pres">
      <dgm:prSet presAssocID="{0EB77C4A-5291-4978-B530-9EAC48BF8E5D}" presName="rootComposite3" presStyleCnt="0"/>
      <dgm:spPr/>
    </dgm:pt>
    <dgm:pt modelId="{76691558-2CA0-4040-AAA9-5886ED1A9FE7}" type="pres">
      <dgm:prSet presAssocID="{0EB77C4A-5291-4978-B530-9EAC48BF8E5D}" presName="rootText3" presStyleLbl="asst1" presStyleIdx="1" presStyleCnt="7" custScaleX="212855" custScaleY="89181" custLinFactNeighborX="-2661">
        <dgm:presLayoutVars>
          <dgm:chPref val="3"/>
        </dgm:presLayoutVars>
      </dgm:prSet>
      <dgm:spPr/>
    </dgm:pt>
    <dgm:pt modelId="{BECB37E9-EBE3-4038-A654-78A0A1F29109}" type="pres">
      <dgm:prSet presAssocID="{0EB77C4A-5291-4978-B530-9EAC48BF8E5D}" presName="rootConnector3" presStyleLbl="asst1" presStyleIdx="1" presStyleCnt="7"/>
      <dgm:spPr/>
    </dgm:pt>
    <dgm:pt modelId="{C8E432F6-2430-4F6D-99BE-861BB2F54D48}" type="pres">
      <dgm:prSet presAssocID="{0EB77C4A-5291-4978-B530-9EAC48BF8E5D}" presName="hierChild6" presStyleCnt="0"/>
      <dgm:spPr/>
    </dgm:pt>
    <dgm:pt modelId="{07151FAD-F0CD-4295-AAB5-302F7E3B9B6D}" type="pres">
      <dgm:prSet presAssocID="{0EB77C4A-5291-4978-B530-9EAC48BF8E5D}" presName="hierChild7" presStyleCnt="0"/>
      <dgm:spPr/>
    </dgm:pt>
    <dgm:pt modelId="{7E6F1780-DBF9-4354-90A1-400D0EA37FC5}" type="pres">
      <dgm:prSet presAssocID="{7A96BB21-FFB3-48A3-BEE5-D0AA8EF4A80F}" presName="Name111" presStyleLbl="parChTrans1D2" presStyleIdx="5" presStyleCnt="10"/>
      <dgm:spPr/>
    </dgm:pt>
    <dgm:pt modelId="{ED86B04E-FCF0-47EC-B66D-F75D3615591E}" type="pres">
      <dgm:prSet presAssocID="{C8FFA163-6057-4178-B82A-C20D25D61DD2}" presName="hierRoot3" presStyleCnt="0">
        <dgm:presLayoutVars>
          <dgm:hierBranch val="hang"/>
        </dgm:presLayoutVars>
      </dgm:prSet>
      <dgm:spPr/>
    </dgm:pt>
    <dgm:pt modelId="{8D4C45E3-C11E-46EC-812C-90B1D6019F69}" type="pres">
      <dgm:prSet presAssocID="{C8FFA163-6057-4178-B82A-C20D25D61DD2}" presName="rootComposite3" presStyleCnt="0"/>
      <dgm:spPr/>
    </dgm:pt>
    <dgm:pt modelId="{262D326B-EDAB-484F-94F9-2BE8D30CC24C}" type="pres">
      <dgm:prSet presAssocID="{C8FFA163-6057-4178-B82A-C20D25D61DD2}" presName="rootText3" presStyleLbl="asst1" presStyleIdx="2" presStyleCnt="7" custScaleX="212906" custLinFactNeighborX="4900" custLinFactNeighborY="2245">
        <dgm:presLayoutVars>
          <dgm:chPref val="3"/>
        </dgm:presLayoutVars>
      </dgm:prSet>
      <dgm:spPr/>
    </dgm:pt>
    <dgm:pt modelId="{2E40429E-7DC0-4DB5-B85B-63F2190876DD}" type="pres">
      <dgm:prSet presAssocID="{C8FFA163-6057-4178-B82A-C20D25D61DD2}" presName="rootConnector3" presStyleLbl="asst1" presStyleIdx="2" presStyleCnt="7"/>
      <dgm:spPr/>
    </dgm:pt>
    <dgm:pt modelId="{7F7892F5-4EA4-49F8-BFB2-D1265597BD54}" type="pres">
      <dgm:prSet presAssocID="{C8FFA163-6057-4178-B82A-C20D25D61DD2}" presName="hierChild6" presStyleCnt="0"/>
      <dgm:spPr/>
    </dgm:pt>
    <dgm:pt modelId="{4DF17EED-57C5-4D62-831A-AF2F16CD4A2F}" type="pres">
      <dgm:prSet presAssocID="{C15DC8CF-CA1B-4302-B876-E5B1B4F22377}" presName="Name48" presStyleLbl="parChTrans1D3" presStyleIdx="24" presStyleCnt="26"/>
      <dgm:spPr/>
    </dgm:pt>
    <dgm:pt modelId="{E164F1F2-7BAC-4B87-8948-5D844205C4B2}" type="pres">
      <dgm:prSet presAssocID="{99585DBD-8C02-4F1C-940C-9E22B59774CA}" presName="hierRoot2" presStyleCnt="0">
        <dgm:presLayoutVars>
          <dgm:hierBranch val="init"/>
        </dgm:presLayoutVars>
      </dgm:prSet>
      <dgm:spPr/>
    </dgm:pt>
    <dgm:pt modelId="{83ABBDFF-3D49-452F-AA2D-E6E9DA9E84B3}" type="pres">
      <dgm:prSet presAssocID="{99585DBD-8C02-4F1C-940C-9E22B59774CA}" presName="rootComposite" presStyleCnt="0"/>
      <dgm:spPr/>
    </dgm:pt>
    <dgm:pt modelId="{2729EF6F-7DFF-4E87-B221-A294CDC3A823}" type="pres">
      <dgm:prSet presAssocID="{99585DBD-8C02-4F1C-940C-9E22B59774CA}" presName="rootText" presStyleLbl="node3" presStyleIdx="23" presStyleCnt="25" custLinFactNeighborX="8820">
        <dgm:presLayoutVars>
          <dgm:chPref val="3"/>
        </dgm:presLayoutVars>
      </dgm:prSet>
      <dgm:spPr/>
    </dgm:pt>
    <dgm:pt modelId="{3E5A347A-8060-4B31-949A-EB0C8D881007}" type="pres">
      <dgm:prSet presAssocID="{99585DBD-8C02-4F1C-940C-9E22B59774CA}" presName="rootConnector" presStyleLbl="node3" presStyleIdx="23" presStyleCnt="25"/>
      <dgm:spPr/>
    </dgm:pt>
    <dgm:pt modelId="{3278B662-55FC-4583-A5A8-729EA20D6D5F}" type="pres">
      <dgm:prSet presAssocID="{99585DBD-8C02-4F1C-940C-9E22B59774CA}" presName="hierChild4" presStyleCnt="0"/>
      <dgm:spPr/>
    </dgm:pt>
    <dgm:pt modelId="{F05D3551-2FBD-4379-A2DF-4CA7514DF16E}" type="pres">
      <dgm:prSet presAssocID="{99585DBD-8C02-4F1C-940C-9E22B59774CA}" presName="hierChild5" presStyleCnt="0"/>
      <dgm:spPr/>
    </dgm:pt>
    <dgm:pt modelId="{37F033BE-BB08-41C9-94B9-BA7B3677CAC4}" type="pres">
      <dgm:prSet presAssocID="{8CB8CBD8-CF20-464E-B2FE-4B31D63C122C}" presName="Name48" presStyleLbl="parChTrans1D3" presStyleIdx="25" presStyleCnt="26"/>
      <dgm:spPr/>
    </dgm:pt>
    <dgm:pt modelId="{184B268B-24CE-4825-AAA4-633233C704B5}" type="pres">
      <dgm:prSet presAssocID="{66109C36-1CBC-4345-BD47-4C3DFE8B4E20}" presName="hierRoot2" presStyleCnt="0">
        <dgm:presLayoutVars>
          <dgm:hierBranch val="init"/>
        </dgm:presLayoutVars>
      </dgm:prSet>
      <dgm:spPr/>
    </dgm:pt>
    <dgm:pt modelId="{72BC0D6D-C44F-4EE9-B854-51CABD5D35A3}" type="pres">
      <dgm:prSet presAssocID="{66109C36-1CBC-4345-BD47-4C3DFE8B4E20}" presName="rootComposite" presStyleCnt="0"/>
      <dgm:spPr/>
    </dgm:pt>
    <dgm:pt modelId="{3807CF5B-3220-4114-823D-F816B9A035EF}" type="pres">
      <dgm:prSet presAssocID="{66109C36-1CBC-4345-BD47-4C3DFE8B4E20}" presName="rootText" presStyleLbl="node3" presStyleIdx="24" presStyleCnt="25">
        <dgm:presLayoutVars>
          <dgm:chPref val="3"/>
        </dgm:presLayoutVars>
      </dgm:prSet>
      <dgm:spPr/>
    </dgm:pt>
    <dgm:pt modelId="{93166B8D-FEAA-4F6A-A9BD-EFBD94A35891}" type="pres">
      <dgm:prSet presAssocID="{66109C36-1CBC-4345-BD47-4C3DFE8B4E20}" presName="rootConnector" presStyleLbl="node3" presStyleIdx="24" presStyleCnt="25"/>
      <dgm:spPr/>
    </dgm:pt>
    <dgm:pt modelId="{D7A2811B-26AF-4C0F-B207-2C81383CC887}" type="pres">
      <dgm:prSet presAssocID="{66109C36-1CBC-4345-BD47-4C3DFE8B4E20}" presName="hierChild4" presStyleCnt="0"/>
      <dgm:spPr/>
    </dgm:pt>
    <dgm:pt modelId="{8B6B5AAD-43C1-4597-90C0-16F409ED8D9C}" type="pres">
      <dgm:prSet presAssocID="{66109C36-1CBC-4345-BD47-4C3DFE8B4E20}" presName="hierChild5" presStyleCnt="0"/>
      <dgm:spPr/>
    </dgm:pt>
    <dgm:pt modelId="{70181A51-CB39-4446-B35A-EE896D7E78DA}" type="pres">
      <dgm:prSet presAssocID="{C8FFA163-6057-4178-B82A-C20D25D61DD2}" presName="hierChild7" presStyleCnt="0"/>
      <dgm:spPr/>
    </dgm:pt>
    <dgm:pt modelId="{75E124AB-E4A4-433F-9ECE-F1514C78473C}" type="pres">
      <dgm:prSet presAssocID="{10846051-1030-4500-8E12-515114053FFA}" presName="Name111" presStyleLbl="parChTrans1D2" presStyleIdx="6" presStyleCnt="10"/>
      <dgm:spPr/>
    </dgm:pt>
    <dgm:pt modelId="{EAE4F447-27D2-491D-9D88-769980781D9C}" type="pres">
      <dgm:prSet presAssocID="{2EBE0C93-7B82-4AD7-AF85-F19A623271D3}" presName="hierRoot3" presStyleCnt="0">
        <dgm:presLayoutVars>
          <dgm:hierBranch val="init"/>
        </dgm:presLayoutVars>
      </dgm:prSet>
      <dgm:spPr/>
    </dgm:pt>
    <dgm:pt modelId="{368FED32-6706-48C2-9425-DB718BC90924}" type="pres">
      <dgm:prSet presAssocID="{2EBE0C93-7B82-4AD7-AF85-F19A623271D3}" presName="rootComposite3" presStyleCnt="0"/>
      <dgm:spPr/>
    </dgm:pt>
    <dgm:pt modelId="{54F2445D-6BA8-4DA8-B1E2-7FCD5C13C9AB}" type="pres">
      <dgm:prSet presAssocID="{2EBE0C93-7B82-4AD7-AF85-F19A623271D3}" presName="rootText3" presStyleLbl="asst1" presStyleIdx="3" presStyleCnt="7" custScaleX="212855" custLinFactNeighborX="-415" custLinFactNeighborY="2245">
        <dgm:presLayoutVars>
          <dgm:chPref val="3"/>
        </dgm:presLayoutVars>
      </dgm:prSet>
      <dgm:spPr/>
    </dgm:pt>
    <dgm:pt modelId="{039DB9F3-741D-4CFC-BBF8-64728A51095B}" type="pres">
      <dgm:prSet presAssocID="{2EBE0C93-7B82-4AD7-AF85-F19A623271D3}" presName="rootConnector3" presStyleLbl="asst1" presStyleIdx="3" presStyleCnt="7"/>
      <dgm:spPr/>
    </dgm:pt>
    <dgm:pt modelId="{5A38609E-00D5-4ED1-B61E-C879221A040A}" type="pres">
      <dgm:prSet presAssocID="{2EBE0C93-7B82-4AD7-AF85-F19A623271D3}" presName="hierChild6" presStyleCnt="0"/>
      <dgm:spPr/>
    </dgm:pt>
    <dgm:pt modelId="{82B232CA-CE65-4451-9417-6092F09AA029}" type="pres">
      <dgm:prSet presAssocID="{2EBE0C93-7B82-4AD7-AF85-F19A623271D3}" presName="hierChild7" presStyleCnt="0"/>
      <dgm:spPr/>
    </dgm:pt>
    <dgm:pt modelId="{04CF188D-0801-41F8-BFE6-EE8A65477D88}" type="pres">
      <dgm:prSet presAssocID="{10C38F69-15EC-4131-B3CD-A8B521A68423}" presName="Name111" presStyleLbl="parChTrans1D2" presStyleIdx="7" presStyleCnt="10"/>
      <dgm:spPr/>
    </dgm:pt>
    <dgm:pt modelId="{0F15109C-9589-428C-B7FB-1A62EDF27A5F}" type="pres">
      <dgm:prSet presAssocID="{469480EC-AA47-4D4B-93E5-825A61E66C11}" presName="hierRoot3" presStyleCnt="0">
        <dgm:presLayoutVars>
          <dgm:hierBranch val="init"/>
        </dgm:presLayoutVars>
      </dgm:prSet>
      <dgm:spPr/>
    </dgm:pt>
    <dgm:pt modelId="{82A84D81-BC1C-4F68-B597-7108F4DB7209}" type="pres">
      <dgm:prSet presAssocID="{469480EC-AA47-4D4B-93E5-825A61E66C11}" presName="rootComposite3" presStyleCnt="0"/>
      <dgm:spPr/>
    </dgm:pt>
    <dgm:pt modelId="{196AD391-77FB-4EC2-96A5-02C7A6EF5115}" type="pres">
      <dgm:prSet presAssocID="{469480EC-AA47-4D4B-93E5-825A61E66C11}" presName="rootText3" presStyleLbl="asst1" presStyleIdx="4" presStyleCnt="7" custScaleX="212855" custLinFactX="100000" custLinFactY="-39184" custLinFactNeighborX="140629" custLinFactNeighborY="-100000">
        <dgm:presLayoutVars>
          <dgm:chPref val="3"/>
        </dgm:presLayoutVars>
      </dgm:prSet>
      <dgm:spPr/>
    </dgm:pt>
    <dgm:pt modelId="{DA01D286-BC9A-4CEE-8D1E-18473548D2D4}" type="pres">
      <dgm:prSet presAssocID="{469480EC-AA47-4D4B-93E5-825A61E66C11}" presName="rootConnector3" presStyleLbl="asst1" presStyleIdx="4" presStyleCnt="7"/>
      <dgm:spPr/>
    </dgm:pt>
    <dgm:pt modelId="{71B35997-5AB0-4503-907B-E153FAB3EEC5}" type="pres">
      <dgm:prSet presAssocID="{469480EC-AA47-4D4B-93E5-825A61E66C11}" presName="hierChild6" presStyleCnt="0"/>
      <dgm:spPr/>
    </dgm:pt>
    <dgm:pt modelId="{FAB61D40-11EC-4324-A60A-CE42CB388D4C}" type="pres">
      <dgm:prSet presAssocID="{469480EC-AA47-4D4B-93E5-825A61E66C11}" presName="hierChild7" presStyleCnt="0"/>
      <dgm:spPr/>
    </dgm:pt>
    <dgm:pt modelId="{D4D6ACB3-C44D-491D-9CE3-03F9C8C9E44E}" type="pres">
      <dgm:prSet presAssocID="{31A2FB74-D533-432B-847C-FC30A8B6FB9D}" presName="Name111" presStyleLbl="parChTrans1D2" presStyleIdx="8" presStyleCnt="10"/>
      <dgm:spPr/>
    </dgm:pt>
    <dgm:pt modelId="{0B6396B1-0286-4201-9E65-A8C7E7C22FDA}" type="pres">
      <dgm:prSet presAssocID="{C931EA5A-446C-4C27-9B54-E69E91580E23}" presName="hierRoot3" presStyleCnt="0">
        <dgm:presLayoutVars>
          <dgm:hierBranch val="init"/>
        </dgm:presLayoutVars>
      </dgm:prSet>
      <dgm:spPr/>
    </dgm:pt>
    <dgm:pt modelId="{F693D5F2-E16B-4719-8CA5-53F73C5910A1}" type="pres">
      <dgm:prSet presAssocID="{C931EA5A-446C-4C27-9B54-E69E91580E23}" presName="rootComposite3" presStyleCnt="0"/>
      <dgm:spPr/>
    </dgm:pt>
    <dgm:pt modelId="{3EA4D8C3-42AB-4FAD-99E6-55A7B422A06B}" type="pres">
      <dgm:prSet presAssocID="{C931EA5A-446C-4C27-9B54-E69E91580E23}" presName="rootText3" presStyleLbl="asst1" presStyleIdx="5" presStyleCnt="7" custScaleX="198924" custScaleY="99819">
        <dgm:presLayoutVars>
          <dgm:chPref val="3"/>
        </dgm:presLayoutVars>
      </dgm:prSet>
      <dgm:spPr/>
    </dgm:pt>
    <dgm:pt modelId="{5A34D311-7D31-422D-B956-DC299717A1BA}" type="pres">
      <dgm:prSet presAssocID="{C931EA5A-446C-4C27-9B54-E69E91580E23}" presName="rootConnector3" presStyleLbl="asst1" presStyleIdx="5" presStyleCnt="7"/>
      <dgm:spPr/>
    </dgm:pt>
    <dgm:pt modelId="{855A0B0C-B30A-49DA-8D54-CEBBB49858FD}" type="pres">
      <dgm:prSet presAssocID="{C931EA5A-446C-4C27-9B54-E69E91580E23}" presName="hierChild6" presStyleCnt="0"/>
      <dgm:spPr/>
    </dgm:pt>
    <dgm:pt modelId="{609C838D-2554-4E51-8298-2B06F58A60EA}" type="pres">
      <dgm:prSet presAssocID="{C931EA5A-446C-4C27-9B54-E69E91580E23}" presName="hierChild7" presStyleCnt="0"/>
      <dgm:spPr/>
    </dgm:pt>
    <dgm:pt modelId="{18F51490-166D-4D2C-A179-9B37C423E521}" type="pres">
      <dgm:prSet presAssocID="{DD93CCBC-E1A5-4D2A-A659-4ACC467A6F6D}" presName="Name111" presStyleLbl="parChTrans1D2" presStyleIdx="9" presStyleCnt="10"/>
      <dgm:spPr/>
    </dgm:pt>
    <dgm:pt modelId="{BE39DA84-250B-4D3B-A58D-894B6EEBD469}" type="pres">
      <dgm:prSet presAssocID="{B375A27B-6E71-4FC2-9353-E199C758E94D}" presName="hierRoot3" presStyleCnt="0">
        <dgm:presLayoutVars>
          <dgm:hierBranch val="init"/>
        </dgm:presLayoutVars>
      </dgm:prSet>
      <dgm:spPr/>
    </dgm:pt>
    <dgm:pt modelId="{F6999D72-190E-4EF7-A070-F7341C735475}" type="pres">
      <dgm:prSet presAssocID="{B375A27B-6E71-4FC2-9353-E199C758E94D}" presName="rootComposite3" presStyleCnt="0"/>
      <dgm:spPr/>
    </dgm:pt>
    <dgm:pt modelId="{891B485B-BFE9-47F7-812B-24B2FB326D34}" type="pres">
      <dgm:prSet presAssocID="{B375A27B-6E71-4FC2-9353-E199C758E94D}" presName="rootText3" presStyleLbl="asst1" presStyleIdx="6" presStyleCnt="7" custScaleX="197956" custLinFactY="-42789" custLinFactNeighborX="18873" custLinFactNeighborY="-100000">
        <dgm:presLayoutVars>
          <dgm:chPref val="3"/>
        </dgm:presLayoutVars>
      </dgm:prSet>
      <dgm:spPr/>
    </dgm:pt>
    <dgm:pt modelId="{BA5EE918-05CA-4066-ADBA-8BE5A93DF341}" type="pres">
      <dgm:prSet presAssocID="{B375A27B-6E71-4FC2-9353-E199C758E94D}" presName="rootConnector3" presStyleLbl="asst1" presStyleIdx="6" presStyleCnt="7"/>
      <dgm:spPr/>
    </dgm:pt>
    <dgm:pt modelId="{8F5AF410-EB9C-413D-803B-CD5EF0B06A2D}" type="pres">
      <dgm:prSet presAssocID="{B375A27B-6E71-4FC2-9353-E199C758E94D}" presName="hierChild6" presStyleCnt="0"/>
      <dgm:spPr/>
    </dgm:pt>
    <dgm:pt modelId="{56344E62-92AA-4571-8972-F21696EF1DA8}" type="pres">
      <dgm:prSet presAssocID="{B375A27B-6E71-4FC2-9353-E199C758E94D}" presName="hierChild7" presStyleCnt="0"/>
      <dgm:spPr/>
    </dgm:pt>
  </dgm:ptLst>
  <dgm:cxnLst>
    <dgm:cxn modelId="{85953D01-962F-4576-8A30-19A61622C4DD}" srcId="{36841A9A-BBA7-4E42-8CE8-86886922ED08}" destId="{F2A80438-55FE-4301-9B2D-BB9A64038B55}" srcOrd="3" destOrd="0" parTransId="{B2AF0E7F-307E-4516-B521-60FE9A3E2AD2}" sibTransId="{C997C0AC-8C8E-48E2-B01B-F09E1D444F25}"/>
    <dgm:cxn modelId="{BA426A01-1533-416C-A4CE-1AFC21C00A94}" type="presOf" srcId="{CF0B8B54-9D2B-4C45-9DE4-F01D7F085CA0}" destId="{91DB76B5-8F34-4027-A7C7-6C9C0307B05E}" srcOrd="0" destOrd="0" presId="urn:microsoft.com/office/officeart/2005/8/layout/orgChart1"/>
    <dgm:cxn modelId="{023F3202-1D0A-4C1C-BABC-5D406CDF4860}" type="presOf" srcId="{469480EC-AA47-4D4B-93E5-825A61E66C11}" destId="{DA01D286-BC9A-4CEE-8D1E-18473548D2D4}" srcOrd="1" destOrd="0" presId="urn:microsoft.com/office/officeart/2005/8/layout/orgChart1"/>
    <dgm:cxn modelId="{3B14CD05-3655-49AE-AB6C-303F7435FA76}" type="presOf" srcId="{C15DC8CF-CA1B-4302-B876-E5B1B4F22377}" destId="{4DF17EED-57C5-4D62-831A-AF2F16CD4A2F}" srcOrd="0" destOrd="0" presId="urn:microsoft.com/office/officeart/2005/8/layout/orgChart1"/>
    <dgm:cxn modelId="{D7C1F605-11E2-43E8-A6EF-7EA4DEFAD975}" type="presOf" srcId="{0370C79F-AB9B-4315-80C1-CB1B7F1EAE88}" destId="{E91EC3D2-0398-4506-809E-A67FD75DEAF8}" srcOrd="0" destOrd="0" presId="urn:microsoft.com/office/officeart/2005/8/layout/orgChart1"/>
    <dgm:cxn modelId="{7B681907-FB19-476B-9857-EFACFCA11FD0}" srcId="{601184E5-ECFA-4156-A9C2-8209A355982A}" destId="{C10C090D-0287-402B-BD96-F21DB43E4851}" srcOrd="0" destOrd="0" parTransId="{BD5B213F-2EF3-48BB-A2C1-7A6E7E31375B}" sibTransId="{379DAED7-B205-4E87-8C9E-59ECFF9026A5}"/>
    <dgm:cxn modelId="{383FFB08-F093-45BD-9082-9695A9D5F571}" srcId="{188B8AB3-C91C-41F7-A049-A53B73F86D24}" destId="{B045A0A1-13FF-4126-9AFD-DFF0C5B66D21}" srcOrd="6" destOrd="0" parTransId="{63646F75-56A8-47B5-898A-D80876E9D7BC}" sibTransId="{3D8D4C76-0B1D-4F20-A0F7-9E9DC753712D}"/>
    <dgm:cxn modelId="{CC27EC0A-008E-4B54-A2B4-782330A4D8E1}" type="presOf" srcId="{09FA3F0B-41D6-4584-8CE5-2D71C4D7209B}" destId="{AD9D63B8-3245-4852-B5D7-06689EF0702E}" srcOrd="1" destOrd="0" presId="urn:microsoft.com/office/officeart/2005/8/layout/orgChart1"/>
    <dgm:cxn modelId="{5E165F0C-C9D0-40FD-8161-D588F7D4EB95}" type="presOf" srcId="{B045A0A1-13FF-4126-9AFD-DFF0C5B66D21}" destId="{E37B78BB-DF06-4312-8FE3-F774140A35E4}" srcOrd="1" destOrd="0" presId="urn:microsoft.com/office/officeart/2005/8/layout/orgChart1"/>
    <dgm:cxn modelId="{893CB00D-AFBA-48B3-BBC2-254CAB2AB135}" type="presOf" srcId="{37D2E194-D014-4C32-974B-2546E15CE9BA}" destId="{422A615F-49CB-45B7-98DD-DFD686A38A62}" srcOrd="0" destOrd="0" presId="urn:microsoft.com/office/officeart/2005/8/layout/orgChart1"/>
    <dgm:cxn modelId="{52C2BB10-A2A9-4357-9DE2-997563C1206B}" srcId="{601184E5-ECFA-4156-A9C2-8209A355982A}" destId="{C8FFA163-6057-4178-B82A-C20D25D61DD2}" srcOrd="5" destOrd="0" parTransId="{7A96BB21-FFB3-48A3-BEE5-D0AA8EF4A80F}" sibTransId="{7F25507C-4156-48F5-BCD2-29063E4CDB48}"/>
    <dgm:cxn modelId="{5B218F11-DDE4-45C6-A695-EA4D41BDA9BA}" type="presOf" srcId="{0EB77C4A-5291-4978-B530-9EAC48BF8E5D}" destId="{76691558-2CA0-4040-AAA9-5886ED1A9FE7}" srcOrd="0" destOrd="0" presId="urn:microsoft.com/office/officeart/2005/8/layout/orgChart1"/>
    <dgm:cxn modelId="{37976113-F6D7-4054-B347-EA444B645CA6}" srcId="{79613C5A-C575-4FFD-93EF-41F1AE644BBA}" destId="{190AAB54-FE9A-4DB8-B1BD-F3EBD7B4176C}" srcOrd="5" destOrd="0" parTransId="{9BB7488D-C242-46F9-B5BF-46C19125A0F2}" sibTransId="{A39B3C72-CFB2-41EF-BC8D-9108DA9B4612}"/>
    <dgm:cxn modelId="{D5D59415-5EE7-4116-8EC3-53FE921C93F9}" type="presOf" srcId="{F2A80438-55FE-4301-9B2D-BB9A64038B55}" destId="{10C05EB2-2BC2-4C4E-9F0A-29F30BB65C53}" srcOrd="1" destOrd="0" presId="urn:microsoft.com/office/officeart/2005/8/layout/orgChart1"/>
    <dgm:cxn modelId="{B28BF117-8490-4D46-9C20-677C5C07E094}" type="presOf" srcId="{CC0368BA-B1AF-4F3D-AF1C-69251205C455}" destId="{64CD6C46-05E9-453A-961D-DBE3EC973D47}" srcOrd="0" destOrd="0" presId="urn:microsoft.com/office/officeart/2005/8/layout/orgChart1"/>
    <dgm:cxn modelId="{720CA319-9B19-4D28-92C7-05F2D0D75DF4}" type="presOf" srcId="{B2AF0E7F-307E-4516-B521-60FE9A3E2AD2}" destId="{734FDE28-D160-43B8-9610-2AD2F47F7AA1}" srcOrd="0" destOrd="0" presId="urn:microsoft.com/office/officeart/2005/8/layout/orgChart1"/>
    <dgm:cxn modelId="{AE33221B-969B-426C-9C7C-90CCEAB618A0}" type="presOf" srcId="{DA0C3577-D425-49CE-87F5-32EAEA0DB559}" destId="{20973634-30B7-416A-8DA9-6BB72D8CB076}" srcOrd="0" destOrd="0" presId="urn:microsoft.com/office/officeart/2005/8/layout/orgChart1"/>
    <dgm:cxn modelId="{C9489521-C838-4E2C-B1C7-F4001633DCF4}" type="presOf" srcId="{2EBE0C93-7B82-4AD7-AF85-F19A623271D3}" destId="{039DB9F3-741D-4CFC-BBF8-64728A51095B}" srcOrd="1" destOrd="0" presId="urn:microsoft.com/office/officeart/2005/8/layout/orgChart1"/>
    <dgm:cxn modelId="{A0534322-FFC3-44E0-A577-A9375F3D9158}" type="presOf" srcId="{DD93CCBC-E1A5-4D2A-A659-4ACC467A6F6D}" destId="{18F51490-166D-4D2C-A179-9B37C423E521}" srcOrd="0" destOrd="0" presId="urn:microsoft.com/office/officeart/2005/8/layout/orgChart1"/>
    <dgm:cxn modelId="{69DC7724-836C-4B50-894C-926BFC162CA6}" type="presOf" srcId="{A3713416-020D-4D33-A314-E5DAE79710A4}" destId="{B61C569F-B76D-43AB-BE3A-28C85DD758B5}" srcOrd="0" destOrd="0" presId="urn:microsoft.com/office/officeart/2005/8/layout/orgChart1"/>
    <dgm:cxn modelId="{35703527-26F7-4CD3-B5C9-2B3903E90934}" srcId="{CF0B8B54-9D2B-4C45-9DE4-F01D7F085CA0}" destId="{601184E5-ECFA-4156-A9C2-8209A355982A}" srcOrd="0" destOrd="0" parTransId="{DCA0E8E2-6AB5-430E-98E1-31DFBC4F0167}" sibTransId="{30C1CA53-482F-4D8C-924A-F9A24792FBC4}"/>
    <dgm:cxn modelId="{91CF7927-D418-444A-9AA9-B3F209A5426B}" srcId="{601184E5-ECFA-4156-A9C2-8209A355982A}" destId="{469480EC-AA47-4D4B-93E5-825A61E66C11}" srcOrd="7" destOrd="0" parTransId="{10C38F69-15EC-4131-B3CD-A8B521A68423}" sibTransId="{84900AB2-6E6B-4ED4-9F94-BEA827AF78E8}"/>
    <dgm:cxn modelId="{93A1F227-314A-41F8-A88A-BF4EBA69AEE0}" type="presOf" srcId="{2EBE0C93-7B82-4AD7-AF85-F19A623271D3}" destId="{54F2445D-6BA8-4DA8-B1E2-7FCD5C13C9AB}" srcOrd="0" destOrd="0" presId="urn:microsoft.com/office/officeart/2005/8/layout/orgChart1"/>
    <dgm:cxn modelId="{A1AF3A28-70A9-4B87-91E7-3016948EFB4B}" type="presOf" srcId="{54343269-526C-44C0-BA52-8280A780A961}" destId="{7AF8DABD-5D98-40C4-8E37-A17CE83802F2}" srcOrd="0" destOrd="0" presId="urn:microsoft.com/office/officeart/2005/8/layout/orgChart1"/>
    <dgm:cxn modelId="{09D13D28-D198-40DD-9A56-B4BE8FD244C3}" type="presOf" srcId="{601184E5-ECFA-4156-A9C2-8209A355982A}" destId="{5165E41A-0988-4911-B53A-93F677D5121F}" srcOrd="1" destOrd="0" presId="urn:microsoft.com/office/officeart/2005/8/layout/orgChart1"/>
    <dgm:cxn modelId="{26FF862A-9AD9-4C1A-839A-D99FA4FC37EA}" type="presOf" srcId="{657D9625-D073-4384-BE4F-A73F0E7472C3}" destId="{AD6600CC-9A72-49FC-B9F8-61E3EAD82957}" srcOrd="0" destOrd="0" presId="urn:microsoft.com/office/officeart/2005/8/layout/orgChart1"/>
    <dgm:cxn modelId="{4AD4742B-D35E-46E0-AFB1-CE8D8D0D73FE}" type="presOf" srcId="{50035AE6-A277-47A9-9FDA-50BEE44C3C59}" destId="{4D67856C-5B3D-4341-958E-25C157B12FB2}" srcOrd="0" destOrd="0" presId="urn:microsoft.com/office/officeart/2005/8/layout/orgChart1"/>
    <dgm:cxn modelId="{2CE9552B-32BB-47E5-8617-0B6F2BC96CAF}" srcId="{C8FFA163-6057-4178-B82A-C20D25D61DD2}" destId="{66109C36-1CBC-4345-BD47-4C3DFE8B4E20}" srcOrd="1" destOrd="0" parTransId="{8CB8CBD8-CF20-464E-B2FE-4B31D63C122C}" sibTransId="{2D1C4189-5213-40F8-827E-D680D7D172AB}"/>
    <dgm:cxn modelId="{FBE6E133-3E7F-421C-B851-9F6F548667B0}" type="presOf" srcId="{09FA3F0B-41D6-4584-8CE5-2D71C4D7209B}" destId="{F9569F95-C799-4A80-A96D-2773E4E28C4D}" srcOrd="0" destOrd="0" presId="urn:microsoft.com/office/officeart/2005/8/layout/orgChart1"/>
    <dgm:cxn modelId="{91AB6134-6FA4-4175-88A1-5822FDA97809}" type="presOf" srcId="{03EBB8CC-8735-4DC9-A776-38ECC3B88661}" destId="{9D5FFC89-5F57-49F8-A126-1D34B072FE0B}" srcOrd="0" destOrd="0" presId="urn:microsoft.com/office/officeart/2005/8/layout/orgChart1"/>
    <dgm:cxn modelId="{0AD6DB34-CD89-494C-A1D6-2058895A18EF}" type="presOf" srcId="{219DAC77-95CD-4600-9904-804B348753F0}" destId="{6BFC1E7F-1302-4FEE-A910-B8DBC3130C59}" srcOrd="1" destOrd="0" presId="urn:microsoft.com/office/officeart/2005/8/layout/orgChart1"/>
    <dgm:cxn modelId="{27B52137-088F-4D03-A3CB-F5C525DFAF75}" type="presOf" srcId="{31A2FB74-D533-432B-847C-FC30A8B6FB9D}" destId="{D4D6ACB3-C44D-491D-9CE3-03F9C8C9E44E}" srcOrd="0" destOrd="0" presId="urn:microsoft.com/office/officeart/2005/8/layout/orgChart1"/>
    <dgm:cxn modelId="{8E75C537-6804-48BC-8DA3-6538A4F87D0C}" type="presOf" srcId="{5B220463-2EDB-4376-A19C-E1D8445D41A2}" destId="{AEBB3D0F-BC48-4A35-B47E-97D0E254756F}" srcOrd="0" destOrd="0" presId="urn:microsoft.com/office/officeart/2005/8/layout/orgChart1"/>
    <dgm:cxn modelId="{A917D739-1436-4683-BF88-BCECFE95D2B4}" type="presOf" srcId="{3F0F93D0-6580-4551-9540-40AFDDC2BF8F}" destId="{2E18FA6C-4136-4D7F-8BAE-75EFA623F35D}" srcOrd="0" destOrd="0" presId="urn:microsoft.com/office/officeart/2005/8/layout/orgChart1"/>
    <dgm:cxn modelId="{706C0E3A-3410-4160-9250-B3ED134753A7}" type="presOf" srcId="{31A35E1F-9677-423A-9641-7CDD71F9E94F}" destId="{64AFA5B4-EAB7-4952-B299-9C4C43B0EC55}" srcOrd="0" destOrd="0" presId="urn:microsoft.com/office/officeart/2005/8/layout/orgChart1"/>
    <dgm:cxn modelId="{6F55273D-304F-4363-BE9C-0D88B0CF6C09}" srcId="{79613C5A-C575-4FFD-93EF-41F1AE644BBA}" destId="{D2804439-76E9-4026-8A35-D56A2584F04E}" srcOrd="3" destOrd="0" parTransId="{03639DFD-4900-4D51-85BA-C4B5A46E5D76}" sibTransId="{458A3D1F-E44D-46DB-BCF1-97D4EE0C285F}"/>
    <dgm:cxn modelId="{EC3D2840-7CB7-4F45-9B10-985174B4ADFD}" srcId="{36841A9A-BBA7-4E42-8CE8-86886922ED08}" destId="{1746D91E-A15D-4847-9E81-4AA69789963D}" srcOrd="1" destOrd="0" parTransId="{0370C79F-AB9B-4315-80C1-CB1B7F1EAE88}" sibTransId="{D5847E87-CEF3-4A58-AB25-EFCC7A7BFB7F}"/>
    <dgm:cxn modelId="{C3A37B5D-4AFC-4AA4-BC0E-97CB14901EBF}" type="presOf" srcId="{7588CC22-78C0-4509-B5D0-3EC02375063E}" destId="{52B55628-9323-4500-B59A-5C5E54BF2424}" srcOrd="0" destOrd="0" presId="urn:microsoft.com/office/officeart/2005/8/layout/orgChart1"/>
    <dgm:cxn modelId="{5EF68A5D-375C-4939-B873-23C5D66F419A}" type="presOf" srcId="{5F3ED40F-28E2-48AF-9E89-0866DB26FB2E}" destId="{F020387D-0EE6-485C-A06B-E9AF120F0A3D}" srcOrd="0" destOrd="0" presId="urn:microsoft.com/office/officeart/2005/8/layout/orgChart1"/>
    <dgm:cxn modelId="{1FCE395E-8941-4AF7-9126-7F7DF1C17CAF}" type="presOf" srcId="{71221A04-974E-454F-877C-84643AB3B45A}" destId="{A54D4BC5-BDCA-4F40-B8EA-B3C6E317579B}" srcOrd="0" destOrd="0" presId="urn:microsoft.com/office/officeart/2005/8/layout/orgChart1"/>
    <dgm:cxn modelId="{9A0DD35F-26DA-44D8-B3FA-DD7F5931AA9F}" type="presOf" srcId="{63763DFB-42BE-4759-B112-364628CFC0CB}" destId="{262BA353-91FB-48F7-8046-BC005A8F7A2D}" srcOrd="0" destOrd="0" presId="urn:microsoft.com/office/officeart/2005/8/layout/orgChart1"/>
    <dgm:cxn modelId="{FD427E41-77D1-4A26-B487-70FF384D92FB}" type="presOf" srcId="{10846051-1030-4500-8E12-515114053FFA}" destId="{75E124AB-E4A4-433F-9ECE-F1514C78473C}" srcOrd="0" destOrd="0" presId="urn:microsoft.com/office/officeart/2005/8/layout/orgChart1"/>
    <dgm:cxn modelId="{230C5162-877E-48C6-870E-81DEE986FCFD}" type="presOf" srcId="{A6AE7BED-7D45-4996-8446-0EF5AB2CD219}" destId="{44EEA638-0E45-4B40-A2C1-FEF4A10CF44C}" srcOrd="0" destOrd="0" presId="urn:microsoft.com/office/officeart/2005/8/layout/orgChart1"/>
    <dgm:cxn modelId="{57B59E43-F56F-4C5F-8496-76F72870A3F6}" type="presOf" srcId="{8CB8CBD8-CF20-464E-B2FE-4B31D63C122C}" destId="{37F033BE-BB08-41C9-94B9-BA7B3677CAC4}" srcOrd="0" destOrd="0" presId="urn:microsoft.com/office/officeart/2005/8/layout/orgChart1"/>
    <dgm:cxn modelId="{BAAA8264-BD73-4E27-A4EC-CF51898B21EA}" srcId="{79613C5A-C575-4FFD-93EF-41F1AE644BBA}" destId="{09FA3F0B-41D6-4584-8CE5-2D71C4D7209B}" srcOrd="0" destOrd="0" parTransId="{84B8AF88-2F54-42B3-B13E-B6C09AB7C1EB}" sibTransId="{8FFABDB6-61FF-472F-B71C-E3515A8FDB10}"/>
    <dgm:cxn modelId="{08A82E46-9726-4113-B7AB-3529E1C56826}" type="presOf" srcId="{0E4832B1-09CD-48B2-8B96-68C6DA4AD55F}" destId="{988D04B6-C944-4356-BCE4-D335CB94F23F}" srcOrd="1" destOrd="0" presId="urn:microsoft.com/office/officeart/2005/8/layout/orgChart1"/>
    <dgm:cxn modelId="{591E9167-EF25-4A26-8AA1-5D76C382E0DD}" type="presOf" srcId="{AD0CC704-E134-4D2D-A9B8-B6165460E4F9}" destId="{DCB820ED-6C99-4BAA-82E7-89C90A9902B8}" srcOrd="0" destOrd="0" presId="urn:microsoft.com/office/officeart/2005/8/layout/orgChart1"/>
    <dgm:cxn modelId="{667E9567-7B2E-43FA-894E-4B2D50A7CDAF}" srcId="{36841A9A-BBA7-4E42-8CE8-86886922ED08}" destId="{37D2E194-D014-4C32-974B-2546E15CE9BA}" srcOrd="6" destOrd="0" parTransId="{4BFA4E99-A63A-4334-8B51-356059BAC2CE}" sibTransId="{AD2CDD97-5BE5-491D-9A5A-824C981DBC0F}"/>
    <dgm:cxn modelId="{937D2668-BFF3-4DB5-A155-AEC40DAC0275}" srcId="{79613C5A-C575-4FFD-93EF-41F1AE644BBA}" destId="{63763DFB-42BE-4759-B112-364628CFC0CB}" srcOrd="4" destOrd="0" parTransId="{063D7E62-679B-42E0-8E40-6F7FD02E1B8A}" sibTransId="{00B5731C-7AF3-4139-A010-747A767268D9}"/>
    <dgm:cxn modelId="{94C7A349-8DD2-4DFF-A0F9-5B22412FD7D1}" srcId="{188B8AB3-C91C-41F7-A049-A53B73F86D24}" destId="{E2E76F7B-D4BE-4C1B-A141-D17FBA20F571}" srcOrd="4" destOrd="0" parTransId="{FB151F8C-E7C7-40D2-8335-957AA4E15533}" sibTransId="{3ABA4D0D-B2E0-4038-A06F-85D91E90976D}"/>
    <dgm:cxn modelId="{DB3ED94A-212D-4BF3-B58E-633F4B507C89}" srcId="{79613C5A-C575-4FFD-93EF-41F1AE644BBA}" destId="{29611FDB-F768-4345-82D3-C6F4638A5DFA}" srcOrd="2" destOrd="0" parTransId="{5F3ED40F-28E2-48AF-9E89-0866DB26FB2E}" sibTransId="{062B534C-0737-46A4-B24A-C51ACC3CA619}"/>
    <dgm:cxn modelId="{BC09966B-BC41-445F-B0C9-B2E7AD994075}" type="presOf" srcId="{36841A9A-BBA7-4E42-8CE8-86886922ED08}" destId="{B3AA22E9-DE9A-4F6B-AEA7-7A926D0B1CE6}" srcOrd="0" destOrd="0" presId="urn:microsoft.com/office/officeart/2005/8/layout/orgChart1"/>
    <dgm:cxn modelId="{51C6C04C-D2E1-4F3C-8999-C33CDB1DAD08}" srcId="{188B8AB3-C91C-41F7-A049-A53B73F86D24}" destId="{31A35E1F-9677-423A-9641-7CDD71F9E94F}" srcOrd="5" destOrd="0" parTransId="{DA0C3577-D425-49CE-87F5-32EAEA0DB559}" sibTransId="{2D494529-3577-4858-AAC3-5676065CAEBE}"/>
    <dgm:cxn modelId="{0486886D-3948-4960-9D58-04F057839CAA}" type="presOf" srcId="{1746D91E-A15D-4847-9E81-4AA69789963D}" destId="{71CF8475-2227-477A-8414-1A0CFB36707F}" srcOrd="1" destOrd="0" presId="urn:microsoft.com/office/officeart/2005/8/layout/orgChart1"/>
    <dgm:cxn modelId="{88FF976D-9AF4-46AC-BB10-E6D1B85DBCCD}" type="presOf" srcId="{55753AE7-D835-450A-85E0-692E34982656}" destId="{133F4570-9553-40C9-955C-363ACD2288A7}" srcOrd="0" destOrd="0" presId="urn:microsoft.com/office/officeart/2005/8/layout/orgChart1"/>
    <dgm:cxn modelId="{52FFD54D-076A-4570-87A3-E91376EB44AF}" srcId="{36841A9A-BBA7-4E42-8CE8-86886922ED08}" destId="{A6AE7BED-7D45-4996-8446-0EF5AB2CD219}" srcOrd="2" destOrd="0" parTransId="{A3713416-020D-4D33-A314-E5DAE79710A4}" sibTransId="{5A324270-F79D-475E-B630-84F1BDF9D5BD}"/>
    <dgm:cxn modelId="{34D50E6E-2826-446E-AC36-BE88FABB9FA3}" srcId="{36841A9A-BBA7-4E42-8CE8-86886922ED08}" destId="{7588CC22-78C0-4509-B5D0-3EC02375063E}" srcOrd="7" destOrd="0" parTransId="{3ED704EB-FAA7-4F07-B569-15FBED97FE6C}" sibTransId="{9EE8E924-2580-42C7-968D-E85E12790F4F}"/>
    <dgm:cxn modelId="{DE711B50-7278-4456-9F50-10FCEA25AB61}" type="presOf" srcId="{E2E76F7B-D4BE-4C1B-A141-D17FBA20F571}" destId="{7E13A21F-5FB7-4FC8-9C77-FCF54F704F02}" srcOrd="1" destOrd="0" presId="urn:microsoft.com/office/officeart/2005/8/layout/orgChart1"/>
    <dgm:cxn modelId="{DBA87550-E977-45D8-8938-472AF1598F79}" type="presOf" srcId="{0EB77C4A-5291-4978-B530-9EAC48BF8E5D}" destId="{BECB37E9-EBE3-4038-A654-78A0A1F29109}" srcOrd="1" destOrd="0" presId="urn:microsoft.com/office/officeart/2005/8/layout/orgChart1"/>
    <dgm:cxn modelId="{A7640251-B1C4-4178-9C5F-6BEEFE4A3BF5}" type="presOf" srcId="{8B6504E2-837D-4620-A17D-A0C9E04D04A2}" destId="{5C7A71EE-1A72-468A-A10B-FB5798B7DA44}" srcOrd="1" destOrd="0" presId="urn:microsoft.com/office/officeart/2005/8/layout/orgChart1"/>
    <dgm:cxn modelId="{BAE16A51-79DF-4A32-82A9-4492BA61F94A}" type="presOf" srcId="{E2E76F7B-D4BE-4C1B-A141-D17FBA20F571}" destId="{3803455E-C393-40AB-8FDF-271E39435295}" srcOrd="0" destOrd="0" presId="urn:microsoft.com/office/officeart/2005/8/layout/orgChart1"/>
    <dgm:cxn modelId="{6692C151-AFC9-4A84-A5BC-8594547CBB83}" type="presOf" srcId="{9877C6BE-0DB5-4AED-B960-1113C9DDE7E8}" destId="{5735259E-404D-4D0B-9AAB-39358CC341B7}" srcOrd="0" destOrd="0" presId="urn:microsoft.com/office/officeart/2005/8/layout/orgChart1"/>
    <dgm:cxn modelId="{41D40753-E6FB-4028-8E2C-5819FE2077D6}" srcId="{188B8AB3-C91C-41F7-A049-A53B73F86D24}" destId="{65806E12-EB83-4988-B3A2-65F6B2C0EDCB}" srcOrd="0" destOrd="0" parTransId="{50035AE6-A277-47A9-9FDA-50BEE44C3C59}" sibTransId="{A5F5F41F-42C2-4E8B-98EB-BF0BDED26741}"/>
    <dgm:cxn modelId="{B4593653-C13B-49BE-9CC3-D845FE1F3977}" srcId="{36841A9A-BBA7-4E42-8CE8-86886922ED08}" destId="{3F0F93D0-6580-4551-9540-40AFDDC2BF8F}" srcOrd="8" destOrd="0" parTransId="{9877C6BE-0DB5-4AED-B960-1113C9DDE7E8}" sibTransId="{8ED352B7-5BFC-47B0-90B3-179A9B4617C9}"/>
    <dgm:cxn modelId="{A106B853-B8C6-41CB-AA96-84AC14853560}" srcId="{C8FFA163-6057-4178-B82A-C20D25D61DD2}" destId="{99585DBD-8C02-4F1C-940C-9E22B59774CA}" srcOrd="0" destOrd="0" parTransId="{C15DC8CF-CA1B-4302-B876-E5B1B4F22377}" sibTransId="{66BA7324-173D-4D21-B5B1-85A2965C8E6B}"/>
    <dgm:cxn modelId="{87641F74-290B-4F58-AC73-EF2763829D7E}" srcId="{188B8AB3-C91C-41F7-A049-A53B73F86D24}" destId="{62F885EF-C045-481E-9693-71306147A9F2}" srcOrd="7" destOrd="0" parTransId="{657D9625-D073-4384-BE4F-A73F0E7472C3}" sibTransId="{7C77B687-3255-4611-9F58-4163ACB6BA1A}"/>
    <dgm:cxn modelId="{66E1FD55-6867-45D2-B64F-3D92D8B0FCB6}" type="presOf" srcId="{62F885EF-C045-481E-9693-71306147A9F2}" destId="{5F59450B-CCC1-43AF-B8E4-839066915B8C}" srcOrd="1" destOrd="0" presId="urn:microsoft.com/office/officeart/2005/8/layout/orgChart1"/>
    <dgm:cxn modelId="{E157DC78-64C8-46C5-B0BB-FEC2FE261B2C}" type="presOf" srcId="{37D2E194-D014-4C32-974B-2546E15CE9BA}" destId="{34D42FDB-8D3F-4355-AFB1-5191FF041F4B}" srcOrd="1" destOrd="0" presId="urn:microsoft.com/office/officeart/2005/8/layout/orgChart1"/>
    <dgm:cxn modelId="{486E867B-4AE3-497F-8401-203DFF34D5BC}" type="presOf" srcId="{469480EC-AA47-4D4B-93E5-825A61E66C11}" destId="{196AD391-77FB-4EC2-96A5-02C7A6EF5115}" srcOrd="0" destOrd="0" presId="urn:microsoft.com/office/officeart/2005/8/layout/orgChart1"/>
    <dgm:cxn modelId="{6FF3307D-A2F9-4B62-BF29-C1F0F0990BE6}" type="presOf" srcId="{BD5B213F-2EF3-48BB-A2C1-7A6E7E31375B}" destId="{49394909-F62F-4B64-9AD4-3C557D10A633}" srcOrd="0" destOrd="0" presId="urn:microsoft.com/office/officeart/2005/8/layout/orgChart1"/>
    <dgm:cxn modelId="{9C23B683-79F9-4F69-BBF7-F919B9FD8869}" type="presOf" srcId="{C931EA5A-446C-4C27-9B54-E69E91580E23}" destId="{5A34D311-7D31-422D-B956-DC299717A1BA}" srcOrd="1" destOrd="0" presId="urn:microsoft.com/office/officeart/2005/8/layout/orgChart1"/>
    <dgm:cxn modelId="{F9DED483-2780-436F-B66B-CBC63BADE574}" type="presOf" srcId="{D2B7F8F6-DF9B-4C00-8D5D-FFF50AF597E2}" destId="{C2CC1CD0-1C93-4FA9-B3FC-33060D83461D}" srcOrd="0" destOrd="0" presId="urn:microsoft.com/office/officeart/2005/8/layout/orgChart1"/>
    <dgm:cxn modelId="{5C045A85-358E-49C9-B360-823F337919EC}" type="presOf" srcId="{471BAB62-7FB1-4F56-8461-4D96C491689C}" destId="{E297D195-2BA6-4795-BBB1-41F11B5A12E0}" srcOrd="0" destOrd="0" presId="urn:microsoft.com/office/officeart/2005/8/layout/orgChart1"/>
    <dgm:cxn modelId="{076B8286-0550-4ACB-BFCE-09E7E0AEA667}" type="presOf" srcId="{71221A04-974E-454F-877C-84643AB3B45A}" destId="{09E360FE-11B3-414D-9447-20DAA1384998}" srcOrd="1" destOrd="0" presId="urn:microsoft.com/office/officeart/2005/8/layout/orgChart1"/>
    <dgm:cxn modelId="{B9FDA486-C646-4A13-B121-BDC399A10BED}" type="presOf" srcId="{C8FFA163-6057-4178-B82A-C20D25D61DD2}" destId="{2E40429E-7DC0-4DB5-B85B-63F2190876DD}" srcOrd="1" destOrd="0" presId="urn:microsoft.com/office/officeart/2005/8/layout/orgChart1"/>
    <dgm:cxn modelId="{DD1BF888-2711-46C7-9033-BFF3B513693B}" type="presOf" srcId="{D4706763-93FD-428F-AEA1-B33571DBA2AE}" destId="{E22B88A4-5098-4E7C-B40A-F7154DA23A3B}" srcOrd="0" destOrd="0" presId="urn:microsoft.com/office/officeart/2005/8/layout/orgChart1"/>
    <dgm:cxn modelId="{1A8FB68B-1BEF-4659-B147-C362565F69BA}" type="presOf" srcId="{AD0CC704-E134-4D2D-A9B8-B6165460E4F9}" destId="{B73BB543-8A34-488E-9FFB-0693ACF40DED}" srcOrd="1" destOrd="0" presId="urn:microsoft.com/office/officeart/2005/8/layout/orgChart1"/>
    <dgm:cxn modelId="{FAAE5D8C-4ED2-4E0F-A8F9-6F8F09E02085}" srcId="{601184E5-ECFA-4156-A9C2-8209A355982A}" destId="{C931EA5A-446C-4C27-9B54-E69E91580E23}" srcOrd="8" destOrd="0" parTransId="{31A2FB74-D533-432B-847C-FC30A8B6FB9D}" sibTransId="{76189126-9E00-4FFD-8D0D-D63BC63974E2}"/>
    <dgm:cxn modelId="{05A6A78E-96A4-4154-A3BC-7299EEF99F76}" type="presOf" srcId="{2CA86D7D-0DDD-4864-BCBC-89BB2732D7B2}" destId="{10F04022-2027-4105-9B14-336850E8CB6B}" srcOrd="0" destOrd="0" presId="urn:microsoft.com/office/officeart/2005/8/layout/orgChart1"/>
    <dgm:cxn modelId="{93D0F18E-9545-4FC3-8A0D-82AC1FDD654E}" type="presOf" srcId="{601184E5-ECFA-4156-A9C2-8209A355982A}" destId="{1134CCF9-5958-4632-BF17-9255C86A7CDC}" srcOrd="0" destOrd="0" presId="urn:microsoft.com/office/officeart/2005/8/layout/orgChart1"/>
    <dgm:cxn modelId="{3DF0EF8F-D4C5-459A-B409-51EDD66BD92B}" type="presOf" srcId="{84B8AF88-2F54-42B3-B13E-B6C09AB7C1EB}" destId="{81795564-D196-4075-AE03-527B345C88FF}" srcOrd="0" destOrd="0" presId="urn:microsoft.com/office/officeart/2005/8/layout/orgChart1"/>
    <dgm:cxn modelId="{24456290-2053-4129-8969-D8E42C541864}" type="presOf" srcId="{66109C36-1CBC-4345-BD47-4C3DFE8B4E20}" destId="{3807CF5B-3220-4114-823D-F816B9A035EF}" srcOrd="0" destOrd="0" presId="urn:microsoft.com/office/officeart/2005/8/layout/orgChart1"/>
    <dgm:cxn modelId="{C3F91592-4DB6-4654-A963-1DF1FC7EBCDA}" type="presOf" srcId="{99585DBD-8C02-4F1C-940C-9E22B59774CA}" destId="{2729EF6F-7DFF-4E87-B221-A294CDC3A823}" srcOrd="0" destOrd="0" presId="urn:microsoft.com/office/officeart/2005/8/layout/orgChart1"/>
    <dgm:cxn modelId="{46CA9A93-2B38-4439-8959-560F37EE5538}" type="presOf" srcId="{03639DFD-4900-4D51-85BA-C4B5A46E5D76}" destId="{B9410096-897E-4DE3-A77E-B3CC98759503}" srcOrd="0" destOrd="0" presId="urn:microsoft.com/office/officeart/2005/8/layout/orgChart1"/>
    <dgm:cxn modelId="{09620494-68D4-4710-BA30-188C9D546283}" type="presOf" srcId="{D2804439-76E9-4026-8A35-D56A2584F04E}" destId="{65279009-938E-4A8D-8FA8-645B048EE75D}" srcOrd="1" destOrd="0" presId="urn:microsoft.com/office/officeart/2005/8/layout/orgChart1"/>
    <dgm:cxn modelId="{717A7B94-7C33-4A5A-9F95-70BD750CAE06}" srcId="{601184E5-ECFA-4156-A9C2-8209A355982A}" destId="{36841A9A-BBA7-4E42-8CE8-86886922ED08}" srcOrd="3" destOrd="0" parTransId="{F4BEB5CC-C730-4F40-A4DA-B0A1AA56FCA6}" sibTransId="{F936A656-6F8E-4036-9410-423AE22764A1}"/>
    <dgm:cxn modelId="{3711B694-6DE9-44B6-A61C-2EB5D84F863B}" type="presOf" srcId="{F2A80438-55FE-4301-9B2D-BB9A64038B55}" destId="{C8C6D9A3-B07B-435F-AFCB-18E854C38FF5}" srcOrd="0" destOrd="0" presId="urn:microsoft.com/office/officeart/2005/8/layout/orgChart1"/>
    <dgm:cxn modelId="{6F772D96-2AA7-491C-88B1-12B442D9B7C2}" type="presOf" srcId="{79613C5A-C575-4FFD-93EF-41F1AE644BBA}" destId="{A70C1892-79A7-4589-BA0C-36801642E3B5}" srcOrd="0" destOrd="0" presId="urn:microsoft.com/office/officeart/2005/8/layout/orgChart1"/>
    <dgm:cxn modelId="{F2B13796-6A4D-42C7-A0BB-B35859C1AFEF}" type="presOf" srcId="{65806E12-EB83-4988-B3A2-65F6B2C0EDCB}" destId="{5E88E5E6-70C3-4EEE-BC53-DC9D553BCFD3}" srcOrd="1" destOrd="0" presId="urn:microsoft.com/office/officeart/2005/8/layout/orgChart1"/>
    <dgm:cxn modelId="{151B839B-FC3D-4A8B-8F35-821CEE201A79}" srcId="{601184E5-ECFA-4156-A9C2-8209A355982A}" destId="{0EB77C4A-5291-4978-B530-9EAC48BF8E5D}" srcOrd="4" destOrd="0" parTransId="{55753AE7-D835-450A-85E0-692E34982656}" sibTransId="{067EE57A-A9BD-4EE6-AE07-3206919403A1}"/>
    <dgm:cxn modelId="{371CBC9C-83F4-42CF-B1CF-B9B7FA47F704}" type="presOf" srcId="{7A96BB21-FFB3-48A3-BEE5-D0AA8EF4A80F}" destId="{7E6F1780-DBF9-4354-90A1-400D0EA37FC5}" srcOrd="0" destOrd="0" presId="urn:microsoft.com/office/officeart/2005/8/layout/orgChart1"/>
    <dgm:cxn modelId="{70E58E9D-90A6-439A-A283-5D54DBB43349}" type="presOf" srcId="{A6AE7BED-7D45-4996-8446-0EF5AB2CD219}" destId="{C464176F-2C61-40AB-AFC9-D6AD8ADC8FF9}" srcOrd="1" destOrd="0" presId="urn:microsoft.com/office/officeart/2005/8/layout/orgChart1"/>
    <dgm:cxn modelId="{501A549E-DF5F-426E-B3A7-62A51E789346}" srcId="{36841A9A-BBA7-4E42-8CE8-86886922ED08}" destId="{76294B79-B90C-4B26-BC5A-74DE882100AE}" srcOrd="5" destOrd="0" parTransId="{2CA86D7D-0DDD-4864-BCBC-89BB2732D7B2}" sibTransId="{48CF074F-517B-4906-A773-6922C957C216}"/>
    <dgm:cxn modelId="{8AB2FB9F-3738-4496-B764-916EE1124B62}" type="presOf" srcId="{C10C090D-0287-402B-BD96-F21DB43E4851}" destId="{3FBD2A73-965D-4033-A4BD-4B32752D59C1}" srcOrd="0" destOrd="0" presId="urn:microsoft.com/office/officeart/2005/8/layout/orgChart1"/>
    <dgm:cxn modelId="{402EBFA2-CE87-458B-8FAB-805A8B6D3A4E}" type="presOf" srcId="{8B6504E2-837D-4620-A17D-A0C9E04D04A2}" destId="{C4EC9D5C-13FE-4E48-8C5D-6EEAA4972210}" srcOrd="0" destOrd="0" presId="urn:microsoft.com/office/officeart/2005/8/layout/orgChart1"/>
    <dgm:cxn modelId="{BB05D6A3-C332-4B25-B352-4451B7EB393A}" type="presOf" srcId="{62F885EF-C045-481E-9693-71306147A9F2}" destId="{713EB93F-833A-4EEC-94E4-7CF2BB22B751}" srcOrd="0" destOrd="0" presId="urn:microsoft.com/office/officeart/2005/8/layout/orgChart1"/>
    <dgm:cxn modelId="{045658A5-7DB6-4B52-8118-8DE9F1911A81}" type="presOf" srcId="{F4BEB5CC-C730-4F40-A4DA-B0A1AA56FCA6}" destId="{842D835D-0E2F-4D1E-B3B6-DEADC232B440}" srcOrd="0" destOrd="0" presId="urn:microsoft.com/office/officeart/2005/8/layout/orgChart1"/>
    <dgm:cxn modelId="{C4539BA5-776D-492E-8876-A3BA725D4675}" type="presOf" srcId="{B375A27B-6E71-4FC2-9353-E199C758E94D}" destId="{BA5EE918-05CA-4066-ADBA-8BE5A93DF341}" srcOrd="1" destOrd="0" presId="urn:microsoft.com/office/officeart/2005/8/layout/orgChart1"/>
    <dgm:cxn modelId="{91159BA6-3A21-4533-B7C8-5F1AE37AA4DE}" type="presOf" srcId="{FB151F8C-E7C7-40D2-8335-957AA4E15533}" destId="{E8338AA0-9348-4BD2-9149-BDA51FB732AA}" srcOrd="0" destOrd="0" presId="urn:microsoft.com/office/officeart/2005/8/layout/orgChart1"/>
    <dgm:cxn modelId="{29C707A7-81A7-4B92-82D0-8F1CF2438EA8}" srcId="{601184E5-ECFA-4156-A9C2-8209A355982A}" destId="{188B8AB3-C91C-41F7-A049-A53B73F86D24}" srcOrd="1" destOrd="0" parTransId="{03EBB8CC-8735-4DC9-A776-38ECC3B88661}" sibTransId="{339FB77E-9F55-4338-801A-C3BB9E5B1E4A}"/>
    <dgm:cxn modelId="{C0D5A3A9-CE91-4102-AC2F-15D9CD507A92}" type="presOf" srcId="{B045A0A1-13FF-4126-9AFD-DFF0C5B66D21}" destId="{DF807B0A-A834-4826-A460-5F909E188804}" srcOrd="0" destOrd="0" presId="urn:microsoft.com/office/officeart/2005/8/layout/orgChart1"/>
    <dgm:cxn modelId="{E57116AC-1569-4C21-89EB-536391B5F929}" srcId="{36841A9A-BBA7-4E42-8CE8-86886922ED08}" destId="{95618322-52AF-45D3-A28C-D5F7808F9F54}" srcOrd="4" destOrd="0" parTransId="{1DD8DF8F-B969-4649-A0E4-9ABDD9BFACA4}" sibTransId="{96B414B0-1EA6-40F8-A35B-F9086C18A617}"/>
    <dgm:cxn modelId="{9E2787AD-8E9E-4F2C-8CC6-F7A73634533A}" srcId="{601184E5-ECFA-4156-A9C2-8209A355982A}" destId="{79613C5A-C575-4FFD-93EF-41F1AE644BBA}" srcOrd="2" destOrd="0" parTransId="{2AD85341-1437-4C0E-A794-00075203D7DC}" sibTransId="{D3F14BC7-55FA-4BA2-BD0B-2C497F369C09}"/>
    <dgm:cxn modelId="{7C01D1AE-B9AC-4772-9D48-BC966B591108}" type="presOf" srcId="{36841A9A-BBA7-4E42-8CE8-86886922ED08}" destId="{35E66950-B83B-4B80-A555-68C0E090F38B}" srcOrd="1" destOrd="0" presId="urn:microsoft.com/office/officeart/2005/8/layout/orgChart1"/>
    <dgm:cxn modelId="{A58F87B5-126D-4C06-8DC4-E7AEF6928DD5}" type="presOf" srcId="{219DAC77-95CD-4600-9904-804B348753F0}" destId="{E057CE75-69A6-4232-BCCD-B837FC3FE9A6}" srcOrd="0" destOrd="0" presId="urn:microsoft.com/office/officeart/2005/8/layout/orgChart1"/>
    <dgm:cxn modelId="{633804B7-BED3-427C-90A7-4C7A33FB1CB6}" type="presOf" srcId="{C8FFA163-6057-4178-B82A-C20D25D61DD2}" destId="{262D326B-EDAB-484F-94F9-2BE8D30CC24C}" srcOrd="0" destOrd="0" presId="urn:microsoft.com/office/officeart/2005/8/layout/orgChart1"/>
    <dgm:cxn modelId="{3B5A50B8-F53E-49B3-B523-CD0819468EC8}" type="presOf" srcId="{65806E12-EB83-4988-B3A2-65F6B2C0EDCB}" destId="{FD3F3F3D-AEC7-408A-8916-B79490098415}" srcOrd="0" destOrd="0" presId="urn:microsoft.com/office/officeart/2005/8/layout/orgChart1"/>
    <dgm:cxn modelId="{948107BF-7531-46B0-BB74-C68EF8A4633E}" type="presOf" srcId="{63763DFB-42BE-4759-B112-364628CFC0CB}" destId="{953CBB66-A112-4FE5-B096-E717EEA4B224}" srcOrd="1" destOrd="0" presId="urn:microsoft.com/office/officeart/2005/8/layout/orgChart1"/>
    <dgm:cxn modelId="{A62A37C1-789C-4AA1-A7D5-10F878BAA137}" type="presOf" srcId="{063D7E62-679B-42E0-8E40-6F7FD02E1B8A}" destId="{4222F436-CCBB-4E7E-A9B0-D25D31A6B148}" srcOrd="0" destOrd="0" presId="urn:microsoft.com/office/officeart/2005/8/layout/orgChart1"/>
    <dgm:cxn modelId="{3BA7E3C1-7509-4759-89F5-C27E95C5FA0C}" srcId="{188B8AB3-C91C-41F7-A049-A53B73F86D24}" destId="{0E4832B1-09CD-48B2-8B96-68C6DA4AD55F}" srcOrd="2" destOrd="0" parTransId="{F0D71F79-B277-4FD8-BADC-7FFF545ECDCC}" sibTransId="{A17E3FC2-0BA1-4ED9-B48F-91CBA31D561D}"/>
    <dgm:cxn modelId="{71AAF3C3-82D4-4786-A2FC-31DCFAA96522}" type="presOf" srcId="{76294B79-B90C-4B26-BC5A-74DE882100AE}" destId="{0F47ED16-4EC7-418F-A7A5-DC5A303C212C}" srcOrd="1" destOrd="0" presId="urn:microsoft.com/office/officeart/2005/8/layout/orgChart1"/>
    <dgm:cxn modelId="{730ECBC6-3A54-4D5B-8D20-B2A0AC2FC482}" type="presOf" srcId="{76294B79-B90C-4B26-BC5A-74DE882100AE}" destId="{53D3D17B-B255-4843-9381-D110FF72EF99}" srcOrd="0" destOrd="0" presId="urn:microsoft.com/office/officeart/2005/8/layout/orgChart1"/>
    <dgm:cxn modelId="{8E3E66C9-6E52-4A34-8BCA-FFAED35842DA}" type="presOf" srcId="{1DD8DF8F-B969-4649-A0E4-9ABDD9BFACA4}" destId="{3F838230-30DA-4CD4-B1D0-2F543C2C751A}" srcOrd="0" destOrd="0" presId="urn:microsoft.com/office/officeart/2005/8/layout/orgChart1"/>
    <dgm:cxn modelId="{CC5C00CA-97EF-4081-932F-08CAFD463F46}" srcId="{188B8AB3-C91C-41F7-A049-A53B73F86D24}" destId="{54343269-526C-44C0-BA52-8280A780A961}" srcOrd="1" destOrd="0" parTransId="{D2B7F8F6-DF9B-4C00-8D5D-FFF50AF597E2}" sibTransId="{AC2253EF-62E0-4567-8348-F6ACC9F339CF}"/>
    <dgm:cxn modelId="{9D271DCB-047B-459F-BA93-DAB06565F2C7}" srcId="{601184E5-ECFA-4156-A9C2-8209A355982A}" destId="{2EBE0C93-7B82-4AD7-AF85-F19A623271D3}" srcOrd="6" destOrd="0" parTransId="{10846051-1030-4500-8E12-515114053FFA}" sibTransId="{01E613C4-BD92-4E62-8CA3-0711701A31ED}"/>
    <dgm:cxn modelId="{AFEE64CC-4F65-4105-98B6-EBCDD4E71D07}" type="presOf" srcId="{0E4832B1-09CD-48B2-8B96-68C6DA4AD55F}" destId="{8320E83F-B6DD-4541-977F-7E34005B3CEA}" srcOrd="0" destOrd="0" presId="urn:microsoft.com/office/officeart/2005/8/layout/orgChart1"/>
    <dgm:cxn modelId="{BB4A3FCF-864E-4A0F-8583-80F921B108B7}" type="presOf" srcId="{3F0F93D0-6580-4551-9540-40AFDDC2BF8F}" destId="{B45433F8-5EFC-4498-8DF9-085F4D126973}" srcOrd="1" destOrd="0" presId="urn:microsoft.com/office/officeart/2005/8/layout/orgChart1"/>
    <dgm:cxn modelId="{896D9BCF-B1BB-4383-8A63-30E586447DA3}" type="presOf" srcId="{95618322-52AF-45D3-A28C-D5F7808F9F54}" destId="{5A7EA954-2F08-4AE4-BF69-22E299950ABD}" srcOrd="0" destOrd="0" presId="urn:microsoft.com/office/officeart/2005/8/layout/orgChart1"/>
    <dgm:cxn modelId="{9837BACF-B341-4BC2-87A6-AE1B4D2B3405}" type="presOf" srcId="{7588CC22-78C0-4509-B5D0-3EC02375063E}" destId="{CBCCB784-C0DC-4616-A093-6839F584D9F6}" srcOrd="1" destOrd="0" presId="urn:microsoft.com/office/officeart/2005/8/layout/orgChart1"/>
    <dgm:cxn modelId="{68C6F2D0-ACE3-4EC7-B12D-C164F84451BD}" type="presOf" srcId="{F0D71F79-B277-4FD8-BADC-7FFF545ECDCC}" destId="{C4E6EB40-AC64-48E0-BE62-BD7EB9532532}" srcOrd="0" destOrd="0" presId="urn:microsoft.com/office/officeart/2005/8/layout/orgChart1"/>
    <dgm:cxn modelId="{62D038D2-68CC-40F1-ACC6-BA8CB899862F}" type="presOf" srcId="{31A35E1F-9677-423A-9641-7CDD71F9E94F}" destId="{21D366B2-F4B3-4585-892B-550B2B232FA4}" srcOrd="1" destOrd="0" presId="urn:microsoft.com/office/officeart/2005/8/layout/orgChart1"/>
    <dgm:cxn modelId="{6E666BD2-B903-4524-91FC-78EDDDCDAD44}" type="presOf" srcId="{3ED704EB-FAA7-4F07-B569-15FBED97FE6C}" destId="{60EC2D11-E5F3-43B5-A4FD-AF7640A14DAB}" srcOrd="0" destOrd="0" presId="urn:microsoft.com/office/officeart/2005/8/layout/orgChart1"/>
    <dgm:cxn modelId="{B477CFD2-9EA4-41DD-B1CD-6C8958CD7B6D}" type="presOf" srcId="{99585DBD-8C02-4F1C-940C-9E22B59774CA}" destId="{3E5A347A-8060-4B31-949A-EB0C8D881007}" srcOrd="1" destOrd="0" presId="urn:microsoft.com/office/officeart/2005/8/layout/orgChart1"/>
    <dgm:cxn modelId="{6AE5F5D2-DE75-4BE8-9329-85C61E7B8E35}" srcId="{36841A9A-BBA7-4E42-8CE8-86886922ED08}" destId="{AD0CC704-E134-4D2D-A9B8-B6165460E4F9}" srcOrd="0" destOrd="0" parTransId="{471BAB62-7FB1-4F56-8461-4D96C491689C}" sibTransId="{80ECEADA-7F73-4CD5-AF1B-072493CAC8E0}"/>
    <dgm:cxn modelId="{059C4FD8-BC93-4678-A3DA-62192C56F42E}" type="presOf" srcId="{29611FDB-F768-4345-82D3-C6F4638A5DFA}" destId="{A94E9678-7D7E-4956-BEE9-188C5DFC23C1}" srcOrd="1" destOrd="0" presId="urn:microsoft.com/office/officeart/2005/8/layout/orgChart1"/>
    <dgm:cxn modelId="{050355D9-64A7-47BC-AD00-811097435557}" type="presOf" srcId="{2AD85341-1437-4C0E-A794-00075203D7DC}" destId="{37DC90C5-21E5-4A8A-B79C-06A180668075}" srcOrd="0" destOrd="0" presId="urn:microsoft.com/office/officeart/2005/8/layout/orgChart1"/>
    <dgm:cxn modelId="{CF4B95D9-EA53-408E-91E1-41E3EDBFC4B6}" type="presOf" srcId="{C10C090D-0287-402B-BD96-F21DB43E4851}" destId="{97284F49-2595-4C3C-9FE5-CF3E00E16C68}" srcOrd="1" destOrd="0" presId="urn:microsoft.com/office/officeart/2005/8/layout/orgChart1"/>
    <dgm:cxn modelId="{DCF2DFDA-5FC2-4EED-8645-43A4E9BDE382}" srcId="{79613C5A-C575-4FFD-93EF-41F1AE644BBA}" destId="{8B6504E2-837D-4620-A17D-A0C9E04D04A2}" srcOrd="1" destOrd="0" parTransId="{D4706763-93FD-428F-AEA1-B33571DBA2AE}" sibTransId="{EDF3B101-EA8E-44D0-AF84-ADC911BFC80C}"/>
    <dgm:cxn modelId="{B6FCFBDD-546B-46C5-AC56-4FFE8763E8F5}" type="presOf" srcId="{10C38F69-15EC-4131-B3CD-A8B521A68423}" destId="{04CF188D-0801-41F8-BFE6-EE8A65477D88}" srcOrd="0" destOrd="0" presId="urn:microsoft.com/office/officeart/2005/8/layout/orgChart1"/>
    <dgm:cxn modelId="{88A074DE-B8E6-4615-8117-597133149F8A}" type="presOf" srcId="{79613C5A-C575-4FFD-93EF-41F1AE644BBA}" destId="{210A46DC-A648-4273-8770-BBAF7F00BF83}" srcOrd="1" destOrd="0" presId="urn:microsoft.com/office/officeart/2005/8/layout/orgChart1"/>
    <dgm:cxn modelId="{FA6CBBDE-E719-4119-A1FA-87FC6847DEBF}" type="presOf" srcId="{63646F75-56A8-47B5-898A-D80876E9D7BC}" destId="{BA823B03-862F-4BC2-992B-7480CDAD4A07}" srcOrd="0" destOrd="0" presId="urn:microsoft.com/office/officeart/2005/8/layout/orgChart1"/>
    <dgm:cxn modelId="{3DBC7CDF-242F-488A-B659-F072A6237FD2}" type="presOf" srcId="{1746D91E-A15D-4847-9E81-4AA69789963D}" destId="{0362A30A-E6D1-4615-B668-12F836C0C28A}" srcOrd="0" destOrd="0" presId="urn:microsoft.com/office/officeart/2005/8/layout/orgChart1"/>
    <dgm:cxn modelId="{A61097E2-F027-4804-9C0F-AFE607261C7F}" type="presOf" srcId="{188B8AB3-C91C-41F7-A049-A53B73F86D24}" destId="{9D645545-9430-49F7-8842-BD6A3A31F1B5}" srcOrd="1" destOrd="0" presId="urn:microsoft.com/office/officeart/2005/8/layout/orgChart1"/>
    <dgm:cxn modelId="{43B6D7E2-7EF5-4954-8CF4-C32A6FAC24C7}" type="presOf" srcId="{95618322-52AF-45D3-A28C-D5F7808F9F54}" destId="{71896FFD-E546-47F8-8E03-138FC2193A4D}" srcOrd="1" destOrd="0" presId="urn:microsoft.com/office/officeart/2005/8/layout/orgChart1"/>
    <dgm:cxn modelId="{1EAE8FE5-6A08-41F5-86B7-2236FA0C0C92}" type="presOf" srcId="{54343269-526C-44C0-BA52-8280A780A961}" destId="{8EDDAD4F-3925-4C2B-8776-7852C37CDC0C}" srcOrd="1" destOrd="0" presId="urn:microsoft.com/office/officeart/2005/8/layout/orgChart1"/>
    <dgm:cxn modelId="{B2D219EA-0B8D-4DDE-ADD2-7C21721DB17F}" srcId="{188B8AB3-C91C-41F7-A049-A53B73F86D24}" destId="{219DAC77-95CD-4600-9904-804B348753F0}" srcOrd="3" destOrd="0" parTransId="{CC0368BA-B1AF-4F3D-AF1C-69251205C455}" sibTransId="{6376FBD3-0A28-4A2D-8E64-2C8841A38BEC}"/>
    <dgm:cxn modelId="{1A1F1CEA-1351-418B-A2D0-1548E37AC3A4}" type="presOf" srcId="{29611FDB-F768-4345-82D3-C6F4638A5DFA}" destId="{6DC59B64-3103-4E14-B5E5-B27263C027C3}" srcOrd="0" destOrd="0" presId="urn:microsoft.com/office/officeart/2005/8/layout/orgChart1"/>
    <dgm:cxn modelId="{B9FCBAEC-1BD0-4F0F-A0F8-8893ADF90D74}" type="presOf" srcId="{D2804439-76E9-4026-8A35-D56A2584F04E}" destId="{3CA3D2BD-234B-4428-AFA4-41E46A01FDA2}" srcOrd="0" destOrd="0" presId="urn:microsoft.com/office/officeart/2005/8/layout/orgChart1"/>
    <dgm:cxn modelId="{F4DC55F0-2B29-4691-A270-44F1B56FDD5A}" type="presOf" srcId="{C931EA5A-446C-4C27-9B54-E69E91580E23}" destId="{3EA4D8C3-42AB-4FAD-99E6-55A7B422A06B}" srcOrd="0" destOrd="0" presId="urn:microsoft.com/office/officeart/2005/8/layout/orgChart1"/>
    <dgm:cxn modelId="{648818F1-944E-4897-8D81-01CC6C671576}" type="presOf" srcId="{9BB7488D-C242-46F9-B5BF-46C19125A0F2}" destId="{8297C9F0-09C0-4D64-BD2F-0276CC11B9ED}" srcOrd="0" destOrd="0" presId="urn:microsoft.com/office/officeart/2005/8/layout/orgChart1"/>
    <dgm:cxn modelId="{2A1963F3-A9A4-4DDE-878C-8BE0B1D6B6B3}" type="presOf" srcId="{B375A27B-6E71-4FC2-9353-E199C758E94D}" destId="{891B485B-BFE9-47F7-812B-24B2FB326D34}" srcOrd="0" destOrd="0" presId="urn:microsoft.com/office/officeart/2005/8/layout/orgChart1"/>
    <dgm:cxn modelId="{21CEFEF5-D452-4E18-A406-364317D1721F}" type="presOf" srcId="{4BFA4E99-A63A-4334-8B51-356059BAC2CE}" destId="{A2D352A9-FB2B-4807-B248-06ED2BFE92EF}" srcOrd="0" destOrd="0" presId="urn:microsoft.com/office/officeart/2005/8/layout/orgChart1"/>
    <dgm:cxn modelId="{23ED00F6-86AD-4F4F-9C5F-C2954D4949F2}" type="presOf" srcId="{66109C36-1CBC-4345-BD47-4C3DFE8B4E20}" destId="{93166B8D-FEAA-4F6A-A9BD-EFBD94A35891}" srcOrd="1" destOrd="0" presId="urn:microsoft.com/office/officeart/2005/8/layout/orgChart1"/>
    <dgm:cxn modelId="{BF8468F6-247E-4AB9-9B50-65147D334AB3}" srcId="{601184E5-ECFA-4156-A9C2-8209A355982A}" destId="{B375A27B-6E71-4FC2-9353-E199C758E94D}" srcOrd="9" destOrd="0" parTransId="{DD93CCBC-E1A5-4D2A-A659-4ACC467A6F6D}" sibTransId="{022C1932-15F9-4773-9BD5-2CA52878793D}"/>
    <dgm:cxn modelId="{7A5D5EF9-F747-42CE-B8C1-85F3817DA65E}" type="presOf" srcId="{190AAB54-FE9A-4DB8-B1BD-F3EBD7B4176C}" destId="{19686271-AFF6-4FE6-BB06-AB7C71D711C6}" srcOrd="1" destOrd="0" presId="urn:microsoft.com/office/officeart/2005/8/layout/orgChart1"/>
    <dgm:cxn modelId="{243743FA-7554-4C41-87C3-4800640E11F0}" type="presOf" srcId="{190AAB54-FE9A-4DB8-B1BD-F3EBD7B4176C}" destId="{82C13CAE-856C-4463-82F3-4596F998943E}" srcOrd="0" destOrd="0" presId="urn:microsoft.com/office/officeart/2005/8/layout/orgChart1"/>
    <dgm:cxn modelId="{6AB5D0FC-EFB0-40F5-B816-F554BA226886}" srcId="{79613C5A-C575-4FFD-93EF-41F1AE644BBA}" destId="{71221A04-974E-454F-877C-84643AB3B45A}" srcOrd="6" destOrd="0" parTransId="{5B220463-2EDB-4376-A19C-E1D8445D41A2}" sibTransId="{6CC58355-B828-45B7-845C-0C5EC03A614D}"/>
    <dgm:cxn modelId="{41680EFD-211B-4632-81C4-AA034C3A9E02}" type="presOf" srcId="{188B8AB3-C91C-41F7-A049-A53B73F86D24}" destId="{CEBCFA40-1A67-4638-92D5-6781D544679E}" srcOrd="0" destOrd="0" presId="urn:microsoft.com/office/officeart/2005/8/layout/orgChart1"/>
    <dgm:cxn modelId="{433FDA40-E13E-4874-8F10-15AC2AA0D73C}" type="presParOf" srcId="{91DB76B5-8F34-4027-A7C7-6C9C0307B05E}" destId="{621D21B5-288C-4C2D-BCA7-EA67550D567B}" srcOrd="0" destOrd="0" presId="urn:microsoft.com/office/officeart/2005/8/layout/orgChart1"/>
    <dgm:cxn modelId="{6897C82F-2EED-4DEA-A3AA-BE3170930E46}" type="presParOf" srcId="{621D21B5-288C-4C2D-BCA7-EA67550D567B}" destId="{7FC8238C-1F56-40A5-A1FA-26D18D5D258B}" srcOrd="0" destOrd="0" presId="urn:microsoft.com/office/officeart/2005/8/layout/orgChart1"/>
    <dgm:cxn modelId="{E6CE2E2F-0581-4452-9914-20067E017DA5}" type="presParOf" srcId="{7FC8238C-1F56-40A5-A1FA-26D18D5D258B}" destId="{1134CCF9-5958-4632-BF17-9255C86A7CDC}" srcOrd="0" destOrd="0" presId="urn:microsoft.com/office/officeart/2005/8/layout/orgChart1"/>
    <dgm:cxn modelId="{45FF67EB-91AE-417E-A04A-FA3146D462D3}" type="presParOf" srcId="{7FC8238C-1F56-40A5-A1FA-26D18D5D258B}" destId="{5165E41A-0988-4911-B53A-93F677D5121F}" srcOrd="1" destOrd="0" presId="urn:microsoft.com/office/officeart/2005/8/layout/orgChart1"/>
    <dgm:cxn modelId="{6C6C11DF-8A2E-436F-AF1A-6D55EE16D9AD}" type="presParOf" srcId="{621D21B5-288C-4C2D-BCA7-EA67550D567B}" destId="{AC9CD40A-AAA6-40F1-9842-D4F4EF503364}" srcOrd="1" destOrd="0" presId="urn:microsoft.com/office/officeart/2005/8/layout/orgChart1"/>
    <dgm:cxn modelId="{D4A5F2E2-009D-4D0C-BBBE-42AE12CB35C4}" type="presParOf" srcId="{AC9CD40A-AAA6-40F1-9842-D4F4EF503364}" destId="{9D5FFC89-5F57-49F8-A126-1D34B072FE0B}" srcOrd="0" destOrd="0" presId="urn:microsoft.com/office/officeart/2005/8/layout/orgChart1"/>
    <dgm:cxn modelId="{42CD5D70-9505-409C-96AC-625A642E31E6}" type="presParOf" srcId="{AC9CD40A-AAA6-40F1-9842-D4F4EF503364}" destId="{673A1A49-22D0-4BB4-B5A4-22D5B0B04C4B}" srcOrd="1" destOrd="0" presId="urn:microsoft.com/office/officeart/2005/8/layout/orgChart1"/>
    <dgm:cxn modelId="{E5A3B215-ED6A-41DD-B240-B18FC01683AE}" type="presParOf" srcId="{673A1A49-22D0-4BB4-B5A4-22D5B0B04C4B}" destId="{EC74B14C-7358-4932-B0BE-188FACBCEBC6}" srcOrd="0" destOrd="0" presId="urn:microsoft.com/office/officeart/2005/8/layout/orgChart1"/>
    <dgm:cxn modelId="{830531E2-BD0F-4386-85BC-6D55DA1A54BB}" type="presParOf" srcId="{EC74B14C-7358-4932-B0BE-188FACBCEBC6}" destId="{CEBCFA40-1A67-4638-92D5-6781D544679E}" srcOrd="0" destOrd="0" presId="urn:microsoft.com/office/officeart/2005/8/layout/orgChart1"/>
    <dgm:cxn modelId="{875A93DB-763F-4955-9075-7613F91E5901}" type="presParOf" srcId="{EC74B14C-7358-4932-B0BE-188FACBCEBC6}" destId="{9D645545-9430-49F7-8842-BD6A3A31F1B5}" srcOrd="1" destOrd="0" presId="urn:microsoft.com/office/officeart/2005/8/layout/orgChart1"/>
    <dgm:cxn modelId="{BBE42620-F42F-45FF-A975-B5A4B9A1BBA4}" type="presParOf" srcId="{673A1A49-22D0-4BB4-B5A4-22D5B0B04C4B}" destId="{1377EBCE-15D9-4C8B-8FBB-FD574F48F4B2}" srcOrd="1" destOrd="0" presId="urn:microsoft.com/office/officeart/2005/8/layout/orgChart1"/>
    <dgm:cxn modelId="{49F01870-906D-4190-957B-6FB41454217F}" type="presParOf" srcId="{1377EBCE-15D9-4C8B-8FBB-FD574F48F4B2}" destId="{4D67856C-5B3D-4341-958E-25C157B12FB2}" srcOrd="0" destOrd="0" presId="urn:microsoft.com/office/officeart/2005/8/layout/orgChart1"/>
    <dgm:cxn modelId="{A6C2F7C9-5DA3-417A-9E6B-DC3053DB9C72}" type="presParOf" srcId="{1377EBCE-15D9-4C8B-8FBB-FD574F48F4B2}" destId="{9943CF30-7AE7-48C8-A6A6-4713F1BCF051}" srcOrd="1" destOrd="0" presId="urn:microsoft.com/office/officeart/2005/8/layout/orgChart1"/>
    <dgm:cxn modelId="{3FEA0212-8B1B-4CC0-893F-D90B931E3BA9}" type="presParOf" srcId="{9943CF30-7AE7-48C8-A6A6-4713F1BCF051}" destId="{2BE82C4F-8047-4B8A-BCD0-C152389E687E}" srcOrd="0" destOrd="0" presId="urn:microsoft.com/office/officeart/2005/8/layout/orgChart1"/>
    <dgm:cxn modelId="{A4676F13-6CBC-4F10-BD42-43BDE9B92D86}" type="presParOf" srcId="{2BE82C4F-8047-4B8A-BCD0-C152389E687E}" destId="{FD3F3F3D-AEC7-408A-8916-B79490098415}" srcOrd="0" destOrd="0" presId="urn:microsoft.com/office/officeart/2005/8/layout/orgChart1"/>
    <dgm:cxn modelId="{758E1587-22C8-49A6-A9AB-8CB8F54733E7}" type="presParOf" srcId="{2BE82C4F-8047-4B8A-BCD0-C152389E687E}" destId="{5E88E5E6-70C3-4EEE-BC53-DC9D553BCFD3}" srcOrd="1" destOrd="0" presId="urn:microsoft.com/office/officeart/2005/8/layout/orgChart1"/>
    <dgm:cxn modelId="{C742DF69-9EFE-46FC-976B-0152698546AA}" type="presParOf" srcId="{9943CF30-7AE7-48C8-A6A6-4713F1BCF051}" destId="{2E61859E-8624-41FD-80D1-D0CCC5FAED9C}" srcOrd="1" destOrd="0" presId="urn:microsoft.com/office/officeart/2005/8/layout/orgChart1"/>
    <dgm:cxn modelId="{C8B16AE2-EA25-42DE-86BA-A41EA9F82D95}" type="presParOf" srcId="{9943CF30-7AE7-48C8-A6A6-4713F1BCF051}" destId="{6F6820EA-1923-48A6-8526-FA56747128A8}" srcOrd="2" destOrd="0" presId="urn:microsoft.com/office/officeart/2005/8/layout/orgChart1"/>
    <dgm:cxn modelId="{5E8D15FC-A6DF-4B34-B755-FCC517673A9D}" type="presParOf" srcId="{1377EBCE-15D9-4C8B-8FBB-FD574F48F4B2}" destId="{C2CC1CD0-1C93-4FA9-B3FC-33060D83461D}" srcOrd="2" destOrd="0" presId="urn:microsoft.com/office/officeart/2005/8/layout/orgChart1"/>
    <dgm:cxn modelId="{993EF1C5-84AC-4AB0-80DB-A7FC49AA28A9}" type="presParOf" srcId="{1377EBCE-15D9-4C8B-8FBB-FD574F48F4B2}" destId="{1C7BD65F-CE2E-4CED-9B7F-4BDC20FDA907}" srcOrd="3" destOrd="0" presId="urn:microsoft.com/office/officeart/2005/8/layout/orgChart1"/>
    <dgm:cxn modelId="{5A478B84-8BD5-4304-8473-64752AC285D6}" type="presParOf" srcId="{1C7BD65F-CE2E-4CED-9B7F-4BDC20FDA907}" destId="{77589BB5-5D5A-4C78-A460-F8894AC63D8E}" srcOrd="0" destOrd="0" presId="urn:microsoft.com/office/officeart/2005/8/layout/orgChart1"/>
    <dgm:cxn modelId="{38971AFC-9071-4F95-B943-E4BB4CFC9F69}" type="presParOf" srcId="{77589BB5-5D5A-4C78-A460-F8894AC63D8E}" destId="{7AF8DABD-5D98-40C4-8E37-A17CE83802F2}" srcOrd="0" destOrd="0" presId="urn:microsoft.com/office/officeart/2005/8/layout/orgChart1"/>
    <dgm:cxn modelId="{B6EB182D-6595-400C-826E-1CDA135C3C0D}" type="presParOf" srcId="{77589BB5-5D5A-4C78-A460-F8894AC63D8E}" destId="{8EDDAD4F-3925-4C2B-8776-7852C37CDC0C}" srcOrd="1" destOrd="0" presId="urn:microsoft.com/office/officeart/2005/8/layout/orgChart1"/>
    <dgm:cxn modelId="{597D1D61-FA2D-4879-9AC5-3917B0DA5578}" type="presParOf" srcId="{1C7BD65F-CE2E-4CED-9B7F-4BDC20FDA907}" destId="{DB3748AA-C6C6-4F0A-AC3D-9126F5110987}" srcOrd="1" destOrd="0" presId="urn:microsoft.com/office/officeart/2005/8/layout/orgChart1"/>
    <dgm:cxn modelId="{86A74CCC-3C45-4640-A385-10263F5F0E46}" type="presParOf" srcId="{1C7BD65F-CE2E-4CED-9B7F-4BDC20FDA907}" destId="{99D54144-7F36-424D-83F7-B60062CCDA16}" srcOrd="2" destOrd="0" presId="urn:microsoft.com/office/officeart/2005/8/layout/orgChart1"/>
    <dgm:cxn modelId="{9EDFBD29-0FDB-4C6D-84E7-7F0358C8313C}" type="presParOf" srcId="{1377EBCE-15D9-4C8B-8FBB-FD574F48F4B2}" destId="{C4E6EB40-AC64-48E0-BE62-BD7EB9532532}" srcOrd="4" destOrd="0" presId="urn:microsoft.com/office/officeart/2005/8/layout/orgChart1"/>
    <dgm:cxn modelId="{8805941D-715F-4ED4-AFDE-358502CF0C84}" type="presParOf" srcId="{1377EBCE-15D9-4C8B-8FBB-FD574F48F4B2}" destId="{E2C8EBF0-AD7D-4E72-BB59-1CD915CA9EFA}" srcOrd="5" destOrd="0" presId="urn:microsoft.com/office/officeart/2005/8/layout/orgChart1"/>
    <dgm:cxn modelId="{EBD48EFE-7D1F-4073-B44C-E2E4FB7C57E1}" type="presParOf" srcId="{E2C8EBF0-AD7D-4E72-BB59-1CD915CA9EFA}" destId="{495F5D3C-A7C2-47E5-A4BF-B66040941C86}" srcOrd="0" destOrd="0" presId="urn:microsoft.com/office/officeart/2005/8/layout/orgChart1"/>
    <dgm:cxn modelId="{CF61439A-B630-4C45-B75F-4CB0BF4D1224}" type="presParOf" srcId="{495F5D3C-A7C2-47E5-A4BF-B66040941C86}" destId="{8320E83F-B6DD-4541-977F-7E34005B3CEA}" srcOrd="0" destOrd="0" presId="urn:microsoft.com/office/officeart/2005/8/layout/orgChart1"/>
    <dgm:cxn modelId="{E7550689-E958-484D-9EBE-F045CC35AA5B}" type="presParOf" srcId="{495F5D3C-A7C2-47E5-A4BF-B66040941C86}" destId="{988D04B6-C944-4356-BCE4-D335CB94F23F}" srcOrd="1" destOrd="0" presId="urn:microsoft.com/office/officeart/2005/8/layout/orgChart1"/>
    <dgm:cxn modelId="{06BEED34-A123-4C88-A5BA-0FB98691D104}" type="presParOf" srcId="{E2C8EBF0-AD7D-4E72-BB59-1CD915CA9EFA}" destId="{891423B1-A7C3-46E7-91F9-0EAB5CF1A837}" srcOrd="1" destOrd="0" presId="urn:microsoft.com/office/officeart/2005/8/layout/orgChart1"/>
    <dgm:cxn modelId="{598E052C-7CAF-4E68-8245-B9C3818070CC}" type="presParOf" srcId="{E2C8EBF0-AD7D-4E72-BB59-1CD915CA9EFA}" destId="{30995343-797A-41D9-904B-4ED4237BDAA3}" srcOrd="2" destOrd="0" presId="urn:microsoft.com/office/officeart/2005/8/layout/orgChart1"/>
    <dgm:cxn modelId="{39ABF2DD-6597-45AA-892D-DB6589595A6C}" type="presParOf" srcId="{1377EBCE-15D9-4C8B-8FBB-FD574F48F4B2}" destId="{64CD6C46-05E9-453A-961D-DBE3EC973D47}" srcOrd="6" destOrd="0" presId="urn:microsoft.com/office/officeart/2005/8/layout/orgChart1"/>
    <dgm:cxn modelId="{AFFE7907-5703-416C-8087-779AFAD6EB86}" type="presParOf" srcId="{1377EBCE-15D9-4C8B-8FBB-FD574F48F4B2}" destId="{8B781178-A1A6-48C3-9DE2-216B2E58EACE}" srcOrd="7" destOrd="0" presId="urn:microsoft.com/office/officeart/2005/8/layout/orgChart1"/>
    <dgm:cxn modelId="{1E1E6CE6-EC73-477E-9B60-A20BA1F595B8}" type="presParOf" srcId="{8B781178-A1A6-48C3-9DE2-216B2E58EACE}" destId="{B5701021-6E92-42E6-93C2-5583C4F759FE}" srcOrd="0" destOrd="0" presId="urn:microsoft.com/office/officeart/2005/8/layout/orgChart1"/>
    <dgm:cxn modelId="{002D1368-16D6-4D2D-A909-30385F8CA6AF}" type="presParOf" srcId="{B5701021-6E92-42E6-93C2-5583C4F759FE}" destId="{E057CE75-69A6-4232-BCCD-B837FC3FE9A6}" srcOrd="0" destOrd="0" presId="urn:microsoft.com/office/officeart/2005/8/layout/orgChart1"/>
    <dgm:cxn modelId="{3B3E57CC-55F1-4C39-8E97-C7314E0F1CEA}" type="presParOf" srcId="{B5701021-6E92-42E6-93C2-5583C4F759FE}" destId="{6BFC1E7F-1302-4FEE-A910-B8DBC3130C59}" srcOrd="1" destOrd="0" presId="urn:microsoft.com/office/officeart/2005/8/layout/orgChart1"/>
    <dgm:cxn modelId="{3A3C9836-BF69-452C-9337-05774CE5F82D}" type="presParOf" srcId="{8B781178-A1A6-48C3-9DE2-216B2E58EACE}" destId="{BD6CE352-D709-49C9-8FF9-E4729A288E55}" srcOrd="1" destOrd="0" presId="urn:microsoft.com/office/officeart/2005/8/layout/orgChart1"/>
    <dgm:cxn modelId="{2D33C358-05C7-46AB-ADDF-E6D0F4F7794A}" type="presParOf" srcId="{8B781178-A1A6-48C3-9DE2-216B2E58EACE}" destId="{123F6124-36C4-4BC7-9FD8-E03DB0280845}" srcOrd="2" destOrd="0" presId="urn:microsoft.com/office/officeart/2005/8/layout/orgChart1"/>
    <dgm:cxn modelId="{ECDB2C2D-2E31-4533-A166-0487368F4B21}" type="presParOf" srcId="{1377EBCE-15D9-4C8B-8FBB-FD574F48F4B2}" destId="{E8338AA0-9348-4BD2-9149-BDA51FB732AA}" srcOrd="8" destOrd="0" presId="urn:microsoft.com/office/officeart/2005/8/layout/orgChart1"/>
    <dgm:cxn modelId="{AFF4DBB1-6C8F-4BE1-A591-ED713D0096A7}" type="presParOf" srcId="{1377EBCE-15D9-4C8B-8FBB-FD574F48F4B2}" destId="{066F7C6C-4D2D-4FBA-A28F-63A43114CF33}" srcOrd="9" destOrd="0" presId="urn:microsoft.com/office/officeart/2005/8/layout/orgChart1"/>
    <dgm:cxn modelId="{5808432C-3219-4B61-9D81-25B4F18ABE6C}" type="presParOf" srcId="{066F7C6C-4D2D-4FBA-A28F-63A43114CF33}" destId="{B6E43721-A301-4B2A-BB0B-8A1317600A19}" srcOrd="0" destOrd="0" presId="urn:microsoft.com/office/officeart/2005/8/layout/orgChart1"/>
    <dgm:cxn modelId="{27130299-B3E6-497E-B32E-FDEB35401149}" type="presParOf" srcId="{B6E43721-A301-4B2A-BB0B-8A1317600A19}" destId="{3803455E-C393-40AB-8FDF-271E39435295}" srcOrd="0" destOrd="0" presId="urn:microsoft.com/office/officeart/2005/8/layout/orgChart1"/>
    <dgm:cxn modelId="{CDC4427E-9C84-45A3-8C17-F267FE2214C5}" type="presParOf" srcId="{B6E43721-A301-4B2A-BB0B-8A1317600A19}" destId="{7E13A21F-5FB7-4FC8-9C77-FCF54F704F02}" srcOrd="1" destOrd="0" presId="urn:microsoft.com/office/officeart/2005/8/layout/orgChart1"/>
    <dgm:cxn modelId="{C490E0D7-E74C-4FAB-8DEB-895EF2B36432}" type="presParOf" srcId="{066F7C6C-4D2D-4FBA-A28F-63A43114CF33}" destId="{1A0DF64C-3C33-4F6C-B168-D8A4F301571E}" srcOrd="1" destOrd="0" presId="urn:microsoft.com/office/officeart/2005/8/layout/orgChart1"/>
    <dgm:cxn modelId="{D864ECAB-3166-4C95-9227-FFE2A2FC8AFA}" type="presParOf" srcId="{066F7C6C-4D2D-4FBA-A28F-63A43114CF33}" destId="{D3E85E3A-4584-45B2-97F4-999EBF563238}" srcOrd="2" destOrd="0" presId="urn:microsoft.com/office/officeart/2005/8/layout/orgChart1"/>
    <dgm:cxn modelId="{24821D2D-0648-4370-917A-1EA91E11C687}" type="presParOf" srcId="{1377EBCE-15D9-4C8B-8FBB-FD574F48F4B2}" destId="{20973634-30B7-416A-8DA9-6BB72D8CB076}" srcOrd="10" destOrd="0" presId="urn:microsoft.com/office/officeart/2005/8/layout/orgChart1"/>
    <dgm:cxn modelId="{1D559AF3-484D-4E8A-9321-6EC26D106616}" type="presParOf" srcId="{1377EBCE-15D9-4C8B-8FBB-FD574F48F4B2}" destId="{21526F2E-F613-46A8-B2B0-05C535487B89}" srcOrd="11" destOrd="0" presId="urn:microsoft.com/office/officeart/2005/8/layout/orgChart1"/>
    <dgm:cxn modelId="{47393EE2-CAAF-4185-B48F-8747E564820C}" type="presParOf" srcId="{21526F2E-F613-46A8-B2B0-05C535487B89}" destId="{2158D0F2-4B7B-42C5-87CC-BF17F25AB58F}" srcOrd="0" destOrd="0" presId="urn:microsoft.com/office/officeart/2005/8/layout/orgChart1"/>
    <dgm:cxn modelId="{BAAA2F6E-40A0-4228-82D4-E69C63B0B722}" type="presParOf" srcId="{2158D0F2-4B7B-42C5-87CC-BF17F25AB58F}" destId="{64AFA5B4-EAB7-4952-B299-9C4C43B0EC55}" srcOrd="0" destOrd="0" presId="urn:microsoft.com/office/officeart/2005/8/layout/orgChart1"/>
    <dgm:cxn modelId="{E6F0473C-2598-423D-B506-4EE105D57874}" type="presParOf" srcId="{2158D0F2-4B7B-42C5-87CC-BF17F25AB58F}" destId="{21D366B2-F4B3-4585-892B-550B2B232FA4}" srcOrd="1" destOrd="0" presId="urn:microsoft.com/office/officeart/2005/8/layout/orgChart1"/>
    <dgm:cxn modelId="{E8260ACE-D689-4199-A6BA-AD143285E6FA}" type="presParOf" srcId="{21526F2E-F613-46A8-B2B0-05C535487B89}" destId="{F97E9394-AB99-4B7D-9A74-B0408FF0B05B}" srcOrd="1" destOrd="0" presId="urn:microsoft.com/office/officeart/2005/8/layout/orgChart1"/>
    <dgm:cxn modelId="{E234F2AB-7322-45CA-8064-084D7393D0F5}" type="presParOf" srcId="{21526F2E-F613-46A8-B2B0-05C535487B89}" destId="{08FB7B89-D6E3-43D0-AB56-B07517DB1C78}" srcOrd="2" destOrd="0" presId="urn:microsoft.com/office/officeart/2005/8/layout/orgChart1"/>
    <dgm:cxn modelId="{F08A413A-5FE4-4FAC-980D-B72F05C1F9B3}" type="presParOf" srcId="{1377EBCE-15D9-4C8B-8FBB-FD574F48F4B2}" destId="{BA823B03-862F-4BC2-992B-7480CDAD4A07}" srcOrd="12" destOrd="0" presId="urn:microsoft.com/office/officeart/2005/8/layout/orgChart1"/>
    <dgm:cxn modelId="{85059FEA-56A6-4B9E-BEAE-7D6F1DFBDE24}" type="presParOf" srcId="{1377EBCE-15D9-4C8B-8FBB-FD574F48F4B2}" destId="{B1C3E97C-EF4D-42A7-B11A-5F2F8F8F9680}" srcOrd="13" destOrd="0" presId="urn:microsoft.com/office/officeart/2005/8/layout/orgChart1"/>
    <dgm:cxn modelId="{737C850C-B053-442B-B899-4B02CFC64F6B}" type="presParOf" srcId="{B1C3E97C-EF4D-42A7-B11A-5F2F8F8F9680}" destId="{830845D2-235D-437B-A6AF-492262125A3E}" srcOrd="0" destOrd="0" presId="urn:microsoft.com/office/officeart/2005/8/layout/orgChart1"/>
    <dgm:cxn modelId="{B61E900B-E38E-4AD3-8DBB-2663479680FE}" type="presParOf" srcId="{830845D2-235D-437B-A6AF-492262125A3E}" destId="{DF807B0A-A834-4826-A460-5F909E188804}" srcOrd="0" destOrd="0" presId="urn:microsoft.com/office/officeart/2005/8/layout/orgChart1"/>
    <dgm:cxn modelId="{39E950B3-5811-49E1-A388-11E32E25142E}" type="presParOf" srcId="{830845D2-235D-437B-A6AF-492262125A3E}" destId="{E37B78BB-DF06-4312-8FE3-F774140A35E4}" srcOrd="1" destOrd="0" presId="urn:microsoft.com/office/officeart/2005/8/layout/orgChart1"/>
    <dgm:cxn modelId="{00981FE4-9071-40CB-B781-F75E674F68BA}" type="presParOf" srcId="{B1C3E97C-EF4D-42A7-B11A-5F2F8F8F9680}" destId="{E7EE40A8-418B-4D50-9818-DD6D6FF39687}" srcOrd="1" destOrd="0" presId="urn:microsoft.com/office/officeart/2005/8/layout/orgChart1"/>
    <dgm:cxn modelId="{2430474E-F65F-4A07-A974-F2E2B4EFE473}" type="presParOf" srcId="{B1C3E97C-EF4D-42A7-B11A-5F2F8F8F9680}" destId="{23D8DFC3-5C4B-4007-939F-483800994483}" srcOrd="2" destOrd="0" presId="urn:microsoft.com/office/officeart/2005/8/layout/orgChart1"/>
    <dgm:cxn modelId="{A74A40CE-C334-4885-8FA1-ED7039F25AC7}" type="presParOf" srcId="{1377EBCE-15D9-4C8B-8FBB-FD574F48F4B2}" destId="{AD6600CC-9A72-49FC-B9F8-61E3EAD82957}" srcOrd="14" destOrd="0" presId="urn:microsoft.com/office/officeart/2005/8/layout/orgChart1"/>
    <dgm:cxn modelId="{7E158317-F2C3-4F4B-8D9A-036AADE6D55D}" type="presParOf" srcId="{1377EBCE-15D9-4C8B-8FBB-FD574F48F4B2}" destId="{59EA7A59-EF42-4E23-AFD1-81DF155355B9}" srcOrd="15" destOrd="0" presId="urn:microsoft.com/office/officeart/2005/8/layout/orgChart1"/>
    <dgm:cxn modelId="{2BDA708D-B00A-410B-BE3C-3FC07DFB0972}" type="presParOf" srcId="{59EA7A59-EF42-4E23-AFD1-81DF155355B9}" destId="{F613E990-C60B-410A-AC04-C2A955F62D07}" srcOrd="0" destOrd="0" presId="urn:microsoft.com/office/officeart/2005/8/layout/orgChart1"/>
    <dgm:cxn modelId="{C373DC88-067E-45B7-BD7A-21BD38B77FD9}" type="presParOf" srcId="{F613E990-C60B-410A-AC04-C2A955F62D07}" destId="{713EB93F-833A-4EEC-94E4-7CF2BB22B751}" srcOrd="0" destOrd="0" presId="urn:microsoft.com/office/officeart/2005/8/layout/orgChart1"/>
    <dgm:cxn modelId="{C1F386B5-D6C9-45C2-8777-BA62D9428FC4}" type="presParOf" srcId="{F613E990-C60B-410A-AC04-C2A955F62D07}" destId="{5F59450B-CCC1-43AF-B8E4-839066915B8C}" srcOrd="1" destOrd="0" presId="urn:microsoft.com/office/officeart/2005/8/layout/orgChart1"/>
    <dgm:cxn modelId="{4B990E5A-EE6F-4327-9FE5-D748A33752D2}" type="presParOf" srcId="{59EA7A59-EF42-4E23-AFD1-81DF155355B9}" destId="{8907927E-7A69-4D0A-9219-8FC49FA02291}" srcOrd="1" destOrd="0" presId="urn:microsoft.com/office/officeart/2005/8/layout/orgChart1"/>
    <dgm:cxn modelId="{C0E4177D-063D-471F-95D9-01CDCFBAF7A5}" type="presParOf" srcId="{59EA7A59-EF42-4E23-AFD1-81DF155355B9}" destId="{52265B01-446F-4039-B1B4-31AAFA9C2A5C}" srcOrd="2" destOrd="0" presId="urn:microsoft.com/office/officeart/2005/8/layout/orgChart1"/>
    <dgm:cxn modelId="{447309C7-6488-48A1-85A6-2F1FFD31F030}" type="presParOf" srcId="{673A1A49-22D0-4BB4-B5A4-22D5B0B04C4B}" destId="{47835829-0C35-4CAC-8F8A-28970D026BD3}" srcOrd="2" destOrd="0" presId="urn:microsoft.com/office/officeart/2005/8/layout/orgChart1"/>
    <dgm:cxn modelId="{CEB81B3E-C00C-4EF8-B89A-813AF52A0DB8}" type="presParOf" srcId="{AC9CD40A-AAA6-40F1-9842-D4F4EF503364}" destId="{37DC90C5-21E5-4A8A-B79C-06A180668075}" srcOrd="2" destOrd="0" presId="urn:microsoft.com/office/officeart/2005/8/layout/orgChart1"/>
    <dgm:cxn modelId="{24223F72-702A-43B6-AB50-8482B3F336B5}" type="presParOf" srcId="{AC9CD40A-AAA6-40F1-9842-D4F4EF503364}" destId="{673A4D0A-81E2-4BAF-A094-B1207DE918EA}" srcOrd="3" destOrd="0" presId="urn:microsoft.com/office/officeart/2005/8/layout/orgChart1"/>
    <dgm:cxn modelId="{BF56A83B-3381-4144-A53C-CE19344585EC}" type="presParOf" srcId="{673A4D0A-81E2-4BAF-A094-B1207DE918EA}" destId="{34D8BD19-4434-48BE-9BA8-EDDAEDDCFBEB}" srcOrd="0" destOrd="0" presId="urn:microsoft.com/office/officeart/2005/8/layout/orgChart1"/>
    <dgm:cxn modelId="{98A7E83F-77D5-4974-8A8D-EF0C238AEEBC}" type="presParOf" srcId="{34D8BD19-4434-48BE-9BA8-EDDAEDDCFBEB}" destId="{A70C1892-79A7-4589-BA0C-36801642E3B5}" srcOrd="0" destOrd="0" presId="urn:microsoft.com/office/officeart/2005/8/layout/orgChart1"/>
    <dgm:cxn modelId="{7C1092A3-24EE-4FCD-BA8B-C6953BD30EC7}" type="presParOf" srcId="{34D8BD19-4434-48BE-9BA8-EDDAEDDCFBEB}" destId="{210A46DC-A648-4273-8770-BBAF7F00BF83}" srcOrd="1" destOrd="0" presId="urn:microsoft.com/office/officeart/2005/8/layout/orgChart1"/>
    <dgm:cxn modelId="{9BC68316-FC7F-48CC-ABF1-19328384C738}" type="presParOf" srcId="{673A4D0A-81E2-4BAF-A094-B1207DE918EA}" destId="{4BF8D4A7-0C39-4D61-85FD-199D028F233C}" srcOrd="1" destOrd="0" presId="urn:microsoft.com/office/officeart/2005/8/layout/orgChart1"/>
    <dgm:cxn modelId="{0EC6B8DF-6D05-49D0-AD86-9F36C8BE6C87}" type="presParOf" srcId="{4BF8D4A7-0C39-4D61-85FD-199D028F233C}" destId="{81795564-D196-4075-AE03-527B345C88FF}" srcOrd="0" destOrd="0" presId="urn:microsoft.com/office/officeart/2005/8/layout/orgChart1"/>
    <dgm:cxn modelId="{E3DB2B10-C32F-4479-AD55-33A25881ADD0}" type="presParOf" srcId="{4BF8D4A7-0C39-4D61-85FD-199D028F233C}" destId="{7C682169-18DE-44AE-8F9D-15D428A2E336}" srcOrd="1" destOrd="0" presId="urn:microsoft.com/office/officeart/2005/8/layout/orgChart1"/>
    <dgm:cxn modelId="{85711A13-A9A7-4760-9DE9-CB5CD514B076}" type="presParOf" srcId="{7C682169-18DE-44AE-8F9D-15D428A2E336}" destId="{57B4BD26-D9D9-483C-B7F0-CC707A830C96}" srcOrd="0" destOrd="0" presId="urn:microsoft.com/office/officeart/2005/8/layout/orgChart1"/>
    <dgm:cxn modelId="{32B7B384-924F-4785-AC15-A7A077CD9BCD}" type="presParOf" srcId="{57B4BD26-D9D9-483C-B7F0-CC707A830C96}" destId="{F9569F95-C799-4A80-A96D-2773E4E28C4D}" srcOrd="0" destOrd="0" presId="urn:microsoft.com/office/officeart/2005/8/layout/orgChart1"/>
    <dgm:cxn modelId="{70A5BF88-9164-45E0-A1BF-CAA20C891276}" type="presParOf" srcId="{57B4BD26-D9D9-483C-B7F0-CC707A830C96}" destId="{AD9D63B8-3245-4852-B5D7-06689EF0702E}" srcOrd="1" destOrd="0" presId="urn:microsoft.com/office/officeart/2005/8/layout/orgChart1"/>
    <dgm:cxn modelId="{E5D8B450-BF5A-449C-94EE-C815B046436E}" type="presParOf" srcId="{7C682169-18DE-44AE-8F9D-15D428A2E336}" destId="{B16C8094-1CE4-48C1-8178-F09F83B4A242}" srcOrd="1" destOrd="0" presId="urn:microsoft.com/office/officeart/2005/8/layout/orgChart1"/>
    <dgm:cxn modelId="{8FFA68E5-D41D-4730-9EE8-964D30EA5581}" type="presParOf" srcId="{7C682169-18DE-44AE-8F9D-15D428A2E336}" destId="{0A2EB5C7-E70B-48EA-820A-48E151C5BD8D}" srcOrd="2" destOrd="0" presId="urn:microsoft.com/office/officeart/2005/8/layout/orgChart1"/>
    <dgm:cxn modelId="{944ADFA0-1C52-436F-85ED-01B98DECA640}" type="presParOf" srcId="{4BF8D4A7-0C39-4D61-85FD-199D028F233C}" destId="{E22B88A4-5098-4E7C-B40A-F7154DA23A3B}" srcOrd="2" destOrd="0" presId="urn:microsoft.com/office/officeart/2005/8/layout/orgChart1"/>
    <dgm:cxn modelId="{0C18A909-B6EA-4FF4-A4DB-7842AA382B86}" type="presParOf" srcId="{4BF8D4A7-0C39-4D61-85FD-199D028F233C}" destId="{21BE7DDC-0E1A-4785-89EE-A675AEA1A478}" srcOrd="3" destOrd="0" presId="urn:microsoft.com/office/officeart/2005/8/layout/orgChart1"/>
    <dgm:cxn modelId="{641D8981-DB79-420D-8F02-2EEC32555299}" type="presParOf" srcId="{21BE7DDC-0E1A-4785-89EE-A675AEA1A478}" destId="{8C7FC44D-91E0-40B1-8AA5-0F27797B5125}" srcOrd="0" destOrd="0" presId="urn:microsoft.com/office/officeart/2005/8/layout/orgChart1"/>
    <dgm:cxn modelId="{C16CEDFB-104C-43B4-82AF-5B28E7966259}" type="presParOf" srcId="{8C7FC44D-91E0-40B1-8AA5-0F27797B5125}" destId="{C4EC9D5C-13FE-4E48-8C5D-6EEAA4972210}" srcOrd="0" destOrd="0" presId="urn:microsoft.com/office/officeart/2005/8/layout/orgChart1"/>
    <dgm:cxn modelId="{344313E3-199B-40DF-BF3C-A87D2E08A672}" type="presParOf" srcId="{8C7FC44D-91E0-40B1-8AA5-0F27797B5125}" destId="{5C7A71EE-1A72-468A-A10B-FB5798B7DA44}" srcOrd="1" destOrd="0" presId="urn:microsoft.com/office/officeart/2005/8/layout/orgChart1"/>
    <dgm:cxn modelId="{0BB7BB24-4271-4526-8A05-0B23D01DAAFF}" type="presParOf" srcId="{21BE7DDC-0E1A-4785-89EE-A675AEA1A478}" destId="{8AF71C42-19DB-42BD-B723-D868D1D138B2}" srcOrd="1" destOrd="0" presId="urn:microsoft.com/office/officeart/2005/8/layout/orgChart1"/>
    <dgm:cxn modelId="{C4C162EC-87DE-4DF0-868E-3E55E2F266C8}" type="presParOf" srcId="{21BE7DDC-0E1A-4785-89EE-A675AEA1A478}" destId="{09D3B61C-53E9-4C99-89DA-0A789450F51A}" srcOrd="2" destOrd="0" presId="urn:microsoft.com/office/officeart/2005/8/layout/orgChart1"/>
    <dgm:cxn modelId="{50BD6143-7759-4D14-BAB4-974839CA03AD}" type="presParOf" srcId="{4BF8D4A7-0C39-4D61-85FD-199D028F233C}" destId="{F020387D-0EE6-485C-A06B-E9AF120F0A3D}" srcOrd="4" destOrd="0" presId="urn:microsoft.com/office/officeart/2005/8/layout/orgChart1"/>
    <dgm:cxn modelId="{DA7FCA5A-C840-42A1-ACE9-9BC674C2DE4D}" type="presParOf" srcId="{4BF8D4A7-0C39-4D61-85FD-199D028F233C}" destId="{15AEBE80-969D-4A32-9857-F46B67F1375B}" srcOrd="5" destOrd="0" presId="urn:microsoft.com/office/officeart/2005/8/layout/orgChart1"/>
    <dgm:cxn modelId="{C4B523AF-304B-4AD2-91AA-ECA65FE7D60C}" type="presParOf" srcId="{15AEBE80-969D-4A32-9857-F46B67F1375B}" destId="{739723E5-DF1E-4260-81E7-BFA8448D9148}" srcOrd="0" destOrd="0" presId="urn:microsoft.com/office/officeart/2005/8/layout/orgChart1"/>
    <dgm:cxn modelId="{3F5E731F-C5E1-4194-BEFB-3F404621F736}" type="presParOf" srcId="{739723E5-DF1E-4260-81E7-BFA8448D9148}" destId="{6DC59B64-3103-4E14-B5E5-B27263C027C3}" srcOrd="0" destOrd="0" presId="urn:microsoft.com/office/officeart/2005/8/layout/orgChart1"/>
    <dgm:cxn modelId="{0107FAFD-F81E-43E6-9D1B-48376129C7D7}" type="presParOf" srcId="{739723E5-DF1E-4260-81E7-BFA8448D9148}" destId="{A94E9678-7D7E-4956-BEE9-188C5DFC23C1}" srcOrd="1" destOrd="0" presId="urn:microsoft.com/office/officeart/2005/8/layout/orgChart1"/>
    <dgm:cxn modelId="{8A29C776-A3C5-426D-9D27-37934E1BACB8}" type="presParOf" srcId="{15AEBE80-969D-4A32-9857-F46B67F1375B}" destId="{261C73C1-B075-4861-9A74-3A8DC6B47525}" srcOrd="1" destOrd="0" presId="urn:microsoft.com/office/officeart/2005/8/layout/orgChart1"/>
    <dgm:cxn modelId="{256A9511-F3F5-4718-8837-C79A584AF06E}" type="presParOf" srcId="{15AEBE80-969D-4A32-9857-F46B67F1375B}" destId="{CF3DD6F2-AE2B-49F7-8C90-1C0E7C055B68}" srcOrd="2" destOrd="0" presId="urn:microsoft.com/office/officeart/2005/8/layout/orgChart1"/>
    <dgm:cxn modelId="{41DCB9C4-9A3B-4548-ADB7-DF6FA7E1F658}" type="presParOf" srcId="{4BF8D4A7-0C39-4D61-85FD-199D028F233C}" destId="{B9410096-897E-4DE3-A77E-B3CC98759503}" srcOrd="6" destOrd="0" presId="urn:microsoft.com/office/officeart/2005/8/layout/orgChart1"/>
    <dgm:cxn modelId="{C521DEB3-A29A-4E4A-9191-991F5AD00AA5}" type="presParOf" srcId="{4BF8D4A7-0C39-4D61-85FD-199D028F233C}" destId="{87B0DD1B-1E2D-42DA-8DA8-1FAE8AF3C484}" srcOrd="7" destOrd="0" presId="urn:microsoft.com/office/officeart/2005/8/layout/orgChart1"/>
    <dgm:cxn modelId="{5D09F015-6153-4360-A740-F20B5B1CD7A4}" type="presParOf" srcId="{87B0DD1B-1E2D-42DA-8DA8-1FAE8AF3C484}" destId="{746BFF90-C82E-4627-9F90-94D1C3855FFA}" srcOrd="0" destOrd="0" presId="urn:microsoft.com/office/officeart/2005/8/layout/orgChart1"/>
    <dgm:cxn modelId="{AA159A2A-9D69-4D67-BCCB-4495CB937185}" type="presParOf" srcId="{746BFF90-C82E-4627-9F90-94D1C3855FFA}" destId="{3CA3D2BD-234B-4428-AFA4-41E46A01FDA2}" srcOrd="0" destOrd="0" presId="urn:microsoft.com/office/officeart/2005/8/layout/orgChart1"/>
    <dgm:cxn modelId="{40BE788E-DAC4-486E-832B-50F4F09C5EBF}" type="presParOf" srcId="{746BFF90-C82E-4627-9F90-94D1C3855FFA}" destId="{65279009-938E-4A8D-8FA8-645B048EE75D}" srcOrd="1" destOrd="0" presId="urn:microsoft.com/office/officeart/2005/8/layout/orgChart1"/>
    <dgm:cxn modelId="{D10052BA-24CD-4FFB-BEBA-EAFFE0414C8A}" type="presParOf" srcId="{87B0DD1B-1E2D-42DA-8DA8-1FAE8AF3C484}" destId="{70553494-B09B-448E-B1BD-A64E74507B6D}" srcOrd="1" destOrd="0" presId="urn:microsoft.com/office/officeart/2005/8/layout/orgChart1"/>
    <dgm:cxn modelId="{28F44A14-28EC-408D-AAA8-B2AFA2BDFB71}" type="presParOf" srcId="{87B0DD1B-1E2D-42DA-8DA8-1FAE8AF3C484}" destId="{35C509BA-A67F-4164-9654-16258E7E745E}" srcOrd="2" destOrd="0" presId="urn:microsoft.com/office/officeart/2005/8/layout/orgChart1"/>
    <dgm:cxn modelId="{158DD740-9490-4449-9DC0-B2606F00CB20}" type="presParOf" srcId="{4BF8D4A7-0C39-4D61-85FD-199D028F233C}" destId="{4222F436-CCBB-4E7E-A9B0-D25D31A6B148}" srcOrd="8" destOrd="0" presId="urn:microsoft.com/office/officeart/2005/8/layout/orgChart1"/>
    <dgm:cxn modelId="{D4377C47-8BA0-4A6A-B302-F69E38D1D2E2}" type="presParOf" srcId="{4BF8D4A7-0C39-4D61-85FD-199D028F233C}" destId="{44CE01B6-57F4-4939-AC26-8160EB7398A7}" srcOrd="9" destOrd="0" presId="urn:microsoft.com/office/officeart/2005/8/layout/orgChart1"/>
    <dgm:cxn modelId="{95BF0997-BF5E-4510-AC1C-04E5C1D94ADF}" type="presParOf" srcId="{44CE01B6-57F4-4939-AC26-8160EB7398A7}" destId="{DAD2FFFC-99CE-4C48-9EBF-BEF7C9170400}" srcOrd="0" destOrd="0" presId="urn:microsoft.com/office/officeart/2005/8/layout/orgChart1"/>
    <dgm:cxn modelId="{473E7AF2-6030-48F1-BDCB-61B16025F999}" type="presParOf" srcId="{DAD2FFFC-99CE-4C48-9EBF-BEF7C9170400}" destId="{262BA353-91FB-48F7-8046-BC005A8F7A2D}" srcOrd="0" destOrd="0" presId="urn:microsoft.com/office/officeart/2005/8/layout/orgChart1"/>
    <dgm:cxn modelId="{8FF1791B-90FA-4F72-94E4-FD1155916887}" type="presParOf" srcId="{DAD2FFFC-99CE-4C48-9EBF-BEF7C9170400}" destId="{953CBB66-A112-4FE5-B096-E717EEA4B224}" srcOrd="1" destOrd="0" presId="urn:microsoft.com/office/officeart/2005/8/layout/orgChart1"/>
    <dgm:cxn modelId="{8B7D0453-4940-4146-BA28-F4EA758117AD}" type="presParOf" srcId="{44CE01B6-57F4-4939-AC26-8160EB7398A7}" destId="{31EE4997-0F00-459F-ABA1-4E86761A4A83}" srcOrd="1" destOrd="0" presId="urn:microsoft.com/office/officeart/2005/8/layout/orgChart1"/>
    <dgm:cxn modelId="{AFCBF40A-10A0-4047-9794-BFC98C8B8FE4}" type="presParOf" srcId="{44CE01B6-57F4-4939-AC26-8160EB7398A7}" destId="{E94713DF-FCF6-4D5A-AB90-58CB64ED653F}" srcOrd="2" destOrd="0" presId="urn:microsoft.com/office/officeart/2005/8/layout/orgChart1"/>
    <dgm:cxn modelId="{194C81FA-D76D-4576-B0C5-C6103A1DD345}" type="presParOf" srcId="{4BF8D4A7-0C39-4D61-85FD-199D028F233C}" destId="{8297C9F0-09C0-4D64-BD2F-0276CC11B9ED}" srcOrd="10" destOrd="0" presId="urn:microsoft.com/office/officeart/2005/8/layout/orgChart1"/>
    <dgm:cxn modelId="{7D370645-81ED-4646-8965-093296A27364}" type="presParOf" srcId="{4BF8D4A7-0C39-4D61-85FD-199D028F233C}" destId="{C5EFD499-CCD5-42B0-966C-D5C5E67FDEEA}" srcOrd="11" destOrd="0" presId="urn:microsoft.com/office/officeart/2005/8/layout/orgChart1"/>
    <dgm:cxn modelId="{363DAC63-2606-4BEB-B813-15407C3CC130}" type="presParOf" srcId="{C5EFD499-CCD5-42B0-966C-D5C5E67FDEEA}" destId="{C77B676F-4758-4B42-B42C-0BF05BC2062E}" srcOrd="0" destOrd="0" presId="urn:microsoft.com/office/officeart/2005/8/layout/orgChart1"/>
    <dgm:cxn modelId="{B7CB95EC-415F-42EF-8024-5D34A0904BCF}" type="presParOf" srcId="{C77B676F-4758-4B42-B42C-0BF05BC2062E}" destId="{82C13CAE-856C-4463-82F3-4596F998943E}" srcOrd="0" destOrd="0" presId="urn:microsoft.com/office/officeart/2005/8/layout/orgChart1"/>
    <dgm:cxn modelId="{D49F4C12-D3CC-4451-AD29-1CA375F2D25B}" type="presParOf" srcId="{C77B676F-4758-4B42-B42C-0BF05BC2062E}" destId="{19686271-AFF6-4FE6-BB06-AB7C71D711C6}" srcOrd="1" destOrd="0" presId="urn:microsoft.com/office/officeart/2005/8/layout/orgChart1"/>
    <dgm:cxn modelId="{08424604-2B23-487A-ABD9-A410F6813CBA}" type="presParOf" srcId="{C5EFD499-CCD5-42B0-966C-D5C5E67FDEEA}" destId="{2F06706D-B0B9-4DB5-B085-28A6D1D68540}" srcOrd="1" destOrd="0" presId="urn:microsoft.com/office/officeart/2005/8/layout/orgChart1"/>
    <dgm:cxn modelId="{99EB1133-4315-417F-B506-F0317B7C8EA5}" type="presParOf" srcId="{C5EFD499-CCD5-42B0-966C-D5C5E67FDEEA}" destId="{F7064AF1-DE0B-4AC0-BB2E-760A1BEAC49A}" srcOrd="2" destOrd="0" presId="urn:microsoft.com/office/officeart/2005/8/layout/orgChart1"/>
    <dgm:cxn modelId="{D93D8002-370A-4DF1-AAF3-DA62206F20F8}" type="presParOf" srcId="{4BF8D4A7-0C39-4D61-85FD-199D028F233C}" destId="{AEBB3D0F-BC48-4A35-B47E-97D0E254756F}" srcOrd="12" destOrd="0" presId="urn:microsoft.com/office/officeart/2005/8/layout/orgChart1"/>
    <dgm:cxn modelId="{F8D2D5DB-2196-4DE3-988A-49C82D62E804}" type="presParOf" srcId="{4BF8D4A7-0C39-4D61-85FD-199D028F233C}" destId="{81023386-9129-41C5-8524-5F2445241695}" srcOrd="13" destOrd="0" presId="urn:microsoft.com/office/officeart/2005/8/layout/orgChart1"/>
    <dgm:cxn modelId="{19BC0813-3910-4DDB-AD85-A2503EC273CF}" type="presParOf" srcId="{81023386-9129-41C5-8524-5F2445241695}" destId="{91201826-26D2-45BF-BDA8-CBF043705AFE}" srcOrd="0" destOrd="0" presId="urn:microsoft.com/office/officeart/2005/8/layout/orgChart1"/>
    <dgm:cxn modelId="{8E3A9633-5D21-4754-91D6-3C43495CF33E}" type="presParOf" srcId="{91201826-26D2-45BF-BDA8-CBF043705AFE}" destId="{A54D4BC5-BDCA-4F40-B8EA-B3C6E317579B}" srcOrd="0" destOrd="0" presId="urn:microsoft.com/office/officeart/2005/8/layout/orgChart1"/>
    <dgm:cxn modelId="{06F152FC-BAEC-4F85-8C29-2448E4168A61}" type="presParOf" srcId="{91201826-26D2-45BF-BDA8-CBF043705AFE}" destId="{09E360FE-11B3-414D-9447-20DAA1384998}" srcOrd="1" destOrd="0" presId="urn:microsoft.com/office/officeart/2005/8/layout/orgChart1"/>
    <dgm:cxn modelId="{9880D2B8-B148-4227-BEDB-58BC5E715ACE}" type="presParOf" srcId="{81023386-9129-41C5-8524-5F2445241695}" destId="{36DACF2C-D012-4724-9C3C-094541D58751}" srcOrd="1" destOrd="0" presId="urn:microsoft.com/office/officeart/2005/8/layout/orgChart1"/>
    <dgm:cxn modelId="{97FB2D27-19BA-49EA-A1B5-52E85CE9CC68}" type="presParOf" srcId="{81023386-9129-41C5-8524-5F2445241695}" destId="{1C1F3E92-F436-4303-8F5B-571AF9339C6A}" srcOrd="2" destOrd="0" presId="urn:microsoft.com/office/officeart/2005/8/layout/orgChart1"/>
    <dgm:cxn modelId="{AE1000B7-12DE-4476-AB59-4CFEEBA7DD5C}" type="presParOf" srcId="{673A4D0A-81E2-4BAF-A094-B1207DE918EA}" destId="{9F374602-89CA-4987-BF7C-E7317E4369DA}" srcOrd="2" destOrd="0" presId="urn:microsoft.com/office/officeart/2005/8/layout/orgChart1"/>
    <dgm:cxn modelId="{2BEDDD5C-21F1-4AC1-BB67-831F8AE10635}" type="presParOf" srcId="{AC9CD40A-AAA6-40F1-9842-D4F4EF503364}" destId="{842D835D-0E2F-4D1E-B3B6-DEADC232B440}" srcOrd="4" destOrd="0" presId="urn:microsoft.com/office/officeart/2005/8/layout/orgChart1"/>
    <dgm:cxn modelId="{4FD80AD1-DB70-45CD-9AD9-E9D43579D63D}" type="presParOf" srcId="{AC9CD40A-AAA6-40F1-9842-D4F4EF503364}" destId="{6D2B8737-CD81-4A37-80F4-7E2BB834A911}" srcOrd="5" destOrd="0" presId="urn:microsoft.com/office/officeart/2005/8/layout/orgChart1"/>
    <dgm:cxn modelId="{4F169637-FA50-4031-99D8-DB2F7C23DC85}" type="presParOf" srcId="{6D2B8737-CD81-4A37-80F4-7E2BB834A911}" destId="{6F7DCCA2-1CAA-4647-A702-01867E3723FB}" srcOrd="0" destOrd="0" presId="urn:microsoft.com/office/officeart/2005/8/layout/orgChart1"/>
    <dgm:cxn modelId="{7DCEA2B9-CAFB-45D2-871B-A297A648D478}" type="presParOf" srcId="{6F7DCCA2-1CAA-4647-A702-01867E3723FB}" destId="{B3AA22E9-DE9A-4F6B-AEA7-7A926D0B1CE6}" srcOrd="0" destOrd="0" presId="urn:microsoft.com/office/officeart/2005/8/layout/orgChart1"/>
    <dgm:cxn modelId="{6C086BFE-CB02-4795-AB62-245350C7BC62}" type="presParOf" srcId="{6F7DCCA2-1CAA-4647-A702-01867E3723FB}" destId="{35E66950-B83B-4B80-A555-68C0E090F38B}" srcOrd="1" destOrd="0" presId="urn:microsoft.com/office/officeart/2005/8/layout/orgChart1"/>
    <dgm:cxn modelId="{503DF249-B2BF-415E-8611-D0B4DC7C139A}" type="presParOf" srcId="{6D2B8737-CD81-4A37-80F4-7E2BB834A911}" destId="{A03F2B09-E2AD-4F33-940B-A7C72B796A0C}" srcOrd="1" destOrd="0" presId="urn:microsoft.com/office/officeart/2005/8/layout/orgChart1"/>
    <dgm:cxn modelId="{1557C169-65E2-4F3E-8A0C-71ACF945E127}" type="presParOf" srcId="{A03F2B09-E2AD-4F33-940B-A7C72B796A0C}" destId="{E297D195-2BA6-4795-BBB1-41F11B5A12E0}" srcOrd="0" destOrd="0" presId="urn:microsoft.com/office/officeart/2005/8/layout/orgChart1"/>
    <dgm:cxn modelId="{4832832F-4E47-471E-88D4-C9A26E4B32CE}" type="presParOf" srcId="{A03F2B09-E2AD-4F33-940B-A7C72B796A0C}" destId="{BEDD734D-6118-4C55-8A29-E89B9DF51159}" srcOrd="1" destOrd="0" presId="urn:microsoft.com/office/officeart/2005/8/layout/orgChart1"/>
    <dgm:cxn modelId="{69BFE28D-8D8C-4718-AEFA-880B7CFFD682}" type="presParOf" srcId="{BEDD734D-6118-4C55-8A29-E89B9DF51159}" destId="{E15475CD-AC41-4A78-A2BD-95EB3A472C57}" srcOrd="0" destOrd="0" presId="urn:microsoft.com/office/officeart/2005/8/layout/orgChart1"/>
    <dgm:cxn modelId="{9600B63E-C606-4D2A-9278-9F938E9AD68B}" type="presParOf" srcId="{E15475CD-AC41-4A78-A2BD-95EB3A472C57}" destId="{DCB820ED-6C99-4BAA-82E7-89C90A9902B8}" srcOrd="0" destOrd="0" presId="urn:microsoft.com/office/officeart/2005/8/layout/orgChart1"/>
    <dgm:cxn modelId="{4EE8648F-EA17-4E2A-B8B4-C61723E81BB2}" type="presParOf" srcId="{E15475CD-AC41-4A78-A2BD-95EB3A472C57}" destId="{B73BB543-8A34-488E-9FFB-0693ACF40DED}" srcOrd="1" destOrd="0" presId="urn:microsoft.com/office/officeart/2005/8/layout/orgChart1"/>
    <dgm:cxn modelId="{A9E9C14D-F8F1-4A59-86E0-AF8FAC2CD81F}" type="presParOf" srcId="{BEDD734D-6118-4C55-8A29-E89B9DF51159}" destId="{0367CC11-71B5-4A6D-85F9-BCA042C193C6}" srcOrd="1" destOrd="0" presId="urn:microsoft.com/office/officeart/2005/8/layout/orgChart1"/>
    <dgm:cxn modelId="{D10A2E7B-0324-40F2-9D51-E4265142F5C5}" type="presParOf" srcId="{BEDD734D-6118-4C55-8A29-E89B9DF51159}" destId="{7BB31EE1-5041-49F1-BC9C-5C690478F037}" srcOrd="2" destOrd="0" presId="urn:microsoft.com/office/officeart/2005/8/layout/orgChart1"/>
    <dgm:cxn modelId="{E67E21B7-81B4-4481-919A-A057D7EFB4A5}" type="presParOf" srcId="{A03F2B09-E2AD-4F33-940B-A7C72B796A0C}" destId="{E91EC3D2-0398-4506-809E-A67FD75DEAF8}" srcOrd="2" destOrd="0" presId="urn:microsoft.com/office/officeart/2005/8/layout/orgChart1"/>
    <dgm:cxn modelId="{B57FFA2B-68BA-4670-BE75-EB9B15F5BD14}" type="presParOf" srcId="{A03F2B09-E2AD-4F33-940B-A7C72B796A0C}" destId="{338C7500-DD7F-4CB8-BDD1-531C74B78F53}" srcOrd="3" destOrd="0" presId="urn:microsoft.com/office/officeart/2005/8/layout/orgChart1"/>
    <dgm:cxn modelId="{2A5A77DA-DC43-474C-983D-2E495D5E0BD8}" type="presParOf" srcId="{338C7500-DD7F-4CB8-BDD1-531C74B78F53}" destId="{4F76B19F-E207-4E18-921F-FCF0C8DCC6EC}" srcOrd="0" destOrd="0" presId="urn:microsoft.com/office/officeart/2005/8/layout/orgChart1"/>
    <dgm:cxn modelId="{F1D3D147-1E6E-476D-8A2C-D73D0438A936}" type="presParOf" srcId="{4F76B19F-E207-4E18-921F-FCF0C8DCC6EC}" destId="{0362A30A-E6D1-4615-B668-12F836C0C28A}" srcOrd="0" destOrd="0" presId="urn:microsoft.com/office/officeart/2005/8/layout/orgChart1"/>
    <dgm:cxn modelId="{FAFE3C67-8F71-4D5F-92D4-5D4EBF70B329}" type="presParOf" srcId="{4F76B19F-E207-4E18-921F-FCF0C8DCC6EC}" destId="{71CF8475-2227-477A-8414-1A0CFB36707F}" srcOrd="1" destOrd="0" presId="urn:microsoft.com/office/officeart/2005/8/layout/orgChart1"/>
    <dgm:cxn modelId="{F5B87D87-867D-4604-9738-F1BCE7A70676}" type="presParOf" srcId="{338C7500-DD7F-4CB8-BDD1-531C74B78F53}" destId="{F32A7833-494D-417D-92BE-0524DEA91784}" srcOrd="1" destOrd="0" presId="urn:microsoft.com/office/officeart/2005/8/layout/orgChart1"/>
    <dgm:cxn modelId="{87F14044-5672-471A-A04C-5235BE17E555}" type="presParOf" srcId="{338C7500-DD7F-4CB8-BDD1-531C74B78F53}" destId="{58DEF3EC-9793-44BE-BBB5-C99BAADF37C1}" srcOrd="2" destOrd="0" presId="urn:microsoft.com/office/officeart/2005/8/layout/orgChart1"/>
    <dgm:cxn modelId="{FF436B32-7A6C-4F3B-AC1C-427578FC4812}" type="presParOf" srcId="{A03F2B09-E2AD-4F33-940B-A7C72B796A0C}" destId="{B61C569F-B76D-43AB-BE3A-28C85DD758B5}" srcOrd="4" destOrd="0" presId="urn:microsoft.com/office/officeart/2005/8/layout/orgChart1"/>
    <dgm:cxn modelId="{1961DF4E-3099-41C2-8AA1-99D6A3678D50}" type="presParOf" srcId="{A03F2B09-E2AD-4F33-940B-A7C72B796A0C}" destId="{8205E1C5-AB84-434F-9730-84E65F4909DA}" srcOrd="5" destOrd="0" presId="urn:microsoft.com/office/officeart/2005/8/layout/orgChart1"/>
    <dgm:cxn modelId="{0634A81D-2779-4920-8547-85CFB424BF19}" type="presParOf" srcId="{8205E1C5-AB84-434F-9730-84E65F4909DA}" destId="{C21E2213-A3B0-458C-ABF9-6F35594A6455}" srcOrd="0" destOrd="0" presId="urn:microsoft.com/office/officeart/2005/8/layout/orgChart1"/>
    <dgm:cxn modelId="{6AD2A929-7965-4C03-A7F3-D6BF25AE9847}" type="presParOf" srcId="{C21E2213-A3B0-458C-ABF9-6F35594A6455}" destId="{44EEA638-0E45-4B40-A2C1-FEF4A10CF44C}" srcOrd="0" destOrd="0" presId="urn:microsoft.com/office/officeart/2005/8/layout/orgChart1"/>
    <dgm:cxn modelId="{E1EB0C85-999E-4DC4-AB65-8049E5DDDDF1}" type="presParOf" srcId="{C21E2213-A3B0-458C-ABF9-6F35594A6455}" destId="{C464176F-2C61-40AB-AFC9-D6AD8ADC8FF9}" srcOrd="1" destOrd="0" presId="urn:microsoft.com/office/officeart/2005/8/layout/orgChart1"/>
    <dgm:cxn modelId="{158FCDE6-E0E7-441F-9EA9-035DCD961F47}" type="presParOf" srcId="{8205E1C5-AB84-434F-9730-84E65F4909DA}" destId="{4A635418-C284-4387-9FDF-4BB0494E8983}" srcOrd="1" destOrd="0" presId="urn:microsoft.com/office/officeart/2005/8/layout/orgChart1"/>
    <dgm:cxn modelId="{4C2D3404-4928-4DD3-9400-F20F3B50E2C6}" type="presParOf" srcId="{8205E1C5-AB84-434F-9730-84E65F4909DA}" destId="{45A08E79-22A6-48EA-8A09-1193BC41094C}" srcOrd="2" destOrd="0" presId="urn:microsoft.com/office/officeart/2005/8/layout/orgChart1"/>
    <dgm:cxn modelId="{8772E4EB-582E-47C4-B368-892B794CBEF5}" type="presParOf" srcId="{A03F2B09-E2AD-4F33-940B-A7C72B796A0C}" destId="{734FDE28-D160-43B8-9610-2AD2F47F7AA1}" srcOrd="6" destOrd="0" presId="urn:microsoft.com/office/officeart/2005/8/layout/orgChart1"/>
    <dgm:cxn modelId="{D721AC65-5C04-4458-B6E3-39EE3B838849}" type="presParOf" srcId="{A03F2B09-E2AD-4F33-940B-A7C72B796A0C}" destId="{B585CE59-FBC7-43EE-AD49-0DF7AA21E04C}" srcOrd="7" destOrd="0" presId="urn:microsoft.com/office/officeart/2005/8/layout/orgChart1"/>
    <dgm:cxn modelId="{9A9DBCC6-D8D0-4034-9858-58B8B27E8152}" type="presParOf" srcId="{B585CE59-FBC7-43EE-AD49-0DF7AA21E04C}" destId="{3B3D4BD9-5C41-43E3-BE52-D6EF279FBD20}" srcOrd="0" destOrd="0" presId="urn:microsoft.com/office/officeart/2005/8/layout/orgChart1"/>
    <dgm:cxn modelId="{83F95308-CDE4-4D5E-A7A4-65A5174B7A19}" type="presParOf" srcId="{3B3D4BD9-5C41-43E3-BE52-D6EF279FBD20}" destId="{C8C6D9A3-B07B-435F-AFCB-18E854C38FF5}" srcOrd="0" destOrd="0" presId="urn:microsoft.com/office/officeart/2005/8/layout/orgChart1"/>
    <dgm:cxn modelId="{F2827771-4BAF-4AEC-956F-46ECBBBAFCD1}" type="presParOf" srcId="{3B3D4BD9-5C41-43E3-BE52-D6EF279FBD20}" destId="{10C05EB2-2BC2-4C4E-9F0A-29F30BB65C53}" srcOrd="1" destOrd="0" presId="urn:microsoft.com/office/officeart/2005/8/layout/orgChart1"/>
    <dgm:cxn modelId="{777DE3EE-D42C-4CB9-B898-434DB2878B6D}" type="presParOf" srcId="{B585CE59-FBC7-43EE-AD49-0DF7AA21E04C}" destId="{C6D38E40-D965-488F-9F84-1B7695CE1AAC}" srcOrd="1" destOrd="0" presId="urn:microsoft.com/office/officeart/2005/8/layout/orgChart1"/>
    <dgm:cxn modelId="{70458EAE-4567-49FD-9C52-E0889CAA803A}" type="presParOf" srcId="{B585CE59-FBC7-43EE-AD49-0DF7AA21E04C}" destId="{6695C9A3-6301-413E-A978-91C7FDB28BC5}" srcOrd="2" destOrd="0" presId="urn:microsoft.com/office/officeart/2005/8/layout/orgChart1"/>
    <dgm:cxn modelId="{004D1075-411E-404E-BE96-64860FC48782}" type="presParOf" srcId="{A03F2B09-E2AD-4F33-940B-A7C72B796A0C}" destId="{3F838230-30DA-4CD4-B1D0-2F543C2C751A}" srcOrd="8" destOrd="0" presId="urn:microsoft.com/office/officeart/2005/8/layout/orgChart1"/>
    <dgm:cxn modelId="{DFC02B23-FEA8-4325-A945-2346FD49C923}" type="presParOf" srcId="{A03F2B09-E2AD-4F33-940B-A7C72B796A0C}" destId="{418FA94B-6577-43C9-9416-FE479318A00D}" srcOrd="9" destOrd="0" presId="urn:microsoft.com/office/officeart/2005/8/layout/orgChart1"/>
    <dgm:cxn modelId="{72E3FD46-EAFF-466B-9E40-78AD5F826C13}" type="presParOf" srcId="{418FA94B-6577-43C9-9416-FE479318A00D}" destId="{11D64C62-5570-4D07-9F93-4F35DCA6609B}" srcOrd="0" destOrd="0" presId="urn:microsoft.com/office/officeart/2005/8/layout/orgChart1"/>
    <dgm:cxn modelId="{4EBD063A-3F71-4F64-AB03-2767ABCF8592}" type="presParOf" srcId="{11D64C62-5570-4D07-9F93-4F35DCA6609B}" destId="{5A7EA954-2F08-4AE4-BF69-22E299950ABD}" srcOrd="0" destOrd="0" presId="urn:microsoft.com/office/officeart/2005/8/layout/orgChart1"/>
    <dgm:cxn modelId="{F0F6793E-1DF5-4ECA-A06A-1BA95CC4B55B}" type="presParOf" srcId="{11D64C62-5570-4D07-9F93-4F35DCA6609B}" destId="{71896FFD-E546-47F8-8E03-138FC2193A4D}" srcOrd="1" destOrd="0" presId="urn:microsoft.com/office/officeart/2005/8/layout/orgChart1"/>
    <dgm:cxn modelId="{1CBB8433-C682-40B9-8C40-7914D50246DA}" type="presParOf" srcId="{418FA94B-6577-43C9-9416-FE479318A00D}" destId="{C768E7E6-B172-47BE-9785-E5EDF22975AF}" srcOrd="1" destOrd="0" presId="urn:microsoft.com/office/officeart/2005/8/layout/orgChart1"/>
    <dgm:cxn modelId="{D6FAAEF6-8317-4521-8EA9-CC1968B48717}" type="presParOf" srcId="{418FA94B-6577-43C9-9416-FE479318A00D}" destId="{3167C040-65A9-4F65-8FEA-75E08E0333DC}" srcOrd="2" destOrd="0" presId="urn:microsoft.com/office/officeart/2005/8/layout/orgChart1"/>
    <dgm:cxn modelId="{3A81533D-DD6D-4F03-BDD0-9B2ABFD93DAF}" type="presParOf" srcId="{A03F2B09-E2AD-4F33-940B-A7C72B796A0C}" destId="{10F04022-2027-4105-9B14-336850E8CB6B}" srcOrd="10" destOrd="0" presId="urn:microsoft.com/office/officeart/2005/8/layout/orgChart1"/>
    <dgm:cxn modelId="{0E7BB924-0284-47B3-9EB7-033038247E99}" type="presParOf" srcId="{A03F2B09-E2AD-4F33-940B-A7C72B796A0C}" destId="{77B20D66-9496-41F2-A472-DF669235F782}" srcOrd="11" destOrd="0" presId="urn:microsoft.com/office/officeart/2005/8/layout/orgChart1"/>
    <dgm:cxn modelId="{F5CECA21-2CB4-4B0A-96DE-D26CF99904BD}" type="presParOf" srcId="{77B20D66-9496-41F2-A472-DF669235F782}" destId="{E2D86997-88A1-4CA5-95D9-AD109629ECC5}" srcOrd="0" destOrd="0" presId="urn:microsoft.com/office/officeart/2005/8/layout/orgChart1"/>
    <dgm:cxn modelId="{17FC48A3-F31E-46C8-A313-560EDFE470D3}" type="presParOf" srcId="{E2D86997-88A1-4CA5-95D9-AD109629ECC5}" destId="{53D3D17B-B255-4843-9381-D110FF72EF99}" srcOrd="0" destOrd="0" presId="urn:microsoft.com/office/officeart/2005/8/layout/orgChart1"/>
    <dgm:cxn modelId="{C3EC421D-8B44-4752-8ABF-1F17E0BC63A1}" type="presParOf" srcId="{E2D86997-88A1-4CA5-95D9-AD109629ECC5}" destId="{0F47ED16-4EC7-418F-A7A5-DC5A303C212C}" srcOrd="1" destOrd="0" presId="urn:microsoft.com/office/officeart/2005/8/layout/orgChart1"/>
    <dgm:cxn modelId="{763DB5C4-3B5D-4ADE-8800-7F99194D35FE}" type="presParOf" srcId="{77B20D66-9496-41F2-A472-DF669235F782}" destId="{8397CF25-7F06-4743-A4CF-61CC5ACCA96B}" srcOrd="1" destOrd="0" presId="urn:microsoft.com/office/officeart/2005/8/layout/orgChart1"/>
    <dgm:cxn modelId="{83A1CFDB-9F26-47BF-9ADD-16F5426264A4}" type="presParOf" srcId="{77B20D66-9496-41F2-A472-DF669235F782}" destId="{F1ABE692-C31D-4888-9AF5-4183125E7C68}" srcOrd="2" destOrd="0" presId="urn:microsoft.com/office/officeart/2005/8/layout/orgChart1"/>
    <dgm:cxn modelId="{B08FBA42-3947-406B-BCF3-CB2A8F40BD77}" type="presParOf" srcId="{A03F2B09-E2AD-4F33-940B-A7C72B796A0C}" destId="{A2D352A9-FB2B-4807-B248-06ED2BFE92EF}" srcOrd="12" destOrd="0" presId="urn:microsoft.com/office/officeart/2005/8/layout/orgChart1"/>
    <dgm:cxn modelId="{9E2E6957-1265-48FD-A48C-54652CB22E77}" type="presParOf" srcId="{A03F2B09-E2AD-4F33-940B-A7C72B796A0C}" destId="{65A2E2ED-98F6-4048-9E14-EAE217DE5B1A}" srcOrd="13" destOrd="0" presId="urn:microsoft.com/office/officeart/2005/8/layout/orgChart1"/>
    <dgm:cxn modelId="{F0F7047A-5491-41C1-A4CA-C28C7E955267}" type="presParOf" srcId="{65A2E2ED-98F6-4048-9E14-EAE217DE5B1A}" destId="{F2C62764-2A19-4F71-8523-FA5B809E835A}" srcOrd="0" destOrd="0" presId="urn:microsoft.com/office/officeart/2005/8/layout/orgChart1"/>
    <dgm:cxn modelId="{5B715366-AE76-4B69-97A4-0FBE68168415}" type="presParOf" srcId="{F2C62764-2A19-4F71-8523-FA5B809E835A}" destId="{422A615F-49CB-45B7-98DD-DFD686A38A62}" srcOrd="0" destOrd="0" presId="urn:microsoft.com/office/officeart/2005/8/layout/orgChart1"/>
    <dgm:cxn modelId="{D6320799-3438-40B3-99ED-3ECAF743C3C6}" type="presParOf" srcId="{F2C62764-2A19-4F71-8523-FA5B809E835A}" destId="{34D42FDB-8D3F-4355-AFB1-5191FF041F4B}" srcOrd="1" destOrd="0" presId="urn:microsoft.com/office/officeart/2005/8/layout/orgChart1"/>
    <dgm:cxn modelId="{EF0EB9B0-716F-41EF-8D21-D26BC66091F3}" type="presParOf" srcId="{65A2E2ED-98F6-4048-9E14-EAE217DE5B1A}" destId="{42D444B7-8F35-4938-B691-1713FFDD0DE2}" srcOrd="1" destOrd="0" presId="urn:microsoft.com/office/officeart/2005/8/layout/orgChart1"/>
    <dgm:cxn modelId="{4FD6FB89-1637-4AB5-B92E-CFB3C8EADA80}" type="presParOf" srcId="{65A2E2ED-98F6-4048-9E14-EAE217DE5B1A}" destId="{DFCFCE2D-D218-4C41-8408-AF80E1C720DC}" srcOrd="2" destOrd="0" presId="urn:microsoft.com/office/officeart/2005/8/layout/orgChart1"/>
    <dgm:cxn modelId="{7EF68255-0502-4EA7-BA16-239E5B8BBB29}" type="presParOf" srcId="{A03F2B09-E2AD-4F33-940B-A7C72B796A0C}" destId="{60EC2D11-E5F3-43B5-A4FD-AF7640A14DAB}" srcOrd="14" destOrd="0" presId="urn:microsoft.com/office/officeart/2005/8/layout/orgChart1"/>
    <dgm:cxn modelId="{430E0188-7568-4D9F-B424-F94A03AF299D}" type="presParOf" srcId="{A03F2B09-E2AD-4F33-940B-A7C72B796A0C}" destId="{B97870BF-9718-41B6-92CD-44F09867E3DC}" srcOrd="15" destOrd="0" presId="urn:microsoft.com/office/officeart/2005/8/layout/orgChart1"/>
    <dgm:cxn modelId="{CC6825F2-5A8E-4C32-8190-378CBC9974FE}" type="presParOf" srcId="{B97870BF-9718-41B6-92CD-44F09867E3DC}" destId="{71B77DAB-249A-4851-84A6-7C77B80E874A}" srcOrd="0" destOrd="0" presId="urn:microsoft.com/office/officeart/2005/8/layout/orgChart1"/>
    <dgm:cxn modelId="{902EEED2-B5F0-458F-BE9C-461DE1AB9F62}" type="presParOf" srcId="{71B77DAB-249A-4851-84A6-7C77B80E874A}" destId="{52B55628-9323-4500-B59A-5C5E54BF2424}" srcOrd="0" destOrd="0" presId="urn:microsoft.com/office/officeart/2005/8/layout/orgChart1"/>
    <dgm:cxn modelId="{64690BCD-0755-4557-B3FD-CF5582499ABF}" type="presParOf" srcId="{71B77DAB-249A-4851-84A6-7C77B80E874A}" destId="{CBCCB784-C0DC-4616-A093-6839F584D9F6}" srcOrd="1" destOrd="0" presId="urn:microsoft.com/office/officeart/2005/8/layout/orgChart1"/>
    <dgm:cxn modelId="{6F3768F1-0427-4B23-AB20-5522EEA13DA6}" type="presParOf" srcId="{B97870BF-9718-41B6-92CD-44F09867E3DC}" destId="{1916FFEC-ED54-43D6-BDD3-16FAAF102D4C}" srcOrd="1" destOrd="0" presId="urn:microsoft.com/office/officeart/2005/8/layout/orgChart1"/>
    <dgm:cxn modelId="{53E24A53-9AD1-436C-BE58-76A7ADAF9EF7}" type="presParOf" srcId="{B97870BF-9718-41B6-92CD-44F09867E3DC}" destId="{DB10AEA4-D623-4EC6-9211-52411534A026}" srcOrd="2" destOrd="0" presId="urn:microsoft.com/office/officeart/2005/8/layout/orgChart1"/>
    <dgm:cxn modelId="{B92E1F0E-E975-4E56-A79C-CA65BB070539}" type="presParOf" srcId="{6D2B8737-CD81-4A37-80F4-7E2BB834A911}" destId="{FC7FE82E-9885-4F96-8D2C-4A7A0CE3099A}" srcOrd="2" destOrd="0" presId="urn:microsoft.com/office/officeart/2005/8/layout/orgChart1"/>
    <dgm:cxn modelId="{DAB0EFFE-1A4A-41A1-BDF7-9E5998B3EEAA}" type="presParOf" srcId="{FC7FE82E-9885-4F96-8D2C-4A7A0CE3099A}" destId="{5735259E-404D-4D0B-9AAB-39358CC341B7}" srcOrd="0" destOrd="0" presId="urn:microsoft.com/office/officeart/2005/8/layout/orgChart1"/>
    <dgm:cxn modelId="{5261E0E1-BA5B-49B0-8F22-BDCC26A74243}" type="presParOf" srcId="{FC7FE82E-9885-4F96-8D2C-4A7A0CE3099A}" destId="{792C0DF1-0D6D-4116-A115-5CFDD0DA9C6B}" srcOrd="1" destOrd="0" presId="urn:microsoft.com/office/officeart/2005/8/layout/orgChart1"/>
    <dgm:cxn modelId="{C638C357-87B2-4C6C-B0A3-B65D9232B3BD}" type="presParOf" srcId="{792C0DF1-0D6D-4116-A115-5CFDD0DA9C6B}" destId="{0219F0A2-E10C-41A0-92DB-4402DDA989EF}" srcOrd="0" destOrd="0" presId="urn:microsoft.com/office/officeart/2005/8/layout/orgChart1"/>
    <dgm:cxn modelId="{2A406E3D-0F2D-4440-92F1-DE7E9013A971}" type="presParOf" srcId="{0219F0A2-E10C-41A0-92DB-4402DDA989EF}" destId="{2E18FA6C-4136-4D7F-8BAE-75EFA623F35D}" srcOrd="0" destOrd="0" presId="urn:microsoft.com/office/officeart/2005/8/layout/orgChart1"/>
    <dgm:cxn modelId="{B1284C29-B32F-4B50-B5A7-4FFDA8DDFF0E}" type="presParOf" srcId="{0219F0A2-E10C-41A0-92DB-4402DDA989EF}" destId="{B45433F8-5EFC-4498-8DF9-085F4D126973}" srcOrd="1" destOrd="0" presId="urn:microsoft.com/office/officeart/2005/8/layout/orgChart1"/>
    <dgm:cxn modelId="{DB037891-F347-4035-AF6D-0EEB0EE8EF08}" type="presParOf" srcId="{792C0DF1-0D6D-4116-A115-5CFDD0DA9C6B}" destId="{011D9FAE-FBB3-4255-9D57-ED550A3FC397}" srcOrd="1" destOrd="0" presId="urn:microsoft.com/office/officeart/2005/8/layout/orgChart1"/>
    <dgm:cxn modelId="{286C1CDA-201B-4A88-8C50-33510D0A5676}" type="presParOf" srcId="{792C0DF1-0D6D-4116-A115-5CFDD0DA9C6B}" destId="{C3C2B4A7-1177-48C5-8998-1B784BEFF1B9}" srcOrd="2" destOrd="0" presId="urn:microsoft.com/office/officeart/2005/8/layout/orgChart1"/>
    <dgm:cxn modelId="{33A11636-B10C-4E40-B9E7-A922FDFFF1CC}" type="presParOf" srcId="{621D21B5-288C-4C2D-BCA7-EA67550D567B}" destId="{F3ED814C-9513-4AE1-B57B-379DC2A2B3C5}" srcOrd="2" destOrd="0" presId="urn:microsoft.com/office/officeart/2005/8/layout/orgChart1"/>
    <dgm:cxn modelId="{8331BBDD-5FD4-45E1-B66E-859CEA513BD8}" type="presParOf" srcId="{F3ED814C-9513-4AE1-B57B-379DC2A2B3C5}" destId="{49394909-F62F-4B64-9AD4-3C557D10A633}" srcOrd="0" destOrd="0" presId="urn:microsoft.com/office/officeart/2005/8/layout/orgChart1"/>
    <dgm:cxn modelId="{521FB801-97DE-4FC7-ACDF-5C5AAC33FE89}" type="presParOf" srcId="{F3ED814C-9513-4AE1-B57B-379DC2A2B3C5}" destId="{419B4C93-20E0-45D7-BEB2-FCEC595D64ED}" srcOrd="1" destOrd="0" presId="urn:microsoft.com/office/officeart/2005/8/layout/orgChart1"/>
    <dgm:cxn modelId="{8135008F-D86C-45FE-ADF1-1D9D60B2DD06}" type="presParOf" srcId="{419B4C93-20E0-45D7-BEB2-FCEC595D64ED}" destId="{67B1A08C-327F-4E00-905F-296072B0F1D7}" srcOrd="0" destOrd="0" presId="urn:microsoft.com/office/officeart/2005/8/layout/orgChart1"/>
    <dgm:cxn modelId="{3288018A-ABEA-420F-8138-9E8077900AA6}" type="presParOf" srcId="{67B1A08C-327F-4E00-905F-296072B0F1D7}" destId="{3FBD2A73-965D-4033-A4BD-4B32752D59C1}" srcOrd="0" destOrd="0" presId="urn:microsoft.com/office/officeart/2005/8/layout/orgChart1"/>
    <dgm:cxn modelId="{D711D806-73FF-4321-8EEB-D9EEE961C0ED}" type="presParOf" srcId="{67B1A08C-327F-4E00-905F-296072B0F1D7}" destId="{97284F49-2595-4C3C-9FE5-CF3E00E16C68}" srcOrd="1" destOrd="0" presId="urn:microsoft.com/office/officeart/2005/8/layout/orgChart1"/>
    <dgm:cxn modelId="{AA2B0467-7190-4EF1-945C-F84DD7294464}" type="presParOf" srcId="{419B4C93-20E0-45D7-BEB2-FCEC595D64ED}" destId="{07755B2D-9480-4FE5-BDFF-F6B29B9461C5}" srcOrd="1" destOrd="0" presId="urn:microsoft.com/office/officeart/2005/8/layout/orgChart1"/>
    <dgm:cxn modelId="{EB84B0A2-4539-46BD-8B4A-CF2A94872B36}" type="presParOf" srcId="{419B4C93-20E0-45D7-BEB2-FCEC595D64ED}" destId="{89D8E978-0B06-44F0-AA4B-016D469FEDD2}" srcOrd="2" destOrd="0" presId="urn:microsoft.com/office/officeart/2005/8/layout/orgChart1"/>
    <dgm:cxn modelId="{770C53E9-3136-4E24-B4BB-BB40226937A1}" type="presParOf" srcId="{F3ED814C-9513-4AE1-B57B-379DC2A2B3C5}" destId="{133F4570-9553-40C9-955C-363ACD2288A7}" srcOrd="2" destOrd="0" presId="urn:microsoft.com/office/officeart/2005/8/layout/orgChart1"/>
    <dgm:cxn modelId="{E878707C-0461-4655-ACBF-D4FE9BB851A9}" type="presParOf" srcId="{F3ED814C-9513-4AE1-B57B-379DC2A2B3C5}" destId="{018F2C5D-5389-4195-9A95-303567F01897}" srcOrd="3" destOrd="0" presId="urn:microsoft.com/office/officeart/2005/8/layout/orgChart1"/>
    <dgm:cxn modelId="{94A0D290-39F5-4E50-ACAB-E3F75F000D7F}" type="presParOf" srcId="{018F2C5D-5389-4195-9A95-303567F01897}" destId="{D6651195-7168-44E3-8CF5-A225B09E43CD}" srcOrd="0" destOrd="0" presId="urn:microsoft.com/office/officeart/2005/8/layout/orgChart1"/>
    <dgm:cxn modelId="{1CB4A8B0-A6AA-4F96-9F04-736DB3051718}" type="presParOf" srcId="{D6651195-7168-44E3-8CF5-A225B09E43CD}" destId="{76691558-2CA0-4040-AAA9-5886ED1A9FE7}" srcOrd="0" destOrd="0" presId="urn:microsoft.com/office/officeart/2005/8/layout/orgChart1"/>
    <dgm:cxn modelId="{F87912BF-AE62-4EA6-AD87-2B668C575EE1}" type="presParOf" srcId="{D6651195-7168-44E3-8CF5-A225B09E43CD}" destId="{BECB37E9-EBE3-4038-A654-78A0A1F29109}" srcOrd="1" destOrd="0" presId="urn:microsoft.com/office/officeart/2005/8/layout/orgChart1"/>
    <dgm:cxn modelId="{09158387-FEB2-45C3-8FD1-60FEA1791665}" type="presParOf" srcId="{018F2C5D-5389-4195-9A95-303567F01897}" destId="{C8E432F6-2430-4F6D-99BE-861BB2F54D48}" srcOrd="1" destOrd="0" presId="urn:microsoft.com/office/officeart/2005/8/layout/orgChart1"/>
    <dgm:cxn modelId="{2798E271-0511-4CAA-9078-B6825D2636A1}" type="presParOf" srcId="{018F2C5D-5389-4195-9A95-303567F01897}" destId="{07151FAD-F0CD-4295-AAB5-302F7E3B9B6D}" srcOrd="2" destOrd="0" presId="urn:microsoft.com/office/officeart/2005/8/layout/orgChart1"/>
    <dgm:cxn modelId="{90E3A1D1-E131-40AA-BB80-18DD7E03545D}" type="presParOf" srcId="{F3ED814C-9513-4AE1-B57B-379DC2A2B3C5}" destId="{7E6F1780-DBF9-4354-90A1-400D0EA37FC5}" srcOrd="4" destOrd="0" presId="urn:microsoft.com/office/officeart/2005/8/layout/orgChart1"/>
    <dgm:cxn modelId="{807F0CE2-B371-4AE2-BDC3-5E598A37353E}" type="presParOf" srcId="{F3ED814C-9513-4AE1-B57B-379DC2A2B3C5}" destId="{ED86B04E-FCF0-47EC-B66D-F75D3615591E}" srcOrd="5" destOrd="0" presId="urn:microsoft.com/office/officeart/2005/8/layout/orgChart1"/>
    <dgm:cxn modelId="{DDA78C77-F28F-4276-9C39-14558E80E05E}" type="presParOf" srcId="{ED86B04E-FCF0-47EC-B66D-F75D3615591E}" destId="{8D4C45E3-C11E-46EC-812C-90B1D6019F69}" srcOrd="0" destOrd="0" presId="urn:microsoft.com/office/officeart/2005/8/layout/orgChart1"/>
    <dgm:cxn modelId="{32633579-E8FF-46D3-8AEE-EDE9CDBBCB5C}" type="presParOf" srcId="{8D4C45E3-C11E-46EC-812C-90B1D6019F69}" destId="{262D326B-EDAB-484F-94F9-2BE8D30CC24C}" srcOrd="0" destOrd="0" presId="urn:microsoft.com/office/officeart/2005/8/layout/orgChart1"/>
    <dgm:cxn modelId="{6F884FC3-16F7-4D18-8C07-6492F1543E91}" type="presParOf" srcId="{8D4C45E3-C11E-46EC-812C-90B1D6019F69}" destId="{2E40429E-7DC0-4DB5-B85B-63F2190876DD}" srcOrd="1" destOrd="0" presId="urn:microsoft.com/office/officeart/2005/8/layout/orgChart1"/>
    <dgm:cxn modelId="{60CA38B8-CDD2-4D4C-A35E-2BA0AA35AC86}" type="presParOf" srcId="{ED86B04E-FCF0-47EC-B66D-F75D3615591E}" destId="{7F7892F5-4EA4-49F8-BFB2-D1265597BD54}" srcOrd="1" destOrd="0" presId="urn:microsoft.com/office/officeart/2005/8/layout/orgChart1"/>
    <dgm:cxn modelId="{79254051-3584-4BAA-AEC0-233104E79302}" type="presParOf" srcId="{7F7892F5-4EA4-49F8-BFB2-D1265597BD54}" destId="{4DF17EED-57C5-4D62-831A-AF2F16CD4A2F}" srcOrd="0" destOrd="0" presId="urn:microsoft.com/office/officeart/2005/8/layout/orgChart1"/>
    <dgm:cxn modelId="{202DA1DB-69B8-4066-86A3-2934817AA05D}" type="presParOf" srcId="{7F7892F5-4EA4-49F8-BFB2-D1265597BD54}" destId="{E164F1F2-7BAC-4B87-8948-5D844205C4B2}" srcOrd="1" destOrd="0" presId="urn:microsoft.com/office/officeart/2005/8/layout/orgChart1"/>
    <dgm:cxn modelId="{8D9FA831-2509-4F7F-8500-BFD20F8C14A5}" type="presParOf" srcId="{E164F1F2-7BAC-4B87-8948-5D844205C4B2}" destId="{83ABBDFF-3D49-452F-AA2D-E6E9DA9E84B3}" srcOrd="0" destOrd="0" presId="urn:microsoft.com/office/officeart/2005/8/layout/orgChart1"/>
    <dgm:cxn modelId="{77641AB8-ECF6-4436-AA81-197878DB9CDB}" type="presParOf" srcId="{83ABBDFF-3D49-452F-AA2D-E6E9DA9E84B3}" destId="{2729EF6F-7DFF-4E87-B221-A294CDC3A823}" srcOrd="0" destOrd="0" presId="urn:microsoft.com/office/officeart/2005/8/layout/orgChart1"/>
    <dgm:cxn modelId="{7F57C6C7-F7DE-4B8B-81BB-71F2528834EA}" type="presParOf" srcId="{83ABBDFF-3D49-452F-AA2D-E6E9DA9E84B3}" destId="{3E5A347A-8060-4B31-949A-EB0C8D881007}" srcOrd="1" destOrd="0" presId="urn:microsoft.com/office/officeart/2005/8/layout/orgChart1"/>
    <dgm:cxn modelId="{6B9C43A5-4851-4D0A-87B0-CFCB8E6E20BA}" type="presParOf" srcId="{E164F1F2-7BAC-4B87-8948-5D844205C4B2}" destId="{3278B662-55FC-4583-A5A8-729EA20D6D5F}" srcOrd="1" destOrd="0" presId="urn:microsoft.com/office/officeart/2005/8/layout/orgChart1"/>
    <dgm:cxn modelId="{BA21E783-AB80-4155-B8CF-9C4E11FA792D}" type="presParOf" srcId="{E164F1F2-7BAC-4B87-8948-5D844205C4B2}" destId="{F05D3551-2FBD-4379-A2DF-4CA7514DF16E}" srcOrd="2" destOrd="0" presId="urn:microsoft.com/office/officeart/2005/8/layout/orgChart1"/>
    <dgm:cxn modelId="{F055D725-00BA-45A7-8D0F-4F6DCAD42574}" type="presParOf" srcId="{7F7892F5-4EA4-49F8-BFB2-D1265597BD54}" destId="{37F033BE-BB08-41C9-94B9-BA7B3677CAC4}" srcOrd="2" destOrd="0" presId="urn:microsoft.com/office/officeart/2005/8/layout/orgChart1"/>
    <dgm:cxn modelId="{C4AF5022-8DAE-48EF-A33B-9560FA0B1B2F}" type="presParOf" srcId="{7F7892F5-4EA4-49F8-BFB2-D1265597BD54}" destId="{184B268B-24CE-4825-AAA4-633233C704B5}" srcOrd="3" destOrd="0" presId="urn:microsoft.com/office/officeart/2005/8/layout/orgChart1"/>
    <dgm:cxn modelId="{6978D682-B951-4972-87A9-CE0E1AEBA7D1}" type="presParOf" srcId="{184B268B-24CE-4825-AAA4-633233C704B5}" destId="{72BC0D6D-C44F-4EE9-B854-51CABD5D35A3}" srcOrd="0" destOrd="0" presId="urn:microsoft.com/office/officeart/2005/8/layout/orgChart1"/>
    <dgm:cxn modelId="{88A28995-A842-4183-9913-088EEFAD80AB}" type="presParOf" srcId="{72BC0D6D-C44F-4EE9-B854-51CABD5D35A3}" destId="{3807CF5B-3220-4114-823D-F816B9A035EF}" srcOrd="0" destOrd="0" presId="urn:microsoft.com/office/officeart/2005/8/layout/orgChart1"/>
    <dgm:cxn modelId="{F4AAED0A-3FB3-42D7-810A-6BC42FD99DF7}" type="presParOf" srcId="{72BC0D6D-C44F-4EE9-B854-51CABD5D35A3}" destId="{93166B8D-FEAA-4F6A-A9BD-EFBD94A35891}" srcOrd="1" destOrd="0" presId="urn:microsoft.com/office/officeart/2005/8/layout/orgChart1"/>
    <dgm:cxn modelId="{2846FD43-2024-4B95-91B9-356858325FB5}" type="presParOf" srcId="{184B268B-24CE-4825-AAA4-633233C704B5}" destId="{D7A2811B-26AF-4C0F-B207-2C81383CC887}" srcOrd="1" destOrd="0" presId="urn:microsoft.com/office/officeart/2005/8/layout/orgChart1"/>
    <dgm:cxn modelId="{088A2BF8-7311-4C3B-9126-62563121F14E}" type="presParOf" srcId="{184B268B-24CE-4825-AAA4-633233C704B5}" destId="{8B6B5AAD-43C1-4597-90C0-16F409ED8D9C}" srcOrd="2" destOrd="0" presId="urn:microsoft.com/office/officeart/2005/8/layout/orgChart1"/>
    <dgm:cxn modelId="{4F6D0C39-CBB0-4834-A1D4-64B1DFD222DC}" type="presParOf" srcId="{ED86B04E-FCF0-47EC-B66D-F75D3615591E}" destId="{70181A51-CB39-4446-B35A-EE896D7E78DA}" srcOrd="2" destOrd="0" presId="urn:microsoft.com/office/officeart/2005/8/layout/orgChart1"/>
    <dgm:cxn modelId="{682E0BCC-D74A-4F3A-841E-1271C3C6BD62}" type="presParOf" srcId="{F3ED814C-9513-4AE1-B57B-379DC2A2B3C5}" destId="{75E124AB-E4A4-433F-9ECE-F1514C78473C}" srcOrd="6" destOrd="0" presId="urn:microsoft.com/office/officeart/2005/8/layout/orgChart1"/>
    <dgm:cxn modelId="{7E2D5B0F-68A9-40F1-8572-B37EC468BF25}" type="presParOf" srcId="{F3ED814C-9513-4AE1-B57B-379DC2A2B3C5}" destId="{EAE4F447-27D2-491D-9D88-769980781D9C}" srcOrd="7" destOrd="0" presId="urn:microsoft.com/office/officeart/2005/8/layout/orgChart1"/>
    <dgm:cxn modelId="{2D3D79DE-3507-4848-BBA0-B89A6C73B985}" type="presParOf" srcId="{EAE4F447-27D2-491D-9D88-769980781D9C}" destId="{368FED32-6706-48C2-9425-DB718BC90924}" srcOrd="0" destOrd="0" presId="urn:microsoft.com/office/officeart/2005/8/layout/orgChart1"/>
    <dgm:cxn modelId="{A3B62569-095F-4FE4-A852-324A196340A2}" type="presParOf" srcId="{368FED32-6706-48C2-9425-DB718BC90924}" destId="{54F2445D-6BA8-4DA8-B1E2-7FCD5C13C9AB}" srcOrd="0" destOrd="0" presId="urn:microsoft.com/office/officeart/2005/8/layout/orgChart1"/>
    <dgm:cxn modelId="{15120EDF-4936-421C-92F1-0BCA2FEBC2C8}" type="presParOf" srcId="{368FED32-6706-48C2-9425-DB718BC90924}" destId="{039DB9F3-741D-4CFC-BBF8-64728A51095B}" srcOrd="1" destOrd="0" presId="urn:microsoft.com/office/officeart/2005/8/layout/orgChart1"/>
    <dgm:cxn modelId="{0BD94976-31CC-4CC1-91C5-94D1BC5871B7}" type="presParOf" srcId="{EAE4F447-27D2-491D-9D88-769980781D9C}" destId="{5A38609E-00D5-4ED1-B61E-C879221A040A}" srcOrd="1" destOrd="0" presId="urn:microsoft.com/office/officeart/2005/8/layout/orgChart1"/>
    <dgm:cxn modelId="{F7C2C79A-1695-4907-B661-F0F0A309ED07}" type="presParOf" srcId="{EAE4F447-27D2-491D-9D88-769980781D9C}" destId="{82B232CA-CE65-4451-9417-6092F09AA029}" srcOrd="2" destOrd="0" presId="urn:microsoft.com/office/officeart/2005/8/layout/orgChart1"/>
    <dgm:cxn modelId="{41582FAF-3551-4574-867D-B147D01BF0A9}" type="presParOf" srcId="{F3ED814C-9513-4AE1-B57B-379DC2A2B3C5}" destId="{04CF188D-0801-41F8-BFE6-EE8A65477D88}" srcOrd="8" destOrd="0" presId="urn:microsoft.com/office/officeart/2005/8/layout/orgChart1"/>
    <dgm:cxn modelId="{F182DD43-71DA-4E92-B7CC-0A771354CCB2}" type="presParOf" srcId="{F3ED814C-9513-4AE1-B57B-379DC2A2B3C5}" destId="{0F15109C-9589-428C-B7FB-1A62EDF27A5F}" srcOrd="9" destOrd="0" presId="urn:microsoft.com/office/officeart/2005/8/layout/orgChart1"/>
    <dgm:cxn modelId="{5CC7B74E-A708-49AF-9FDE-F8BF438442C2}" type="presParOf" srcId="{0F15109C-9589-428C-B7FB-1A62EDF27A5F}" destId="{82A84D81-BC1C-4F68-B597-7108F4DB7209}" srcOrd="0" destOrd="0" presId="urn:microsoft.com/office/officeart/2005/8/layout/orgChart1"/>
    <dgm:cxn modelId="{825B876E-9A7C-40F2-9E28-66F34F254E3C}" type="presParOf" srcId="{82A84D81-BC1C-4F68-B597-7108F4DB7209}" destId="{196AD391-77FB-4EC2-96A5-02C7A6EF5115}" srcOrd="0" destOrd="0" presId="urn:microsoft.com/office/officeart/2005/8/layout/orgChart1"/>
    <dgm:cxn modelId="{6A057803-3B52-414D-8361-8F6EF9451D36}" type="presParOf" srcId="{82A84D81-BC1C-4F68-B597-7108F4DB7209}" destId="{DA01D286-BC9A-4CEE-8D1E-18473548D2D4}" srcOrd="1" destOrd="0" presId="urn:microsoft.com/office/officeart/2005/8/layout/orgChart1"/>
    <dgm:cxn modelId="{603288DC-F4F8-41F7-B66F-A201C0CC94B0}" type="presParOf" srcId="{0F15109C-9589-428C-B7FB-1A62EDF27A5F}" destId="{71B35997-5AB0-4503-907B-E153FAB3EEC5}" srcOrd="1" destOrd="0" presId="urn:microsoft.com/office/officeart/2005/8/layout/orgChart1"/>
    <dgm:cxn modelId="{ADCDEF53-A02B-4C61-86EB-930E0AC32517}" type="presParOf" srcId="{0F15109C-9589-428C-B7FB-1A62EDF27A5F}" destId="{FAB61D40-11EC-4324-A60A-CE42CB388D4C}" srcOrd="2" destOrd="0" presId="urn:microsoft.com/office/officeart/2005/8/layout/orgChart1"/>
    <dgm:cxn modelId="{34CDA8AD-C2FA-4846-B7EE-51957559F31B}" type="presParOf" srcId="{F3ED814C-9513-4AE1-B57B-379DC2A2B3C5}" destId="{D4D6ACB3-C44D-491D-9CE3-03F9C8C9E44E}" srcOrd="10" destOrd="0" presId="urn:microsoft.com/office/officeart/2005/8/layout/orgChart1"/>
    <dgm:cxn modelId="{9711EF95-4D45-4C5D-B0F4-44758ABD19D3}" type="presParOf" srcId="{F3ED814C-9513-4AE1-B57B-379DC2A2B3C5}" destId="{0B6396B1-0286-4201-9E65-A8C7E7C22FDA}" srcOrd="11" destOrd="0" presId="urn:microsoft.com/office/officeart/2005/8/layout/orgChart1"/>
    <dgm:cxn modelId="{B5C78248-7C2E-4751-85B6-E6D61D9CDC75}" type="presParOf" srcId="{0B6396B1-0286-4201-9E65-A8C7E7C22FDA}" destId="{F693D5F2-E16B-4719-8CA5-53F73C5910A1}" srcOrd="0" destOrd="0" presId="urn:microsoft.com/office/officeart/2005/8/layout/orgChart1"/>
    <dgm:cxn modelId="{564674D3-3217-473A-8240-24CFD4E80A81}" type="presParOf" srcId="{F693D5F2-E16B-4719-8CA5-53F73C5910A1}" destId="{3EA4D8C3-42AB-4FAD-99E6-55A7B422A06B}" srcOrd="0" destOrd="0" presId="urn:microsoft.com/office/officeart/2005/8/layout/orgChart1"/>
    <dgm:cxn modelId="{08BA7C8A-0A16-44C3-9291-8B72DD5C3FB4}" type="presParOf" srcId="{F693D5F2-E16B-4719-8CA5-53F73C5910A1}" destId="{5A34D311-7D31-422D-B956-DC299717A1BA}" srcOrd="1" destOrd="0" presId="urn:microsoft.com/office/officeart/2005/8/layout/orgChart1"/>
    <dgm:cxn modelId="{131719A9-A11D-4F7D-B88E-29B5B99AACAC}" type="presParOf" srcId="{0B6396B1-0286-4201-9E65-A8C7E7C22FDA}" destId="{855A0B0C-B30A-49DA-8D54-CEBBB49858FD}" srcOrd="1" destOrd="0" presId="urn:microsoft.com/office/officeart/2005/8/layout/orgChart1"/>
    <dgm:cxn modelId="{EE3C290D-8FA2-4313-8F1F-5C7630B7AC8C}" type="presParOf" srcId="{0B6396B1-0286-4201-9E65-A8C7E7C22FDA}" destId="{609C838D-2554-4E51-8298-2B06F58A60EA}" srcOrd="2" destOrd="0" presId="urn:microsoft.com/office/officeart/2005/8/layout/orgChart1"/>
    <dgm:cxn modelId="{FCEFDE4B-B0A8-43C5-BA3E-3D193069BE9F}" type="presParOf" srcId="{F3ED814C-9513-4AE1-B57B-379DC2A2B3C5}" destId="{18F51490-166D-4D2C-A179-9B37C423E521}" srcOrd="12" destOrd="0" presId="urn:microsoft.com/office/officeart/2005/8/layout/orgChart1"/>
    <dgm:cxn modelId="{50417CEF-F915-4868-837F-41794C4C370F}" type="presParOf" srcId="{F3ED814C-9513-4AE1-B57B-379DC2A2B3C5}" destId="{BE39DA84-250B-4D3B-A58D-894B6EEBD469}" srcOrd="13" destOrd="0" presId="urn:microsoft.com/office/officeart/2005/8/layout/orgChart1"/>
    <dgm:cxn modelId="{6ECBA5E8-3340-4951-A444-DF76FB3837C7}" type="presParOf" srcId="{BE39DA84-250B-4D3B-A58D-894B6EEBD469}" destId="{F6999D72-190E-4EF7-A070-F7341C735475}" srcOrd="0" destOrd="0" presId="urn:microsoft.com/office/officeart/2005/8/layout/orgChart1"/>
    <dgm:cxn modelId="{F6781DB4-6218-454D-972E-24FCBDE9482F}" type="presParOf" srcId="{F6999D72-190E-4EF7-A070-F7341C735475}" destId="{891B485B-BFE9-47F7-812B-24B2FB326D34}" srcOrd="0" destOrd="0" presId="urn:microsoft.com/office/officeart/2005/8/layout/orgChart1"/>
    <dgm:cxn modelId="{EC5EE99F-5845-4BC6-873A-C45F0DA4F9C8}" type="presParOf" srcId="{F6999D72-190E-4EF7-A070-F7341C735475}" destId="{BA5EE918-05CA-4066-ADBA-8BE5A93DF341}" srcOrd="1" destOrd="0" presId="urn:microsoft.com/office/officeart/2005/8/layout/orgChart1"/>
    <dgm:cxn modelId="{393CB9BA-095A-4059-843A-6FA0756D40C8}" type="presParOf" srcId="{BE39DA84-250B-4D3B-A58D-894B6EEBD469}" destId="{8F5AF410-EB9C-413D-803B-CD5EF0B06A2D}" srcOrd="1" destOrd="0" presId="urn:microsoft.com/office/officeart/2005/8/layout/orgChart1"/>
    <dgm:cxn modelId="{F406EC38-C42A-420E-91A9-25539181263E}" type="presParOf" srcId="{BE39DA84-250B-4D3B-A58D-894B6EEBD469}" destId="{56344E62-92AA-4571-8972-F21696EF1D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0B8B54-9D2B-4C45-9DE4-F01D7F085C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01184E5-ECFA-4156-A9C2-8209A355982A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Kommunedirektør</a:t>
          </a:r>
        </a:p>
        <a:p>
          <a:r>
            <a:rPr lang="nb-NO" sz="700" dirty="0"/>
            <a:t>Tord Buer Olsen</a:t>
          </a:r>
        </a:p>
      </dgm:t>
    </dgm:pt>
    <dgm:pt modelId="{DCA0E8E2-6AB5-430E-98E1-31DFBC4F0167}" type="parTrans" cxnId="{35703527-26F7-4CD3-B5C9-2B3903E90934}">
      <dgm:prSet/>
      <dgm:spPr/>
      <dgm:t>
        <a:bodyPr/>
        <a:lstStyle/>
        <a:p>
          <a:endParaRPr lang="nb-NO"/>
        </a:p>
      </dgm:t>
    </dgm:pt>
    <dgm:pt modelId="{30C1CA53-482F-4D8C-924A-F9A24792FBC4}" type="sibTrans" cxnId="{35703527-26F7-4CD3-B5C9-2B3903E90934}">
      <dgm:prSet/>
      <dgm:spPr/>
      <dgm:t>
        <a:bodyPr/>
        <a:lstStyle/>
        <a:p>
          <a:endParaRPr lang="nb-NO"/>
        </a:p>
      </dgm:t>
    </dgm:pt>
    <dgm:pt modelId="{636B934A-1E45-48DF-8209-701BE4537D49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HR og organisasjon </a:t>
          </a:r>
          <a:br>
            <a:rPr lang="nb-NO" sz="700" dirty="0"/>
          </a:br>
          <a:r>
            <a:rPr lang="nb-NO" sz="700" dirty="0"/>
            <a:t>Sidsel Brath </a:t>
          </a:r>
        </a:p>
      </dgm:t>
    </dgm:pt>
    <dgm:pt modelId="{78EB48D6-A6B7-4FF9-A5CA-15C2C29F4CF1}" type="parTrans" cxnId="{B79E304F-6706-48C3-A533-127257EFE092}">
      <dgm:prSet/>
      <dgm:spPr/>
      <dgm:t>
        <a:bodyPr/>
        <a:lstStyle/>
        <a:p>
          <a:endParaRPr lang="nb-NO"/>
        </a:p>
      </dgm:t>
    </dgm:pt>
    <dgm:pt modelId="{72F8AE0E-9280-4D80-9BCA-F02E2F737C32}" type="sibTrans" cxnId="{B79E304F-6706-48C3-A533-127257EFE092}">
      <dgm:prSet/>
      <dgm:spPr/>
      <dgm:t>
        <a:bodyPr/>
        <a:lstStyle/>
        <a:p>
          <a:endParaRPr lang="nb-NO"/>
        </a:p>
      </dgm:t>
    </dgm:pt>
    <dgm:pt modelId="{D80C7F3F-8D8A-402D-BF10-4916A6B44A62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Økonomisk planlegging og analyse </a:t>
          </a:r>
          <a:br>
            <a:rPr lang="nb-NO" sz="700" dirty="0"/>
          </a:br>
          <a:r>
            <a:rPr lang="nb-NO" sz="700" dirty="0"/>
            <a:t>Ole Rolstad</a:t>
          </a:r>
        </a:p>
      </dgm:t>
    </dgm:pt>
    <dgm:pt modelId="{249DF43C-863D-4744-BFBC-AA07B42EAAB6}" type="parTrans" cxnId="{0C110CFB-A762-4A4B-8351-10A74D6CFC95}">
      <dgm:prSet/>
      <dgm:spPr/>
      <dgm:t>
        <a:bodyPr/>
        <a:lstStyle/>
        <a:p>
          <a:endParaRPr lang="nb-NO"/>
        </a:p>
      </dgm:t>
    </dgm:pt>
    <dgm:pt modelId="{1114D79E-FC1C-4381-9520-BAB25DF3A7B8}" type="sibTrans" cxnId="{0C110CFB-A762-4A4B-8351-10A74D6CFC95}">
      <dgm:prSet/>
      <dgm:spPr/>
      <dgm:t>
        <a:bodyPr/>
        <a:lstStyle/>
        <a:p>
          <a:endParaRPr lang="nb-NO"/>
        </a:p>
      </dgm:t>
    </dgm:pt>
    <dgm:pt modelId="{65DF7A93-6920-445B-BBC3-B3BF2B2F3BBE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Dokumentasjon og service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endParaRPr lang="nb-NO" sz="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2B64C3DF-C309-4DA9-84A1-28F0C68D3A7C}" type="parTrans" cxnId="{AD8D3207-55FB-4ED8-B81D-0BECEF722C17}">
      <dgm:prSet/>
      <dgm:spPr/>
      <dgm:t>
        <a:bodyPr/>
        <a:lstStyle/>
        <a:p>
          <a:endParaRPr lang="nb-NO"/>
        </a:p>
      </dgm:t>
    </dgm:pt>
    <dgm:pt modelId="{271DC97D-DF39-461E-8F12-0A98DDD79AE3}" type="sibTrans" cxnId="{AD8D3207-55FB-4ED8-B81D-0BECEF722C17}">
      <dgm:prSet/>
      <dgm:spPr/>
      <dgm:t>
        <a:bodyPr/>
        <a:lstStyle/>
        <a:p>
          <a:endParaRPr lang="nb-NO"/>
        </a:p>
      </dgm:t>
    </dgm:pt>
    <dgm:pt modelId="{776E83B7-A094-46CE-A173-B30915935457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Innkjøp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Trond-Erik Eriksen </a:t>
          </a:r>
        </a:p>
      </dgm:t>
    </dgm:pt>
    <dgm:pt modelId="{014D8C78-0E2A-4CAF-8DFC-1E2C2DF4C919}" type="parTrans" cxnId="{9D08A903-40F1-48E5-A0EA-F9B02A852BC0}">
      <dgm:prSet/>
      <dgm:spPr/>
      <dgm:t>
        <a:bodyPr/>
        <a:lstStyle/>
        <a:p>
          <a:endParaRPr lang="nb-NO"/>
        </a:p>
      </dgm:t>
    </dgm:pt>
    <dgm:pt modelId="{CD75A714-E4D5-42DA-8916-9B2B45977C2B}" type="sibTrans" cxnId="{9D08A903-40F1-48E5-A0EA-F9B02A852BC0}">
      <dgm:prSet/>
      <dgm:spPr/>
      <dgm:t>
        <a:bodyPr/>
        <a:lstStyle/>
        <a:p>
          <a:endParaRPr lang="nb-NO"/>
        </a:p>
      </dgm:t>
    </dgm:pt>
    <dgm:pt modelId="{05B92A6D-3E03-420F-8BA3-38BA32347F4C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Servicetorg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Kjersti Morset</a:t>
          </a:r>
        </a:p>
      </dgm:t>
    </dgm:pt>
    <dgm:pt modelId="{C633381B-5101-4A01-9585-FD9665709AFC}" type="parTrans" cxnId="{7FECE2A0-0C3B-4F8E-AAC0-DC251135EEF1}">
      <dgm:prSet/>
      <dgm:spPr/>
      <dgm:t>
        <a:bodyPr/>
        <a:lstStyle/>
        <a:p>
          <a:endParaRPr lang="nb-NO"/>
        </a:p>
      </dgm:t>
    </dgm:pt>
    <dgm:pt modelId="{9B3F782E-C680-48C2-89F6-B86BA8C49687}" type="sibTrans" cxnId="{7FECE2A0-0C3B-4F8E-AAC0-DC251135EEF1}">
      <dgm:prSet/>
      <dgm:spPr/>
      <dgm:t>
        <a:bodyPr/>
        <a:lstStyle/>
        <a:p>
          <a:endParaRPr lang="nb-NO"/>
        </a:p>
      </dgm:t>
    </dgm:pt>
    <dgm:pt modelId="{E85EB90F-D8AB-4923-BD78-59351E9DEE61}">
      <dgm:prSet phldrT="[Tekst]" custT="1"/>
      <dgm:spPr>
        <a:solidFill>
          <a:srgbClr val="7030A0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Fellesenhet Økonomi </a:t>
          </a:r>
          <a:br>
            <a:rPr lang="nb-NO" sz="700" dirty="0"/>
          </a:br>
          <a:r>
            <a:rPr lang="nb-NO" sz="700" dirty="0"/>
            <a:t>Anne Olasveen Holen </a:t>
          </a:r>
        </a:p>
      </dgm:t>
    </dgm:pt>
    <dgm:pt modelId="{CD2A1C3B-77F6-46B3-A808-5AD356B12058}" type="parTrans" cxnId="{BDC50BEA-5761-4A7D-BA52-5C78957308C4}">
      <dgm:prSet/>
      <dgm:spPr/>
      <dgm:t>
        <a:bodyPr/>
        <a:lstStyle/>
        <a:p>
          <a:endParaRPr lang="nb-NO"/>
        </a:p>
      </dgm:t>
    </dgm:pt>
    <dgm:pt modelId="{52734176-E8C2-4ABD-A628-9CC83FF19DBD}" type="sibTrans" cxnId="{BDC50BEA-5761-4A7D-BA52-5C78957308C4}">
      <dgm:prSet/>
      <dgm:spPr/>
      <dgm:t>
        <a:bodyPr/>
        <a:lstStyle/>
        <a:p>
          <a:endParaRPr lang="nb-NO"/>
        </a:p>
      </dgm:t>
    </dgm:pt>
    <dgm:pt modelId="{CC7A9BF6-CCDB-4A41-858A-4926959278E3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Digitalisering og IT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Monika Lille-Mæhlum </a:t>
          </a:r>
        </a:p>
      </dgm:t>
    </dgm:pt>
    <dgm:pt modelId="{829E9466-772C-4227-869C-CA1376E40B63}" type="parTrans" cxnId="{905FDDE0-C0C0-440B-A11E-E71262AE7916}">
      <dgm:prSet/>
      <dgm:spPr/>
      <dgm:t>
        <a:bodyPr/>
        <a:lstStyle/>
        <a:p>
          <a:endParaRPr lang="nb-NO"/>
        </a:p>
      </dgm:t>
    </dgm:pt>
    <dgm:pt modelId="{E25B74A9-6C1B-4F84-9793-00F3A8BEB8B8}" type="sibTrans" cxnId="{905FDDE0-C0C0-440B-A11E-E71262AE7916}">
      <dgm:prSet/>
      <dgm:spPr/>
      <dgm:t>
        <a:bodyPr/>
        <a:lstStyle/>
        <a:p>
          <a:endParaRPr lang="nb-NO"/>
        </a:p>
      </dgm:t>
    </dgm:pt>
    <dgm:pt modelId="{88BA44A7-84A0-4958-A276-58C4F1C38938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r>
            <a:rPr lang="nb-NO" sz="700" dirty="0"/>
            <a:t>Kommuneadvokat </a:t>
          </a:r>
          <a:br>
            <a:rPr lang="nb-NO" sz="700" dirty="0"/>
          </a:br>
          <a:r>
            <a:rPr lang="nb-NO" sz="700" dirty="0"/>
            <a:t>Thor Kristian Høilund </a:t>
          </a:r>
        </a:p>
      </dgm:t>
    </dgm:pt>
    <dgm:pt modelId="{C34686BE-856D-49F9-9FE4-8FC2F694B6FD}" type="parTrans" cxnId="{CAC3556E-64C3-4FB7-BE07-9D4DE442CA38}">
      <dgm:prSet/>
      <dgm:spPr/>
      <dgm:t>
        <a:bodyPr/>
        <a:lstStyle/>
        <a:p>
          <a:endParaRPr lang="nb-NO"/>
        </a:p>
      </dgm:t>
    </dgm:pt>
    <dgm:pt modelId="{A55E6D8D-0A79-4E14-9AD8-34A12E8BE7E4}" type="sibTrans" cxnId="{CAC3556E-64C3-4FB7-BE07-9D4DE442CA38}">
      <dgm:prSet/>
      <dgm:spPr/>
      <dgm:t>
        <a:bodyPr/>
        <a:lstStyle/>
        <a:p>
          <a:endParaRPr lang="nb-NO"/>
        </a:p>
      </dgm:t>
    </dgm:pt>
    <dgm:pt modelId="{E77B684B-2983-490F-A6F6-91BBEF3BF12E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r>
            <a:rPr lang="nb-NO" sz="700" dirty="0"/>
            <a:t>Kvalitet </a:t>
          </a:r>
          <a:br>
            <a:rPr lang="nb-NO" sz="700" dirty="0"/>
          </a:br>
          <a:r>
            <a:rPr lang="nb-NO" sz="700" dirty="0"/>
            <a:t>Pål Fløtre </a:t>
          </a:r>
        </a:p>
      </dgm:t>
    </dgm:pt>
    <dgm:pt modelId="{F7F1B08E-2115-494B-B5BC-398AF70373C3}" type="parTrans" cxnId="{FC8087C9-2245-406F-9DE2-5D1D01E65511}">
      <dgm:prSet/>
      <dgm:spPr/>
      <dgm:t>
        <a:bodyPr/>
        <a:lstStyle/>
        <a:p>
          <a:endParaRPr lang="nb-NO"/>
        </a:p>
      </dgm:t>
    </dgm:pt>
    <dgm:pt modelId="{964F7D85-E244-4106-8479-C55CA0B0C401}" type="sibTrans" cxnId="{FC8087C9-2245-406F-9DE2-5D1D01E65511}">
      <dgm:prSet/>
      <dgm:spPr/>
      <dgm:t>
        <a:bodyPr/>
        <a:lstStyle/>
        <a:p>
          <a:endParaRPr lang="nb-NO"/>
        </a:p>
      </dgm:t>
    </dgm:pt>
    <dgm:pt modelId="{6457765E-8117-4095-A5C0-FD83D2C4D36B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Strategi og analyse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Dag </a:t>
          </a:r>
          <a:r>
            <a:rPr lang="nb-NO" sz="700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Vågsnes</a:t>
          </a: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(konst.)</a:t>
          </a:r>
        </a:p>
      </dgm:t>
    </dgm:pt>
    <dgm:pt modelId="{E9FBAE4F-2FBC-4151-84D8-33B6991B6D2F}" type="parTrans" cxnId="{EB521F34-6EBA-4ACE-A945-91715E89C7CD}">
      <dgm:prSet/>
      <dgm:spPr/>
      <dgm:t>
        <a:bodyPr/>
        <a:lstStyle/>
        <a:p>
          <a:endParaRPr lang="nb-NO"/>
        </a:p>
      </dgm:t>
    </dgm:pt>
    <dgm:pt modelId="{8AC280CF-0481-4C3F-88FA-6B271CCBB6BB}" type="sibTrans" cxnId="{EB521F34-6EBA-4ACE-A945-91715E89C7CD}">
      <dgm:prSet/>
      <dgm:spPr/>
      <dgm:t>
        <a:bodyPr/>
        <a:lstStyle/>
        <a:p>
          <a:endParaRPr lang="nb-NO"/>
        </a:p>
      </dgm:t>
    </dgm:pt>
    <dgm:pt modelId="{9E547FC5-AB22-44B7-AA0F-C8BD4D491AD1}">
      <dgm:prSet custT="1"/>
      <dgm:spPr>
        <a:solidFill>
          <a:srgbClr val="7030A0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Lillehammer-regionen Vekst </a:t>
          </a:r>
          <a:br>
            <a:rPr lang="nb-NO" sz="700" dirty="0"/>
          </a:br>
          <a:r>
            <a:rPr lang="nb-NO" sz="700" dirty="0"/>
            <a:t>Eirik Haagensen</a:t>
          </a:r>
        </a:p>
      </dgm:t>
    </dgm:pt>
    <dgm:pt modelId="{61F715B0-94F2-41C0-B99D-DF6B41260E5F}" type="parTrans" cxnId="{AC7DD86F-E881-4DDF-BC5C-AC3B838885FE}">
      <dgm:prSet/>
      <dgm:spPr/>
      <dgm:t>
        <a:bodyPr/>
        <a:lstStyle/>
        <a:p>
          <a:endParaRPr lang="nb-NO"/>
        </a:p>
      </dgm:t>
    </dgm:pt>
    <dgm:pt modelId="{6E779A43-53A0-4E63-B9B0-F448C1203910}" type="sibTrans" cxnId="{AC7DD86F-E881-4DDF-BC5C-AC3B838885FE}">
      <dgm:prSet/>
      <dgm:spPr/>
      <dgm:t>
        <a:bodyPr/>
        <a:lstStyle/>
        <a:p>
          <a:endParaRPr lang="nb-NO"/>
        </a:p>
      </dgm:t>
    </dgm:pt>
    <dgm:pt modelId="{6CEA56C1-F582-4C04-8515-FBBF04EAB79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b-NO" sz="700" dirty="0">
              <a:latin typeface="+mn-lt"/>
            </a:rPr>
            <a:t>Hovedarkivet</a:t>
          </a:r>
        </a:p>
        <a:p>
          <a:r>
            <a:rPr lang="nb-NO" sz="700" dirty="0">
              <a:latin typeface="+mn-lt"/>
            </a:rPr>
            <a:t>Eva Marie M. Mathisen</a:t>
          </a:r>
        </a:p>
      </dgm:t>
    </dgm:pt>
    <dgm:pt modelId="{277A3539-4BFE-4981-AA0C-60EBCCEDE188}" type="parTrans" cxnId="{1736CACE-CC81-4321-A4D4-8C5A2A66D749}">
      <dgm:prSet/>
      <dgm:spPr/>
      <dgm:t>
        <a:bodyPr/>
        <a:lstStyle/>
        <a:p>
          <a:endParaRPr lang="nb-NO"/>
        </a:p>
      </dgm:t>
    </dgm:pt>
    <dgm:pt modelId="{9168D4F4-A51D-4E8A-9E12-938772699CFC}" type="sibTrans" cxnId="{1736CACE-CC81-4321-A4D4-8C5A2A66D749}">
      <dgm:prSet/>
      <dgm:spPr/>
      <dgm:t>
        <a:bodyPr/>
        <a:lstStyle/>
        <a:p>
          <a:endParaRPr lang="nb-NO"/>
        </a:p>
      </dgm:t>
    </dgm:pt>
    <dgm:pt modelId="{EF39D1BC-DCE3-4410-947F-EE8D06B7A58D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b-NO" sz="700" dirty="0">
              <a:latin typeface="+mn-lt"/>
            </a:rPr>
            <a:t>Politisk sekretariat</a:t>
          </a:r>
        </a:p>
        <a:p>
          <a:r>
            <a:rPr lang="nb-NO" sz="700" dirty="0">
              <a:latin typeface="+mn-lt"/>
            </a:rPr>
            <a:t>May Britt Haagensen (konst.)</a:t>
          </a:r>
        </a:p>
      </dgm:t>
    </dgm:pt>
    <dgm:pt modelId="{BE17B96F-C2D5-49BD-9BB5-628194056154}" type="parTrans" cxnId="{9AF7D02F-347C-4E03-8ACF-F1DE3047C07F}">
      <dgm:prSet/>
      <dgm:spPr/>
      <dgm:t>
        <a:bodyPr/>
        <a:lstStyle/>
        <a:p>
          <a:endParaRPr lang="nb-NO"/>
        </a:p>
      </dgm:t>
    </dgm:pt>
    <dgm:pt modelId="{47864584-7057-472C-9FE4-0A6B5E8B7BC5}" type="sibTrans" cxnId="{9AF7D02F-347C-4E03-8ACF-F1DE3047C07F}">
      <dgm:prSet/>
      <dgm:spPr/>
      <dgm:t>
        <a:bodyPr/>
        <a:lstStyle/>
        <a:p>
          <a:endParaRPr lang="nb-NO"/>
        </a:p>
      </dgm:t>
    </dgm:pt>
    <dgm:pt modelId="{B26C06B4-B3A1-49E9-B007-983A72E12CA4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b-NO" sz="800" dirty="0"/>
            <a:t>Kommunikasjon</a:t>
          </a:r>
        </a:p>
        <a:p>
          <a:r>
            <a:rPr lang="nb-NO" sz="800" dirty="0"/>
            <a:t>Kjersti Morset</a:t>
          </a:r>
        </a:p>
      </dgm:t>
    </dgm:pt>
    <dgm:pt modelId="{215A4428-D21A-4095-9A1D-C1F16824ACB6}" type="parTrans" cxnId="{F85692CC-C7EC-493F-9701-55C9B3155775}">
      <dgm:prSet/>
      <dgm:spPr/>
      <dgm:t>
        <a:bodyPr/>
        <a:lstStyle/>
        <a:p>
          <a:endParaRPr lang="nb-NO"/>
        </a:p>
      </dgm:t>
    </dgm:pt>
    <dgm:pt modelId="{F3DFF4C0-4B6E-413F-8620-16F226B3D216}" type="sibTrans" cxnId="{F85692CC-C7EC-493F-9701-55C9B3155775}">
      <dgm:prSet/>
      <dgm:spPr/>
      <dgm:t>
        <a:bodyPr/>
        <a:lstStyle/>
        <a:p>
          <a:endParaRPr lang="nb-NO"/>
        </a:p>
      </dgm:t>
    </dgm:pt>
    <dgm:pt modelId="{10D3BB2B-9C43-4952-90C4-B1607D7CA69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b-NO" sz="700" dirty="0"/>
            <a:t>Controllerenheten</a:t>
          </a:r>
        </a:p>
        <a:p>
          <a:r>
            <a:rPr lang="nb-NO" sz="700" dirty="0"/>
            <a:t>Arnhild Moheim</a:t>
          </a:r>
        </a:p>
      </dgm:t>
    </dgm:pt>
    <dgm:pt modelId="{0543F9F9-59C8-4D2D-BBC9-32861342ED91}" type="parTrans" cxnId="{D3835A89-AA03-474A-8A9D-D573A8375B3A}">
      <dgm:prSet/>
      <dgm:spPr/>
      <dgm:t>
        <a:bodyPr/>
        <a:lstStyle/>
        <a:p>
          <a:endParaRPr lang="nb-NO"/>
        </a:p>
      </dgm:t>
    </dgm:pt>
    <dgm:pt modelId="{B3D4B497-A9E9-4061-B470-BA90100A91C7}" type="sibTrans" cxnId="{D3835A89-AA03-474A-8A9D-D573A8375B3A}">
      <dgm:prSet/>
      <dgm:spPr/>
      <dgm:t>
        <a:bodyPr/>
        <a:lstStyle/>
        <a:p>
          <a:endParaRPr lang="nb-NO"/>
        </a:p>
      </dgm:t>
    </dgm:pt>
    <dgm:pt modelId="{3A598979-B2F1-4302-B248-C0486F2AD2D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b-NO" sz="700" dirty="0"/>
            <a:t>Kantine rådhus </a:t>
          </a:r>
        </a:p>
        <a:p>
          <a:r>
            <a:rPr lang="nb-NO" sz="700" dirty="0"/>
            <a:t>Adrie van Dijk</a:t>
          </a:r>
        </a:p>
      </dgm:t>
    </dgm:pt>
    <dgm:pt modelId="{FB5000E8-9B91-4BE2-944A-666E7321E787}" type="parTrans" cxnId="{E4D354F1-A719-480D-B866-A0B4405667F3}">
      <dgm:prSet/>
      <dgm:spPr/>
      <dgm:t>
        <a:bodyPr/>
        <a:lstStyle/>
        <a:p>
          <a:endParaRPr lang="nb-NO"/>
        </a:p>
      </dgm:t>
    </dgm:pt>
    <dgm:pt modelId="{18A2ECA5-3E59-4D72-A2E7-C47984764BC5}" type="sibTrans" cxnId="{E4D354F1-A719-480D-B866-A0B4405667F3}">
      <dgm:prSet/>
      <dgm:spPr/>
      <dgm:t>
        <a:bodyPr/>
        <a:lstStyle/>
        <a:p>
          <a:endParaRPr lang="nb-NO"/>
        </a:p>
      </dgm:t>
    </dgm:pt>
    <dgm:pt modelId="{B6440D88-B518-4AE3-AE73-9E9916AB0245}" type="pres">
      <dgm:prSet presAssocID="{CF0B8B54-9D2B-4C45-9DE4-F01D7F085C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B910DC-C753-426C-8E5C-2A6128C42992}" type="pres">
      <dgm:prSet presAssocID="{601184E5-ECFA-4156-A9C2-8209A355982A}" presName="hierRoot1" presStyleCnt="0">
        <dgm:presLayoutVars>
          <dgm:hierBranch val="init"/>
        </dgm:presLayoutVars>
      </dgm:prSet>
      <dgm:spPr/>
    </dgm:pt>
    <dgm:pt modelId="{91AF7142-A319-49C2-A8CF-6EFE32F184A8}" type="pres">
      <dgm:prSet presAssocID="{601184E5-ECFA-4156-A9C2-8209A355982A}" presName="rootComposite1" presStyleCnt="0"/>
      <dgm:spPr/>
    </dgm:pt>
    <dgm:pt modelId="{1CAB8B7A-A990-480D-BC5E-2FC602ECF6AD}" type="pres">
      <dgm:prSet presAssocID="{601184E5-ECFA-4156-A9C2-8209A355982A}" presName="rootText1" presStyleLbl="node0" presStyleIdx="0" presStyleCnt="1">
        <dgm:presLayoutVars>
          <dgm:chPref val="3"/>
        </dgm:presLayoutVars>
      </dgm:prSet>
      <dgm:spPr/>
    </dgm:pt>
    <dgm:pt modelId="{CF579C3D-2373-42B4-9065-AB93BAD65485}" type="pres">
      <dgm:prSet presAssocID="{601184E5-ECFA-4156-A9C2-8209A355982A}" presName="rootConnector1" presStyleLbl="node1" presStyleIdx="0" presStyleCnt="0"/>
      <dgm:spPr/>
    </dgm:pt>
    <dgm:pt modelId="{2A3BF07F-CFB7-4056-8A2B-DC77A2DBBCBB}" type="pres">
      <dgm:prSet presAssocID="{601184E5-ECFA-4156-A9C2-8209A355982A}" presName="hierChild2" presStyleCnt="0"/>
      <dgm:spPr/>
    </dgm:pt>
    <dgm:pt modelId="{77085B2C-13C9-4D3F-946B-A9F21DE2EDD9}" type="pres">
      <dgm:prSet presAssocID="{78EB48D6-A6B7-4FF9-A5CA-15C2C29F4CF1}" presName="Name37" presStyleLbl="parChTrans1D2" presStyleIdx="0" presStyleCnt="9"/>
      <dgm:spPr/>
    </dgm:pt>
    <dgm:pt modelId="{733C2F54-4DF7-4108-A5DC-C67D4E9F0181}" type="pres">
      <dgm:prSet presAssocID="{636B934A-1E45-48DF-8209-701BE4537D49}" presName="hierRoot2" presStyleCnt="0">
        <dgm:presLayoutVars>
          <dgm:hierBranch val="init"/>
        </dgm:presLayoutVars>
      </dgm:prSet>
      <dgm:spPr/>
    </dgm:pt>
    <dgm:pt modelId="{C9D39F3A-B3B4-4E95-A12D-513BB1FE80F4}" type="pres">
      <dgm:prSet presAssocID="{636B934A-1E45-48DF-8209-701BE4537D49}" presName="rootComposite" presStyleCnt="0"/>
      <dgm:spPr/>
    </dgm:pt>
    <dgm:pt modelId="{E6969B78-0685-493D-A1B6-0203AE86639A}" type="pres">
      <dgm:prSet presAssocID="{636B934A-1E45-48DF-8209-701BE4537D49}" presName="rootText" presStyleLbl="node2" presStyleIdx="0" presStyleCnt="9">
        <dgm:presLayoutVars>
          <dgm:chPref val="3"/>
        </dgm:presLayoutVars>
      </dgm:prSet>
      <dgm:spPr/>
    </dgm:pt>
    <dgm:pt modelId="{3D927B7D-AFA1-40E8-84FB-6AC496DEB3B9}" type="pres">
      <dgm:prSet presAssocID="{636B934A-1E45-48DF-8209-701BE4537D49}" presName="rootConnector" presStyleLbl="node2" presStyleIdx="0" presStyleCnt="9"/>
      <dgm:spPr/>
    </dgm:pt>
    <dgm:pt modelId="{38507B42-F3A9-48F0-820F-842A7E0CD18E}" type="pres">
      <dgm:prSet presAssocID="{636B934A-1E45-48DF-8209-701BE4537D49}" presName="hierChild4" presStyleCnt="0"/>
      <dgm:spPr/>
    </dgm:pt>
    <dgm:pt modelId="{79378F63-0691-4571-AF3B-24DE59BFFB5C}" type="pres">
      <dgm:prSet presAssocID="{FB5000E8-9B91-4BE2-944A-666E7321E787}" presName="Name37" presStyleLbl="parChTrans1D3" presStyleIdx="0" presStyleCnt="7"/>
      <dgm:spPr/>
    </dgm:pt>
    <dgm:pt modelId="{F25D71A6-BA50-42E9-B3B4-A6C8E52E176C}" type="pres">
      <dgm:prSet presAssocID="{3A598979-B2F1-4302-B248-C0486F2AD2DB}" presName="hierRoot2" presStyleCnt="0">
        <dgm:presLayoutVars>
          <dgm:hierBranch val="init"/>
        </dgm:presLayoutVars>
      </dgm:prSet>
      <dgm:spPr/>
    </dgm:pt>
    <dgm:pt modelId="{FB4BE0E2-91FE-4523-8B2D-6577D98E62DC}" type="pres">
      <dgm:prSet presAssocID="{3A598979-B2F1-4302-B248-C0486F2AD2DB}" presName="rootComposite" presStyleCnt="0"/>
      <dgm:spPr/>
    </dgm:pt>
    <dgm:pt modelId="{B114ED73-9A10-43C0-BC95-61D49794E44B}" type="pres">
      <dgm:prSet presAssocID="{3A598979-B2F1-4302-B248-C0486F2AD2DB}" presName="rootText" presStyleLbl="node3" presStyleIdx="0" presStyleCnt="7" custScaleX="82122" custScaleY="96315">
        <dgm:presLayoutVars>
          <dgm:chPref val="3"/>
        </dgm:presLayoutVars>
      </dgm:prSet>
      <dgm:spPr/>
    </dgm:pt>
    <dgm:pt modelId="{21EF6235-ADB7-44E5-8AEA-06991C366151}" type="pres">
      <dgm:prSet presAssocID="{3A598979-B2F1-4302-B248-C0486F2AD2DB}" presName="rootConnector" presStyleLbl="node3" presStyleIdx="0" presStyleCnt="7"/>
      <dgm:spPr/>
    </dgm:pt>
    <dgm:pt modelId="{164886C0-3095-4A6B-9517-E611B3F051BB}" type="pres">
      <dgm:prSet presAssocID="{3A598979-B2F1-4302-B248-C0486F2AD2DB}" presName="hierChild4" presStyleCnt="0"/>
      <dgm:spPr/>
    </dgm:pt>
    <dgm:pt modelId="{18EB9CAF-58B7-4B5E-AD46-ECBEBC1738A0}" type="pres">
      <dgm:prSet presAssocID="{3A598979-B2F1-4302-B248-C0486F2AD2DB}" presName="hierChild5" presStyleCnt="0"/>
      <dgm:spPr/>
    </dgm:pt>
    <dgm:pt modelId="{143A386D-6280-4AF0-98CA-8650C1C1617B}" type="pres">
      <dgm:prSet presAssocID="{636B934A-1E45-48DF-8209-701BE4537D49}" presName="hierChild5" presStyleCnt="0"/>
      <dgm:spPr/>
    </dgm:pt>
    <dgm:pt modelId="{94DB04A1-0F4B-412C-AA92-4F27995FB9DD}" type="pres">
      <dgm:prSet presAssocID="{249DF43C-863D-4744-BFBC-AA07B42EAAB6}" presName="Name37" presStyleLbl="parChTrans1D2" presStyleIdx="1" presStyleCnt="9"/>
      <dgm:spPr/>
    </dgm:pt>
    <dgm:pt modelId="{E3DE0609-514A-44CF-B5F9-3FF77D5A5732}" type="pres">
      <dgm:prSet presAssocID="{D80C7F3F-8D8A-402D-BF10-4916A6B44A62}" presName="hierRoot2" presStyleCnt="0">
        <dgm:presLayoutVars>
          <dgm:hierBranch val="init"/>
        </dgm:presLayoutVars>
      </dgm:prSet>
      <dgm:spPr/>
    </dgm:pt>
    <dgm:pt modelId="{55579655-5EB0-4A9F-9BB6-1AE684FC6D9E}" type="pres">
      <dgm:prSet presAssocID="{D80C7F3F-8D8A-402D-BF10-4916A6B44A62}" presName="rootComposite" presStyleCnt="0"/>
      <dgm:spPr/>
    </dgm:pt>
    <dgm:pt modelId="{BAB7066A-D0CC-4D7A-8A5C-08B607E1D132}" type="pres">
      <dgm:prSet presAssocID="{D80C7F3F-8D8A-402D-BF10-4916A6B44A62}" presName="rootText" presStyleLbl="node2" presStyleIdx="1" presStyleCnt="9">
        <dgm:presLayoutVars>
          <dgm:chPref val="3"/>
        </dgm:presLayoutVars>
      </dgm:prSet>
      <dgm:spPr/>
    </dgm:pt>
    <dgm:pt modelId="{F996C210-EB9F-445F-940E-B635485B4223}" type="pres">
      <dgm:prSet presAssocID="{D80C7F3F-8D8A-402D-BF10-4916A6B44A62}" presName="rootConnector" presStyleLbl="node2" presStyleIdx="1" presStyleCnt="9"/>
      <dgm:spPr/>
    </dgm:pt>
    <dgm:pt modelId="{3A376837-CB04-4B37-BC29-A8B30356712B}" type="pres">
      <dgm:prSet presAssocID="{D80C7F3F-8D8A-402D-BF10-4916A6B44A62}" presName="hierChild4" presStyleCnt="0"/>
      <dgm:spPr/>
    </dgm:pt>
    <dgm:pt modelId="{C1F4BF39-36F9-4812-94F9-3CEF5AAC9760}" type="pres">
      <dgm:prSet presAssocID="{CD2A1C3B-77F6-46B3-A808-5AD356B12058}" presName="Name37" presStyleLbl="parChTrans1D3" presStyleIdx="1" presStyleCnt="7"/>
      <dgm:spPr/>
    </dgm:pt>
    <dgm:pt modelId="{8E190C28-4F61-4228-AC99-CB46E92CA97F}" type="pres">
      <dgm:prSet presAssocID="{E85EB90F-D8AB-4923-BD78-59351E9DEE61}" presName="hierRoot2" presStyleCnt="0">
        <dgm:presLayoutVars>
          <dgm:hierBranch val="init"/>
        </dgm:presLayoutVars>
      </dgm:prSet>
      <dgm:spPr/>
    </dgm:pt>
    <dgm:pt modelId="{834BFB27-C626-4992-ACC2-D49C708A3070}" type="pres">
      <dgm:prSet presAssocID="{E85EB90F-D8AB-4923-BD78-59351E9DEE61}" presName="rootComposite" presStyleCnt="0"/>
      <dgm:spPr/>
    </dgm:pt>
    <dgm:pt modelId="{31F80A34-25BB-4C52-B21E-D4A6B00D2952}" type="pres">
      <dgm:prSet presAssocID="{E85EB90F-D8AB-4923-BD78-59351E9DEE61}" presName="rootText" presStyleLbl="node3" presStyleIdx="1" presStyleCnt="7" custScaleX="95211">
        <dgm:presLayoutVars>
          <dgm:chPref val="3"/>
        </dgm:presLayoutVars>
      </dgm:prSet>
      <dgm:spPr/>
    </dgm:pt>
    <dgm:pt modelId="{81677C82-1A86-4478-B91D-D913CAD6E3D1}" type="pres">
      <dgm:prSet presAssocID="{E85EB90F-D8AB-4923-BD78-59351E9DEE61}" presName="rootConnector" presStyleLbl="node3" presStyleIdx="1" presStyleCnt="7"/>
      <dgm:spPr/>
    </dgm:pt>
    <dgm:pt modelId="{23A62CA2-BB30-41F7-8D40-B54E9F2A411B}" type="pres">
      <dgm:prSet presAssocID="{E85EB90F-D8AB-4923-BD78-59351E9DEE61}" presName="hierChild4" presStyleCnt="0"/>
      <dgm:spPr/>
    </dgm:pt>
    <dgm:pt modelId="{86AC305D-3B28-4D1C-BA47-181FEB090618}" type="pres">
      <dgm:prSet presAssocID="{E85EB90F-D8AB-4923-BD78-59351E9DEE61}" presName="hierChild5" presStyleCnt="0"/>
      <dgm:spPr/>
    </dgm:pt>
    <dgm:pt modelId="{BDB6B673-DFDC-4DFE-807F-BEC46A8B48FF}" type="pres">
      <dgm:prSet presAssocID="{829E9466-772C-4227-869C-CA1376E40B63}" presName="Name37" presStyleLbl="parChTrans1D3" presStyleIdx="2" presStyleCnt="7"/>
      <dgm:spPr/>
    </dgm:pt>
    <dgm:pt modelId="{98868029-9C59-43F2-B942-36B2F1325503}" type="pres">
      <dgm:prSet presAssocID="{CC7A9BF6-CCDB-4A41-858A-4926959278E3}" presName="hierRoot2" presStyleCnt="0">
        <dgm:presLayoutVars>
          <dgm:hierBranch val="init"/>
        </dgm:presLayoutVars>
      </dgm:prSet>
      <dgm:spPr/>
    </dgm:pt>
    <dgm:pt modelId="{21891BEC-308A-4D00-978B-3B04E50392FA}" type="pres">
      <dgm:prSet presAssocID="{CC7A9BF6-CCDB-4A41-858A-4926959278E3}" presName="rootComposite" presStyleCnt="0"/>
      <dgm:spPr/>
    </dgm:pt>
    <dgm:pt modelId="{8A3E6AD0-99FE-4D1E-8153-9A5751E8F402}" type="pres">
      <dgm:prSet presAssocID="{CC7A9BF6-CCDB-4A41-858A-4926959278E3}" presName="rootText" presStyleLbl="node3" presStyleIdx="2" presStyleCnt="7" custScaleX="93506" custScaleY="89389">
        <dgm:presLayoutVars>
          <dgm:chPref val="3"/>
        </dgm:presLayoutVars>
      </dgm:prSet>
      <dgm:spPr>
        <a:xfrm>
          <a:off x="1891208" y="1953263"/>
          <a:ext cx="1038832" cy="519416"/>
        </a:xfrm>
        <a:prstGeom prst="rect">
          <a:avLst/>
        </a:prstGeom>
      </dgm:spPr>
    </dgm:pt>
    <dgm:pt modelId="{F36735A7-165E-45E9-BFB3-DF96130A08EE}" type="pres">
      <dgm:prSet presAssocID="{CC7A9BF6-CCDB-4A41-858A-4926959278E3}" presName="rootConnector" presStyleLbl="node3" presStyleIdx="2" presStyleCnt="7"/>
      <dgm:spPr/>
    </dgm:pt>
    <dgm:pt modelId="{19E12CF5-D654-48AD-AEEA-3016DD9E9503}" type="pres">
      <dgm:prSet presAssocID="{CC7A9BF6-CCDB-4A41-858A-4926959278E3}" presName="hierChild4" presStyleCnt="0"/>
      <dgm:spPr/>
    </dgm:pt>
    <dgm:pt modelId="{20E3346B-8D6C-4F96-A6D5-8F06A89FFD98}" type="pres">
      <dgm:prSet presAssocID="{CC7A9BF6-CCDB-4A41-858A-4926959278E3}" presName="hierChild5" presStyleCnt="0"/>
      <dgm:spPr/>
    </dgm:pt>
    <dgm:pt modelId="{148EBFF4-C48C-44A3-953A-77A5BCE821D6}" type="pres">
      <dgm:prSet presAssocID="{0543F9F9-59C8-4D2D-BBC9-32861342ED91}" presName="Name37" presStyleLbl="parChTrans1D3" presStyleIdx="3" presStyleCnt="7"/>
      <dgm:spPr/>
    </dgm:pt>
    <dgm:pt modelId="{456A9715-9E55-4D24-8C67-A0CCF31D6E85}" type="pres">
      <dgm:prSet presAssocID="{10D3BB2B-9C43-4952-90C4-B1607D7CA69A}" presName="hierRoot2" presStyleCnt="0">
        <dgm:presLayoutVars>
          <dgm:hierBranch val="init"/>
        </dgm:presLayoutVars>
      </dgm:prSet>
      <dgm:spPr/>
    </dgm:pt>
    <dgm:pt modelId="{4BC66AAC-0570-4942-BD2F-BA7DEDA26EEB}" type="pres">
      <dgm:prSet presAssocID="{10D3BB2B-9C43-4952-90C4-B1607D7CA69A}" presName="rootComposite" presStyleCnt="0"/>
      <dgm:spPr/>
    </dgm:pt>
    <dgm:pt modelId="{DD921B09-EBCE-4970-A498-D2F1F6E9D408}" type="pres">
      <dgm:prSet presAssocID="{10D3BB2B-9C43-4952-90C4-B1607D7CA69A}" presName="rootText" presStyleLbl="node3" presStyleIdx="3" presStyleCnt="7" custScaleX="92283" custScaleY="74382">
        <dgm:presLayoutVars>
          <dgm:chPref val="3"/>
        </dgm:presLayoutVars>
      </dgm:prSet>
      <dgm:spPr/>
    </dgm:pt>
    <dgm:pt modelId="{94A54CCD-EA85-49F0-A48E-5B86A5CFB174}" type="pres">
      <dgm:prSet presAssocID="{10D3BB2B-9C43-4952-90C4-B1607D7CA69A}" presName="rootConnector" presStyleLbl="node3" presStyleIdx="3" presStyleCnt="7"/>
      <dgm:spPr/>
    </dgm:pt>
    <dgm:pt modelId="{4A1306FC-D22D-4EC2-ABA5-0A60DF636524}" type="pres">
      <dgm:prSet presAssocID="{10D3BB2B-9C43-4952-90C4-B1607D7CA69A}" presName="hierChild4" presStyleCnt="0"/>
      <dgm:spPr/>
    </dgm:pt>
    <dgm:pt modelId="{EE6C8699-C983-40E3-9E4C-9128FA16EB32}" type="pres">
      <dgm:prSet presAssocID="{10D3BB2B-9C43-4952-90C4-B1607D7CA69A}" presName="hierChild5" presStyleCnt="0"/>
      <dgm:spPr/>
    </dgm:pt>
    <dgm:pt modelId="{6A276250-355F-48F8-8EA1-C1134907A943}" type="pres">
      <dgm:prSet presAssocID="{D80C7F3F-8D8A-402D-BF10-4916A6B44A62}" presName="hierChild5" presStyleCnt="0"/>
      <dgm:spPr/>
    </dgm:pt>
    <dgm:pt modelId="{DF448A4D-B3D6-4919-8B01-184AF4BAF6AC}" type="pres">
      <dgm:prSet presAssocID="{C34686BE-856D-49F9-9FE4-8FC2F694B6FD}" presName="Name37" presStyleLbl="parChTrans1D2" presStyleIdx="2" presStyleCnt="9"/>
      <dgm:spPr/>
    </dgm:pt>
    <dgm:pt modelId="{A2BDA9C9-97F1-4308-AEAD-6CA4D6E375DA}" type="pres">
      <dgm:prSet presAssocID="{88BA44A7-84A0-4958-A276-58C4F1C38938}" presName="hierRoot2" presStyleCnt="0">
        <dgm:presLayoutVars>
          <dgm:hierBranch val="init"/>
        </dgm:presLayoutVars>
      </dgm:prSet>
      <dgm:spPr/>
    </dgm:pt>
    <dgm:pt modelId="{E4DA8585-16E9-438B-B163-BFAAE7AD7F24}" type="pres">
      <dgm:prSet presAssocID="{88BA44A7-84A0-4958-A276-58C4F1C38938}" presName="rootComposite" presStyleCnt="0"/>
      <dgm:spPr/>
    </dgm:pt>
    <dgm:pt modelId="{3614627F-DE28-4C89-8B7B-7659BD181FB6}" type="pres">
      <dgm:prSet presAssocID="{88BA44A7-84A0-4958-A276-58C4F1C38938}" presName="rootText" presStyleLbl="node2" presStyleIdx="2" presStyleCnt="9">
        <dgm:presLayoutVars>
          <dgm:chPref val="3"/>
        </dgm:presLayoutVars>
      </dgm:prSet>
      <dgm:spPr>
        <a:xfrm>
          <a:off x="2519701" y="1215692"/>
          <a:ext cx="1038832" cy="519416"/>
        </a:xfrm>
        <a:prstGeom prst="rect">
          <a:avLst/>
        </a:prstGeom>
      </dgm:spPr>
    </dgm:pt>
    <dgm:pt modelId="{073498E7-11F3-49DC-B661-438EAC3C562B}" type="pres">
      <dgm:prSet presAssocID="{88BA44A7-84A0-4958-A276-58C4F1C38938}" presName="rootConnector" presStyleLbl="node2" presStyleIdx="2" presStyleCnt="9"/>
      <dgm:spPr/>
    </dgm:pt>
    <dgm:pt modelId="{DFBD8974-32D0-4327-AB17-F7B9B40AA6D7}" type="pres">
      <dgm:prSet presAssocID="{88BA44A7-84A0-4958-A276-58C4F1C38938}" presName="hierChild4" presStyleCnt="0"/>
      <dgm:spPr/>
    </dgm:pt>
    <dgm:pt modelId="{F5D9700C-A8DE-44C2-9125-646D6D4B01E7}" type="pres">
      <dgm:prSet presAssocID="{88BA44A7-84A0-4958-A276-58C4F1C38938}" presName="hierChild5" presStyleCnt="0"/>
      <dgm:spPr/>
    </dgm:pt>
    <dgm:pt modelId="{24F7FD98-36DD-4584-8684-3051CF648E38}" type="pres">
      <dgm:prSet presAssocID="{F7F1B08E-2115-494B-B5BC-398AF70373C3}" presName="Name37" presStyleLbl="parChTrans1D2" presStyleIdx="3" presStyleCnt="9"/>
      <dgm:spPr/>
    </dgm:pt>
    <dgm:pt modelId="{A43BDC16-D854-4236-BC82-05AEFD66D753}" type="pres">
      <dgm:prSet presAssocID="{E77B684B-2983-490F-A6F6-91BBEF3BF12E}" presName="hierRoot2" presStyleCnt="0">
        <dgm:presLayoutVars>
          <dgm:hierBranch val="init"/>
        </dgm:presLayoutVars>
      </dgm:prSet>
      <dgm:spPr/>
    </dgm:pt>
    <dgm:pt modelId="{683568A7-5B92-48A3-B147-2C6AD9639CFD}" type="pres">
      <dgm:prSet presAssocID="{E77B684B-2983-490F-A6F6-91BBEF3BF12E}" presName="rootComposite" presStyleCnt="0"/>
      <dgm:spPr/>
    </dgm:pt>
    <dgm:pt modelId="{3173A802-E335-4868-9E77-A0C8CDA4F5DE}" type="pres">
      <dgm:prSet presAssocID="{E77B684B-2983-490F-A6F6-91BBEF3BF12E}" presName="rootText" presStyleLbl="node2" presStyleIdx="3" presStyleCnt="9">
        <dgm:presLayoutVars>
          <dgm:chPref val="3"/>
        </dgm:presLayoutVars>
      </dgm:prSet>
      <dgm:spPr>
        <a:xfrm>
          <a:off x="3776688" y="1215692"/>
          <a:ext cx="1038832" cy="519416"/>
        </a:xfrm>
        <a:prstGeom prst="rect">
          <a:avLst/>
        </a:prstGeom>
      </dgm:spPr>
    </dgm:pt>
    <dgm:pt modelId="{BE1C4328-A15B-4501-A2B3-E33AEF00B337}" type="pres">
      <dgm:prSet presAssocID="{E77B684B-2983-490F-A6F6-91BBEF3BF12E}" presName="rootConnector" presStyleLbl="node2" presStyleIdx="3" presStyleCnt="9"/>
      <dgm:spPr/>
    </dgm:pt>
    <dgm:pt modelId="{4DEBDBD7-70BB-4762-A3CC-4C7A53C8023B}" type="pres">
      <dgm:prSet presAssocID="{E77B684B-2983-490F-A6F6-91BBEF3BF12E}" presName="hierChild4" presStyleCnt="0"/>
      <dgm:spPr/>
    </dgm:pt>
    <dgm:pt modelId="{CD911503-E60C-4C9D-B01D-102D67AF53AD}" type="pres">
      <dgm:prSet presAssocID="{E77B684B-2983-490F-A6F6-91BBEF3BF12E}" presName="hierChild5" presStyleCnt="0"/>
      <dgm:spPr/>
    </dgm:pt>
    <dgm:pt modelId="{89E10D47-AA28-4347-A9F4-2552FCA7AA7D}" type="pres">
      <dgm:prSet presAssocID="{E9FBAE4F-2FBC-4151-84D8-33B6991B6D2F}" presName="Name37" presStyleLbl="parChTrans1D2" presStyleIdx="4" presStyleCnt="9"/>
      <dgm:spPr/>
    </dgm:pt>
    <dgm:pt modelId="{4D28F925-A332-4FBC-9E82-FFB8B4D73CBA}" type="pres">
      <dgm:prSet presAssocID="{6457765E-8117-4095-A5C0-FD83D2C4D36B}" presName="hierRoot2" presStyleCnt="0">
        <dgm:presLayoutVars>
          <dgm:hierBranch val="init"/>
        </dgm:presLayoutVars>
      </dgm:prSet>
      <dgm:spPr/>
    </dgm:pt>
    <dgm:pt modelId="{6188C840-4F20-441C-A80D-606ACEEB85C0}" type="pres">
      <dgm:prSet presAssocID="{6457765E-8117-4095-A5C0-FD83D2C4D36B}" presName="rootComposite" presStyleCnt="0"/>
      <dgm:spPr/>
    </dgm:pt>
    <dgm:pt modelId="{6CF5F643-224B-4503-B39D-62098830297C}" type="pres">
      <dgm:prSet presAssocID="{6457765E-8117-4095-A5C0-FD83D2C4D36B}" presName="rootText" presStyleLbl="node2" presStyleIdx="4" presStyleCnt="9">
        <dgm:presLayoutVars>
          <dgm:chPref val="3"/>
        </dgm:presLayoutVars>
      </dgm:prSet>
      <dgm:spPr>
        <a:xfrm>
          <a:off x="5033675" y="1215692"/>
          <a:ext cx="1038832" cy="519416"/>
        </a:xfrm>
        <a:prstGeom prst="rect">
          <a:avLst/>
        </a:prstGeom>
      </dgm:spPr>
    </dgm:pt>
    <dgm:pt modelId="{992D1CC2-0345-4585-AF51-5484D592C42D}" type="pres">
      <dgm:prSet presAssocID="{6457765E-8117-4095-A5C0-FD83D2C4D36B}" presName="rootConnector" presStyleLbl="node2" presStyleIdx="4" presStyleCnt="9"/>
      <dgm:spPr/>
    </dgm:pt>
    <dgm:pt modelId="{E30050C6-4A9F-440F-8A54-08986EE8427C}" type="pres">
      <dgm:prSet presAssocID="{6457765E-8117-4095-A5C0-FD83D2C4D36B}" presName="hierChild4" presStyleCnt="0"/>
      <dgm:spPr/>
    </dgm:pt>
    <dgm:pt modelId="{5EB52FB7-AC10-4C98-81C6-0A60F6598B4A}" type="pres">
      <dgm:prSet presAssocID="{6457765E-8117-4095-A5C0-FD83D2C4D36B}" presName="hierChild5" presStyleCnt="0"/>
      <dgm:spPr/>
    </dgm:pt>
    <dgm:pt modelId="{8B8B1958-9D09-4AED-A188-00C0EB3256CF}" type="pres">
      <dgm:prSet presAssocID="{2B64C3DF-C309-4DA9-84A1-28F0C68D3A7C}" presName="Name37" presStyleLbl="parChTrans1D2" presStyleIdx="5" presStyleCnt="9"/>
      <dgm:spPr/>
    </dgm:pt>
    <dgm:pt modelId="{44C05DDC-18E2-46A1-A07B-936966716070}" type="pres">
      <dgm:prSet presAssocID="{65DF7A93-6920-445B-BBC3-B3BF2B2F3BBE}" presName="hierRoot2" presStyleCnt="0">
        <dgm:presLayoutVars>
          <dgm:hierBranch val="init"/>
        </dgm:presLayoutVars>
      </dgm:prSet>
      <dgm:spPr/>
    </dgm:pt>
    <dgm:pt modelId="{ED1AFC6C-AE75-408C-A61C-BEBC6ED4F811}" type="pres">
      <dgm:prSet presAssocID="{65DF7A93-6920-445B-BBC3-B3BF2B2F3BBE}" presName="rootComposite" presStyleCnt="0"/>
      <dgm:spPr/>
    </dgm:pt>
    <dgm:pt modelId="{61888344-BE26-47B4-A477-868D56C1E960}" type="pres">
      <dgm:prSet presAssocID="{65DF7A93-6920-445B-BBC3-B3BF2B2F3BBE}" presName="rootText" presStyleLbl="node2" presStyleIdx="5" presStyleCnt="9">
        <dgm:presLayoutVars>
          <dgm:chPref val="3"/>
        </dgm:presLayoutVars>
      </dgm:prSet>
      <dgm:spPr>
        <a:xfrm>
          <a:off x="6290662" y="1215692"/>
          <a:ext cx="1038832" cy="519416"/>
        </a:xfrm>
        <a:prstGeom prst="rect">
          <a:avLst/>
        </a:prstGeom>
      </dgm:spPr>
    </dgm:pt>
    <dgm:pt modelId="{1FD5C09B-7962-40E1-9855-F33C937787DA}" type="pres">
      <dgm:prSet presAssocID="{65DF7A93-6920-445B-BBC3-B3BF2B2F3BBE}" presName="rootConnector" presStyleLbl="node2" presStyleIdx="5" presStyleCnt="9"/>
      <dgm:spPr/>
    </dgm:pt>
    <dgm:pt modelId="{D26B2C02-2391-4BBD-87C9-826BB76EFD37}" type="pres">
      <dgm:prSet presAssocID="{65DF7A93-6920-445B-BBC3-B3BF2B2F3BBE}" presName="hierChild4" presStyleCnt="0"/>
      <dgm:spPr/>
    </dgm:pt>
    <dgm:pt modelId="{5B8D79DB-4ECF-4787-AE96-D15EA5B0342D}" type="pres">
      <dgm:prSet presAssocID="{BE17B96F-C2D5-49BD-9BB5-628194056154}" presName="Name37" presStyleLbl="parChTrans1D3" presStyleIdx="4" presStyleCnt="7"/>
      <dgm:spPr/>
    </dgm:pt>
    <dgm:pt modelId="{DCCF3BEE-5F62-4894-BBB5-42A54A661D3D}" type="pres">
      <dgm:prSet presAssocID="{EF39D1BC-DCE3-4410-947F-EE8D06B7A58D}" presName="hierRoot2" presStyleCnt="0">
        <dgm:presLayoutVars>
          <dgm:hierBranch val="init"/>
        </dgm:presLayoutVars>
      </dgm:prSet>
      <dgm:spPr/>
    </dgm:pt>
    <dgm:pt modelId="{CA52A6DE-39E4-4ED3-A24A-B811D4B85C8C}" type="pres">
      <dgm:prSet presAssocID="{EF39D1BC-DCE3-4410-947F-EE8D06B7A58D}" presName="rootComposite" presStyleCnt="0"/>
      <dgm:spPr/>
    </dgm:pt>
    <dgm:pt modelId="{09B2C73F-0C83-4E91-8A96-64CB1EFD4466}" type="pres">
      <dgm:prSet presAssocID="{EF39D1BC-DCE3-4410-947F-EE8D06B7A58D}" presName="rootText" presStyleLbl="node3" presStyleIdx="4" presStyleCnt="7" custScaleY="87909">
        <dgm:presLayoutVars>
          <dgm:chPref val="3"/>
        </dgm:presLayoutVars>
      </dgm:prSet>
      <dgm:spPr/>
    </dgm:pt>
    <dgm:pt modelId="{5EB80782-27EE-434C-B783-15CEE07C4E92}" type="pres">
      <dgm:prSet presAssocID="{EF39D1BC-DCE3-4410-947F-EE8D06B7A58D}" presName="rootConnector" presStyleLbl="node3" presStyleIdx="4" presStyleCnt="7"/>
      <dgm:spPr/>
    </dgm:pt>
    <dgm:pt modelId="{768793F3-2352-4E82-9FFE-4B6E9449F991}" type="pres">
      <dgm:prSet presAssocID="{EF39D1BC-DCE3-4410-947F-EE8D06B7A58D}" presName="hierChild4" presStyleCnt="0"/>
      <dgm:spPr/>
    </dgm:pt>
    <dgm:pt modelId="{ACE3C899-2C6D-49BD-A2FF-C845EF33C12C}" type="pres">
      <dgm:prSet presAssocID="{EF39D1BC-DCE3-4410-947F-EE8D06B7A58D}" presName="hierChild5" presStyleCnt="0"/>
      <dgm:spPr/>
    </dgm:pt>
    <dgm:pt modelId="{86495649-A7D1-4958-83A8-90FD6366FB35}" type="pres">
      <dgm:prSet presAssocID="{277A3539-4BFE-4981-AA0C-60EBCCEDE188}" presName="Name37" presStyleLbl="parChTrans1D3" presStyleIdx="5" presStyleCnt="7"/>
      <dgm:spPr/>
    </dgm:pt>
    <dgm:pt modelId="{0427EB6B-4309-47A0-AE34-1E93620D5212}" type="pres">
      <dgm:prSet presAssocID="{6CEA56C1-F582-4C04-8515-FBBF04EAB79F}" presName="hierRoot2" presStyleCnt="0">
        <dgm:presLayoutVars>
          <dgm:hierBranch val="init"/>
        </dgm:presLayoutVars>
      </dgm:prSet>
      <dgm:spPr/>
    </dgm:pt>
    <dgm:pt modelId="{1BC6F2B9-1A86-4335-9E0F-53E8B4A6A55D}" type="pres">
      <dgm:prSet presAssocID="{6CEA56C1-F582-4C04-8515-FBBF04EAB79F}" presName="rootComposite" presStyleCnt="0"/>
      <dgm:spPr/>
    </dgm:pt>
    <dgm:pt modelId="{10E370E3-EEE7-472C-9200-FEF17B50E756}" type="pres">
      <dgm:prSet presAssocID="{6CEA56C1-F582-4C04-8515-FBBF04EAB79F}" presName="rootText" presStyleLbl="node3" presStyleIdx="5" presStyleCnt="7" custScaleY="87400">
        <dgm:presLayoutVars>
          <dgm:chPref val="3"/>
        </dgm:presLayoutVars>
      </dgm:prSet>
      <dgm:spPr/>
    </dgm:pt>
    <dgm:pt modelId="{5C39F76C-D75C-499A-AB83-B6C05126386C}" type="pres">
      <dgm:prSet presAssocID="{6CEA56C1-F582-4C04-8515-FBBF04EAB79F}" presName="rootConnector" presStyleLbl="node3" presStyleIdx="5" presStyleCnt="7"/>
      <dgm:spPr/>
    </dgm:pt>
    <dgm:pt modelId="{F498912B-1568-40A0-99E2-706975AECCF0}" type="pres">
      <dgm:prSet presAssocID="{6CEA56C1-F582-4C04-8515-FBBF04EAB79F}" presName="hierChild4" presStyleCnt="0"/>
      <dgm:spPr/>
    </dgm:pt>
    <dgm:pt modelId="{7D317F2A-99C8-455D-97C2-642F2D991E6A}" type="pres">
      <dgm:prSet presAssocID="{6CEA56C1-F582-4C04-8515-FBBF04EAB79F}" presName="hierChild5" presStyleCnt="0"/>
      <dgm:spPr/>
    </dgm:pt>
    <dgm:pt modelId="{B11CB199-C421-4FB2-9F1E-EF180F722EFA}" type="pres">
      <dgm:prSet presAssocID="{65DF7A93-6920-445B-BBC3-B3BF2B2F3BBE}" presName="hierChild5" presStyleCnt="0"/>
      <dgm:spPr/>
    </dgm:pt>
    <dgm:pt modelId="{65B5216B-E9A1-457E-A840-EEAD27AF420D}" type="pres">
      <dgm:prSet presAssocID="{014D8C78-0E2A-4CAF-8DFC-1E2C2DF4C919}" presName="Name37" presStyleLbl="parChTrans1D2" presStyleIdx="6" presStyleCnt="9"/>
      <dgm:spPr/>
    </dgm:pt>
    <dgm:pt modelId="{F0FBC2AE-152B-4A83-84E5-F2F0DF8E9AE6}" type="pres">
      <dgm:prSet presAssocID="{776E83B7-A094-46CE-A173-B30915935457}" presName="hierRoot2" presStyleCnt="0">
        <dgm:presLayoutVars>
          <dgm:hierBranch val="init"/>
        </dgm:presLayoutVars>
      </dgm:prSet>
      <dgm:spPr/>
    </dgm:pt>
    <dgm:pt modelId="{0A61119E-11B4-4431-8D31-59FF34D98A8E}" type="pres">
      <dgm:prSet presAssocID="{776E83B7-A094-46CE-A173-B30915935457}" presName="rootComposite" presStyleCnt="0"/>
      <dgm:spPr/>
    </dgm:pt>
    <dgm:pt modelId="{86CFF968-FDBB-4CF5-B7D7-43FA2DA35B86}" type="pres">
      <dgm:prSet presAssocID="{776E83B7-A094-46CE-A173-B30915935457}" presName="rootText" presStyleLbl="node2" presStyleIdx="6" presStyleCnt="9">
        <dgm:presLayoutVars>
          <dgm:chPref val="3"/>
        </dgm:presLayoutVars>
      </dgm:prSet>
      <dgm:spPr>
        <a:xfrm>
          <a:off x="7547649" y="1215692"/>
          <a:ext cx="1038832" cy="519416"/>
        </a:xfrm>
        <a:prstGeom prst="rect">
          <a:avLst/>
        </a:prstGeom>
      </dgm:spPr>
    </dgm:pt>
    <dgm:pt modelId="{23985F4F-F16A-4365-BBAF-B5132CD0C672}" type="pres">
      <dgm:prSet presAssocID="{776E83B7-A094-46CE-A173-B30915935457}" presName="rootConnector" presStyleLbl="node2" presStyleIdx="6" presStyleCnt="9"/>
      <dgm:spPr/>
    </dgm:pt>
    <dgm:pt modelId="{BC57510A-7836-4C7E-9B13-3CCF30FCA506}" type="pres">
      <dgm:prSet presAssocID="{776E83B7-A094-46CE-A173-B30915935457}" presName="hierChild4" presStyleCnt="0"/>
      <dgm:spPr/>
    </dgm:pt>
    <dgm:pt modelId="{A70DF541-E141-467C-B532-0947A0A86A2D}" type="pres">
      <dgm:prSet presAssocID="{776E83B7-A094-46CE-A173-B30915935457}" presName="hierChild5" presStyleCnt="0"/>
      <dgm:spPr/>
    </dgm:pt>
    <dgm:pt modelId="{A9D6747B-7E22-4C37-8E1B-C97C0B03D466}" type="pres">
      <dgm:prSet presAssocID="{215A4428-D21A-4095-9A1D-C1F16824ACB6}" presName="Name37" presStyleLbl="parChTrans1D2" presStyleIdx="7" presStyleCnt="9"/>
      <dgm:spPr/>
    </dgm:pt>
    <dgm:pt modelId="{2C110BAF-AB32-467A-92CA-9D06615E7E2E}" type="pres">
      <dgm:prSet presAssocID="{B26C06B4-B3A1-49E9-B007-983A72E12CA4}" presName="hierRoot2" presStyleCnt="0">
        <dgm:presLayoutVars>
          <dgm:hierBranch val="init"/>
        </dgm:presLayoutVars>
      </dgm:prSet>
      <dgm:spPr/>
    </dgm:pt>
    <dgm:pt modelId="{C0595F9B-B995-4AC8-82E0-A71D4B76D874}" type="pres">
      <dgm:prSet presAssocID="{B26C06B4-B3A1-49E9-B007-983A72E12CA4}" presName="rootComposite" presStyleCnt="0"/>
      <dgm:spPr/>
    </dgm:pt>
    <dgm:pt modelId="{2842AB4A-DE59-47CD-BF93-BEE78119570A}" type="pres">
      <dgm:prSet presAssocID="{B26C06B4-B3A1-49E9-B007-983A72E12CA4}" presName="rootText" presStyleLbl="node2" presStyleIdx="7" presStyleCnt="9" custScaleX="101471" custScaleY="94582" custLinFactNeighborY="-7556">
        <dgm:presLayoutVars>
          <dgm:chPref val="3"/>
        </dgm:presLayoutVars>
      </dgm:prSet>
      <dgm:spPr/>
    </dgm:pt>
    <dgm:pt modelId="{40A87959-94FF-4219-968E-81745A9E4931}" type="pres">
      <dgm:prSet presAssocID="{B26C06B4-B3A1-49E9-B007-983A72E12CA4}" presName="rootConnector" presStyleLbl="node2" presStyleIdx="7" presStyleCnt="9"/>
      <dgm:spPr/>
    </dgm:pt>
    <dgm:pt modelId="{EFABF1F0-DFF7-4833-A9FD-70398B4DEA12}" type="pres">
      <dgm:prSet presAssocID="{B26C06B4-B3A1-49E9-B007-983A72E12CA4}" presName="hierChild4" presStyleCnt="0"/>
      <dgm:spPr/>
    </dgm:pt>
    <dgm:pt modelId="{09EB508A-8B52-4723-8E73-311304922B88}" type="pres">
      <dgm:prSet presAssocID="{C633381B-5101-4A01-9585-FD9665709AFC}" presName="Name37" presStyleLbl="parChTrans1D3" presStyleIdx="6" presStyleCnt="7"/>
      <dgm:spPr/>
    </dgm:pt>
    <dgm:pt modelId="{198039FC-5C9C-4F05-B7CD-99C61BC757ED}" type="pres">
      <dgm:prSet presAssocID="{05B92A6D-3E03-420F-8BA3-38BA32347F4C}" presName="hierRoot2" presStyleCnt="0">
        <dgm:presLayoutVars>
          <dgm:hierBranch val="init"/>
        </dgm:presLayoutVars>
      </dgm:prSet>
      <dgm:spPr/>
    </dgm:pt>
    <dgm:pt modelId="{55E6D8FA-11C4-4DC0-BAA6-D1D7E62FBEF2}" type="pres">
      <dgm:prSet presAssocID="{05B92A6D-3E03-420F-8BA3-38BA32347F4C}" presName="rootComposite" presStyleCnt="0"/>
      <dgm:spPr/>
    </dgm:pt>
    <dgm:pt modelId="{6915F268-6285-444A-9F7C-C589AC7A4B52}" type="pres">
      <dgm:prSet presAssocID="{05B92A6D-3E03-420F-8BA3-38BA32347F4C}" presName="rootText" presStyleLbl="node3" presStyleIdx="6" presStyleCnt="7" custScaleY="87487">
        <dgm:presLayoutVars>
          <dgm:chPref val="3"/>
        </dgm:presLayoutVars>
      </dgm:prSet>
      <dgm:spPr>
        <a:xfrm>
          <a:off x="8804636" y="1215692"/>
          <a:ext cx="1038832" cy="519416"/>
        </a:xfrm>
        <a:prstGeom prst="rect">
          <a:avLst/>
        </a:prstGeom>
      </dgm:spPr>
    </dgm:pt>
    <dgm:pt modelId="{E03CA662-FC57-4F40-BAAC-906D257CA640}" type="pres">
      <dgm:prSet presAssocID="{05B92A6D-3E03-420F-8BA3-38BA32347F4C}" presName="rootConnector" presStyleLbl="node3" presStyleIdx="6" presStyleCnt="7"/>
      <dgm:spPr/>
    </dgm:pt>
    <dgm:pt modelId="{61D5573E-5613-46BD-8797-F3AA3F3F4666}" type="pres">
      <dgm:prSet presAssocID="{05B92A6D-3E03-420F-8BA3-38BA32347F4C}" presName="hierChild4" presStyleCnt="0"/>
      <dgm:spPr/>
    </dgm:pt>
    <dgm:pt modelId="{80DE7C83-59DB-495E-BC59-CAAAF3D7D80D}" type="pres">
      <dgm:prSet presAssocID="{05B92A6D-3E03-420F-8BA3-38BA32347F4C}" presName="hierChild5" presStyleCnt="0"/>
      <dgm:spPr/>
    </dgm:pt>
    <dgm:pt modelId="{D2805BB2-812A-4F31-BD97-C925ABF459E5}" type="pres">
      <dgm:prSet presAssocID="{B26C06B4-B3A1-49E9-B007-983A72E12CA4}" presName="hierChild5" presStyleCnt="0"/>
      <dgm:spPr/>
    </dgm:pt>
    <dgm:pt modelId="{DAD6AD65-3F27-4966-889B-6D66035FD9F7}" type="pres">
      <dgm:prSet presAssocID="{61F715B0-94F2-41C0-B99D-DF6B41260E5F}" presName="Name37" presStyleLbl="parChTrans1D2" presStyleIdx="8" presStyleCnt="9"/>
      <dgm:spPr/>
    </dgm:pt>
    <dgm:pt modelId="{7875E161-B90B-4853-B480-3BAB8B195727}" type="pres">
      <dgm:prSet presAssocID="{9E547FC5-AB22-44B7-AA0F-C8BD4D491AD1}" presName="hierRoot2" presStyleCnt="0">
        <dgm:presLayoutVars>
          <dgm:hierBranch val="init"/>
        </dgm:presLayoutVars>
      </dgm:prSet>
      <dgm:spPr/>
    </dgm:pt>
    <dgm:pt modelId="{489570FD-BBD9-4A0D-A5F8-2A6C4042397E}" type="pres">
      <dgm:prSet presAssocID="{9E547FC5-AB22-44B7-AA0F-C8BD4D491AD1}" presName="rootComposite" presStyleCnt="0"/>
      <dgm:spPr/>
    </dgm:pt>
    <dgm:pt modelId="{281DC34B-1B75-4AC3-BB39-C43C3E9A2C7B}" type="pres">
      <dgm:prSet presAssocID="{9E547FC5-AB22-44B7-AA0F-C8BD4D491AD1}" presName="rootText" presStyleLbl="node2" presStyleIdx="8" presStyleCnt="9">
        <dgm:presLayoutVars>
          <dgm:chPref val="3"/>
        </dgm:presLayoutVars>
      </dgm:prSet>
      <dgm:spPr/>
    </dgm:pt>
    <dgm:pt modelId="{4D229BEF-2E74-4938-9474-A65430FE2D23}" type="pres">
      <dgm:prSet presAssocID="{9E547FC5-AB22-44B7-AA0F-C8BD4D491AD1}" presName="rootConnector" presStyleLbl="node2" presStyleIdx="8" presStyleCnt="9"/>
      <dgm:spPr/>
    </dgm:pt>
    <dgm:pt modelId="{22C096DD-D3D4-4BFA-92A9-F8E2E2BF6675}" type="pres">
      <dgm:prSet presAssocID="{9E547FC5-AB22-44B7-AA0F-C8BD4D491AD1}" presName="hierChild4" presStyleCnt="0"/>
      <dgm:spPr/>
    </dgm:pt>
    <dgm:pt modelId="{8C1E731C-8571-4165-A52E-3F8FDDC594D6}" type="pres">
      <dgm:prSet presAssocID="{9E547FC5-AB22-44B7-AA0F-C8BD4D491AD1}" presName="hierChild5" presStyleCnt="0"/>
      <dgm:spPr/>
    </dgm:pt>
    <dgm:pt modelId="{04B98A14-9B40-4418-9A43-480330209881}" type="pres">
      <dgm:prSet presAssocID="{601184E5-ECFA-4156-A9C2-8209A355982A}" presName="hierChild3" presStyleCnt="0"/>
      <dgm:spPr/>
    </dgm:pt>
  </dgm:ptLst>
  <dgm:cxnLst>
    <dgm:cxn modelId="{F900D902-B9FD-44F5-A776-E0BB1B9969FF}" type="presOf" srcId="{CC7A9BF6-CCDB-4A41-858A-4926959278E3}" destId="{F36735A7-165E-45E9-BFB3-DF96130A08EE}" srcOrd="1" destOrd="0" presId="urn:microsoft.com/office/officeart/2005/8/layout/orgChart1"/>
    <dgm:cxn modelId="{9D08A903-40F1-48E5-A0EA-F9B02A852BC0}" srcId="{601184E5-ECFA-4156-A9C2-8209A355982A}" destId="{776E83B7-A094-46CE-A173-B30915935457}" srcOrd="6" destOrd="0" parTransId="{014D8C78-0E2A-4CAF-8DFC-1E2C2DF4C919}" sibTransId="{CD75A714-E4D5-42DA-8916-9B2B45977C2B}"/>
    <dgm:cxn modelId="{E9B72A06-E92B-4B1E-BF81-6A2121B11C38}" type="presOf" srcId="{F7F1B08E-2115-494B-B5BC-398AF70373C3}" destId="{24F7FD98-36DD-4584-8684-3051CF648E38}" srcOrd="0" destOrd="0" presId="urn:microsoft.com/office/officeart/2005/8/layout/orgChart1"/>
    <dgm:cxn modelId="{508F2F06-0EB2-4AA4-B107-C99697994E4F}" type="presOf" srcId="{601184E5-ECFA-4156-A9C2-8209A355982A}" destId="{CF579C3D-2373-42B4-9065-AB93BAD65485}" srcOrd="1" destOrd="0" presId="urn:microsoft.com/office/officeart/2005/8/layout/orgChart1"/>
    <dgm:cxn modelId="{AD8D3207-55FB-4ED8-B81D-0BECEF722C17}" srcId="{601184E5-ECFA-4156-A9C2-8209A355982A}" destId="{65DF7A93-6920-445B-BBC3-B3BF2B2F3BBE}" srcOrd="5" destOrd="0" parTransId="{2B64C3DF-C309-4DA9-84A1-28F0C68D3A7C}" sibTransId="{271DC97D-DF39-461E-8F12-0A98DDD79AE3}"/>
    <dgm:cxn modelId="{D0E36A08-3EEC-44B8-952E-75CF4CDB1983}" type="presOf" srcId="{776E83B7-A094-46CE-A173-B30915935457}" destId="{86CFF968-FDBB-4CF5-B7D7-43FA2DA35B86}" srcOrd="0" destOrd="0" presId="urn:microsoft.com/office/officeart/2005/8/layout/orgChart1"/>
    <dgm:cxn modelId="{58C3CE0C-0F38-486A-AE03-EC21A2967845}" type="presOf" srcId="{E85EB90F-D8AB-4923-BD78-59351E9DEE61}" destId="{81677C82-1A86-4478-B91D-D913CAD6E3D1}" srcOrd="1" destOrd="0" presId="urn:microsoft.com/office/officeart/2005/8/layout/orgChart1"/>
    <dgm:cxn modelId="{D3C01C0D-CD36-43CC-8F7E-DA5A46609031}" type="presOf" srcId="{636B934A-1E45-48DF-8209-701BE4537D49}" destId="{3D927B7D-AFA1-40E8-84FB-6AC496DEB3B9}" srcOrd="1" destOrd="0" presId="urn:microsoft.com/office/officeart/2005/8/layout/orgChart1"/>
    <dgm:cxn modelId="{305CE60D-D459-4F10-B371-2F368E2736D2}" type="presOf" srcId="{014D8C78-0E2A-4CAF-8DFC-1E2C2DF4C919}" destId="{65B5216B-E9A1-457E-A840-EEAD27AF420D}" srcOrd="0" destOrd="0" presId="urn:microsoft.com/office/officeart/2005/8/layout/orgChart1"/>
    <dgm:cxn modelId="{253CD712-872C-4C74-964E-37C458A9C5FA}" type="presOf" srcId="{E9FBAE4F-2FBC-4151-84D8-33B6991B6D2F}" destId="{89E10D47-AA28-4347-A9F4-2552FCA7AA7D}" srcOrd="0" destOrd="0" presId="urn:microsoft.com/office/officeart/2005/8/layout/orgChart1"/>
    <dgm:cxn modelId="{E69D6B16-F579-4B46-A3C4-AD8E970C2E1C}" type="presOf" srcId="{C34686BE-856D-49F9-9FE4-8FC2F694B6FD}" destId="{DF448A4D-B3D6-4919-8B01-184AF4BAF6AC}" srcOrd="0" destOrd="0" presId="urn:microsoft.com/office/officeart/2005/8/layout/orgChart1"/>
    <dgm:cxn modelId="{2C5CB616-EB50-4631-8B86-52E383B089DA}" type="presOf" srcId="{EF39D1BC-DCE3-4410-947F-EE8D06B7A58D}" destId="{09B2C73F-0C83-4E91-8A96-64CB1EFD4466}" srcOrd="0" destOrd="0" presId="urn:microsoft.com/office/officeart/2005/8/layout/orgChart1"/>
    <dgm:cxn modelId="{A8E33019-66CE-4E3B-8B6E-470FBCA2123E}" type="presOf" srcId="{E77B684B-2983-490F-A6F6-91BBEF3BF12E}" destId="{3173A802-E335-4868-9E77-A0C8CDA4F5DE}" srcOrd="0" destOrd="0" presId="urn:microsoft.com/office/officeart/2005/8/layout/orgChart1"/>
    <dgm:cxn modelId="{43A2791E-24F7-4158-A5FE-780A01F12B9D}" type="presOf" srcId="{B26C06B4-B3A1-49E9-B007-983A72E12CA4}" destId="{2842AB4A-DE59-47CD-BF93-BEE78119570A}" srcOrd="0" destOrd="0" presId="urn:microsoft.com/office/officeart/2005/8/layout/orgChart1"/>
    <dgm:cxn modelId="{859CF31E-869C-4963-A486-65792DBEC5D7}" type="presOf" srcId="{215A4428-D21A-4095-9A1D-C1F16824ACB6}" destId="{A9D6747B-7E22-4C37-8E1B-C97C0B03D466}" srcOrd="0" destOrd="0" presId="urn:microsoft.com/office/officeart/2005/8/layout/orgChart1"/>
    <dgm:cxn modelId="{2836B01F-B288-4320-BA48-4583F65C35E8}" type="presOf" srcId="{776E83B7-A094-46CE-A173-B30915935457}" destId="{23985F4F-F16A-4365-BBAF-B5132CD0C672}" srcOrd="1" destOrd="0" presId="urn:microsoft.com/office/officeart/2005/8/layout/orgChart1"/>
    <dgm:cxn modelId="{44649520-1E76-4189-B506-D8816FD71D2D}" type="presOf" srcId="{829E9466-772C-4227-869C-CA1376E40B63}" destId="{BDB6B673-DFDC-4DFE-807F-BEC46A8B48FF}" srcOrd="0" destOrd="0" presId="urn:microsoft.com/office/officeart/2005/8/layout/orgChart1"/>
    <dgm:cxn modelId="{30D26A23-4F95-4EA8-925B-5A317FF00C74}" type="presOf" srcId="{0543F9F9-59C8-4D2D-BBC9-32861342ED91}" destId="{148EBFF4-C48C-44A3-953A-77A5BCE821D6}" srcOrd="0" destOrd="0" presId="urn:microsoft.com/office/officeart/2005/8/layout/orgChart1"/>
    <dgm:cxn modelId="{35703527-26F7-4CD3-B5C9-2B3903E90934}" srcId="{CF0B8B54-9D2B-4C45-9DE4-F01D7F085CA0}" destId="{601184E5-ECFA-4156-A9C2-8209A355982A}" srcOrd="0" destOrd="0" parTransId="{DCA0E8E2-6AB5-430E-98E1-31DFBC4F0167}" sibTransId="{30C1CA53-482F-4D8C-924A-F9A24792FBC4}"/>
    <dgm:cxn modelId="{08E2862B-CDAE-4259-A4A5-FF4F91554256}" type="presOf" srcId="{88BA44A7-84A0-4958-A276-58C4F1C38938}" destId="{3614627F-DE28-4C89-8B7B-7659BD181FB6}" srcOrd="0" destOrd="0" presId="urn:microsoft.com/office/officeart/2005/8/layout/orgChart1"/>
    <dgm:cxn modelId="{9AF7D02F-347C-4E03-8ACF-F1DE3047C07F}" srcId="{65DF7A93-6920-445B-BBC3-B3BF2B2F3BBE}" destId="{EF39D1BC-DCE3-4410-947F-EE8D06B7A58D}" srcOrd="0" destOrd="0" parTransId="{BE17B96F-C2D5-49BD-9BB5-628194056154}" sibTransId="{47864584-7057-472C-9FE4-0A6B5E8B7BC5}"/>
    <dgm:cxn modelId="{60670F34-765C-466C-8ACE-FAE22F68B562}" type="presOf" srcId="{BE17B96F-C2D5-49BD-9BB5-628194056154}" destId="{5B8D79DB-4ECF-4787-AE96-D15EA5B0342D}" srcOrd="0" destOrd="0" presId="urn:microsoft.com/office/officeart/2005/8/layout/orgChart1"/>
    <dgm:cxn modelId="{EB521F34-6EBA-4ACE-A945-91715E89C7CD}" srcId="{601184E5-ECFA-4156-A9C2-8209A355982A}" destId="{6457765E-8117-4095-A5C0-FD83D2C4D36B}" srcOrd="4" destOrd="0" parTransId="{E9FBAE4F-2FBC-4151-84D8-33B6991B6D2F}" sibTransId="{8AC280CF-0481-4C3F-88FA-6B271CCBB6BB}"/>
    <dgm:cxn modelId="{F29CAE37-E8D8-4372-BB4E-2E01A9EA4F2B}" type="presOf" srcId="{E85EB90F-D8AB-4923-BD78-59351E9DEE61}" destId="{31F80A34-25BB-4C52-B21E-D4A6B00D2952}" srcOrd="0" destOrd="0" presId="urn:microsoft.com/office/officeart/2005/8/layout/orgChart1"/>
    <dgm:cxn modelId="{F2010A3B-E598-4703-B227-84C70351822E}" type="presOf" srcId="{6CEA56C1-F582-4C04-8515-FBBF04EAB79F}" destId="{5C39F76C-D75C-499A-AB83-B6C05126386C}" srcOrd="1" destOrd="0" presId="urn:microsoft.com/office/officeart/2005/8/layout/orgChart1"/>
    <dgm:cxn modelId="{9899C25D-DB1F-4DE4-AF34-8D13345E1374}" type="presOf" srcId="{C633381B-5101-4A01-9585-FD9665709AFC}" destId="{09EB508A-8B52-4723-8E73-311304922B88}" srcOrd="0" destOrd="0" presId="urn:microsoft.com/office/officeart/2005/8/layout/orgChart1"/>
    <dgm:cxn modelId="{B6B50266-F462-40CF-8EC4-9F9205B4D479}" type="presOf" srcId="{61F715B0-94F2-41C0-B99D-DF6B41260E5F}" destId="{DAD6AD65-3F27-4966-889B-6D66035FD9F7}" srcOrd="0" destOrd="0" presId="urn:microsoft.com/office/officeart/2005/8/layout/orgChart1"/>
    <dgm:cxn modelId="{169FDA4B-7A68-431D-B63E-2E459682007F}" type="presOf" srcId="{3A598979-B2F1-4302-B248-C0486F2AD2DB}" destId="{B114ED73-9A10-43C0-BC95-61D49794E44B}" srcOrd="0" destOrd="0" presId="urn:microsoft.com/office/officeart/2005/8/layout/orgChart1"/>
    <dgm:cxn modelId="{8C8E0A4C-8589-4CD4-AB23-87E0551F1CAE}" type="presOf" srcId="{05B92A6D-3E03-420F-8BA3-38BA32347F4C}" destId="{E03CA662-FC57-4F40-BAAC-906D257CA640}" srcOrd="1" destOrd="0" presId="urn:microsoft.com/office/officeart/2005/8/layout/orgChart1"/>
    <dgm:cxn modelId="{CAC3556E-64C3-4FB7-BE07-9D4DE442CA38}" srcId="{601184E5-ECFA-4156-A9C2-8209A355982A}" destId="{88BA44A7-84A0-4958-A276-58C4F1C38938}" srcOrd="2" destOrd="0" parTransId="{C34686BE-856D-49F9-9FE4-8FC2F694B6FD}" sibTransId="{A55E6D8D-0A79-4E14-9AD8-34A12E8BE7E4}"/>
    <dgm:cxn modelId="{B79E304F-6706-48C3-A533-127257EFE092}" srcId="{601184E5-ECFA-4156-A9C2-8209A355982A}" destId="{636B934A-1E45-48DF-8209-701BE4537D49}" srcOrd="0" destOrd="0" parTransId="{78EB48D6-A6B7-4FF9-A5CA-15C2C29F4CF1}" sibTransId="{72F8AE0E-9280-4D80-9BCA-F02E2F737C32}"/>
    <dgm:cxn modelId="{AC7DD86F-E881-4DDF-BC5C-AC3B838885FE}" srcId="{601184E5-ECFA-4156-A9C2-8209A355982A}" destId="{9E547FC5-AB22-44B7-AA0F-C8BD4D491AD1}" srcOrd="8" destOrd="0" parTransId="{61F715B0-94F2-41C0-B99D-DF6B41260E5F}" sibTransId="{6E779A43-53A0-4E63-B9B0-F448C1203910}"/>
    <dgm:cxn modelId="{BEF8DD80-31A8-4222-A38A-042A4A52AE4B}" type="presOf" srcId="{601184E5-ECFA-4156-A9C2-8209A355982A}" destId="{1CAB8B7A-A990-480D-BC5E-2FC602ECF6AD}" srcOrd="0" destOrd="0" presId="urn:microsoft.com/office/officeart/2005/8/layout/orgChart1"/>
    <dgm:cxn modelId="{501B3883-0AD8-4941-BF8D-453BDC1E4FAD}" type="presOf" srcId="{65DF7A93-6920-445B-BBC3-B3BF2B2F3BBE}" destId="{61888344-BE26-47B4-A477-868D56C1E960}" srcOrd="0" destOrd="0" presId="urn:microsoft.com/office/officeart/2005/8/layout/orgChart1"/>
    <dgm:cxn modelId="{CC11A087-9C92-4E05-9B85-F13627DB7AA9}" type="presOf" srcId="{E77B684B-2983-490F-A6F6-91BBEF3BF12E}" destId="{BE1C4328-A15B-4501-A2B3-E33AEF00B337}" srcOrd="1" destOrd="0" presId="urn:microsoft.com/office/officeart/2005/8/layout/orgChart1"/>
    <dgm:cxn modelId="{D3835A89-AA03-474A-8A9D-D573A8375B3A}" srcId="{D80C7F3F-8D8A-402D-BF10-4916A6B44A62}" destId="{10D3BB2B-9C43-4952-90C4-B1607D7CA69A}" srcOrd="2" destOrd="0" parTransId="{0543F9F9-59C8-4D2D-BBC9-32861342ED91}" sibTransId="{B3D4B497-A9E9-4061-B470-BA90100A91C7}"/>
    <dgm:cxn modelId="{CC74C193-5E38-4CEA-ACB4-5C66638F80EE}" type="presOf" srcId="{6457765E-8117-4095-A5C0-FD83D2C4D36B}" destId="{992D1CC2-0345-4585-AF51-5484D592C42D}" srcOrd="1" destOrd="0" presId="urn:microsoft.com/office/officeart/2005/8/layout/orgChart1"/>
    <dgm:cxn modelId="{291B4A9F-9B6B-45D1-904C-9E1210D6F706}" type="presOf" srcId="{05B92A6D-3E03-420F-8BA3-38BA32347F4C}" destId="{6915F268-6285-444A-9F7C-C589AC7A4B52}" srcOrd="0" destOrd="0" presId="urn:microsoft.com/office/officeart/2005/8/layout/orgChart1"/>
    <dgm:cxn modelId="{582299A0-966A-4D41-825B-4DF80E92EB64}" type="presOf" srcId="{636B934A-1E45-48DF-8209-701BE4537D49}" destId="{E6969B78-0685-493D-A1B6-0203AE86639A}" srcOrd="0" destOrd="0" presId="urn:microsoft.com/office/officeart/2005/8/layout/orgChart1"/>
    <dgm:cxn modelId="{7FECE2A0-0C3B-4F8E-AAC0-DC251135EEF1}" srcId="{B26C06B4-B3A1-49E9-B007-983A72E12CA4}" destId="{05B92A6D-3E03-420F-8BA3-38BA32347F4C}" srcOrd="0" destOrd="0" parTransId="{C633381B-5101-4A01-9585-FD9665709AFC}" sibTransId="{9B3F782E-C680-48C2-89F6-B86BA8C49687}"/>
    <dgm:cxn modelId="{2331E8A5-1F8B-49C0-9DA4-60512B94DA7B}" type="presOf" srcId="{6457765E-8117-4095-A5C0-FD83D2C4D36B}" destId="{6CF5F643-224B-4503-B39D-62098830297C}" srcOrd="0" destOrd="0" presId="urn:microsoft.com/office/officeart/2005/8/layout/orgChart1"/>
    <dgm:cxn modelId="{0B0C95A7-A5E9-492D-B29A-6DADBC66FD59}" type="presOf" srcId="{D80C7F3F-8D8A-402D-BF10-4916A6B44A62}" destId="{F996C210-EB9F-445F-940E-B635485B4223}" srcOrd="1" destOrd="0" presId="urn:microsoft.com/office/officeart/2005/8/layout/orgChart1"/>
    <dgm:cxn modelId="{E979EBA9-F4F5-4796-B551-7CF440617D0A}" type="presOf" srcId="{6CEA56C1-F582-4C04-8515-FBBF04EAB79F}" destId="{10E370E3-EEE7-472C-9200-FEF17B50E756}" srcOrd="0" destOrd="0" presId="urn:microsoft.com/office/officeart/2005/8/layout/orgChart1"/>
    <dgm:cxn modelId="{ABBC28AB-DD58-4545-981C-3B810032DE61}" type="presOf" srcId="{9E547FC5-AB22-44B7-AA0F-C8BD4D491AD1}" destId="{4D229BEF-2E74-4938-9474-A65430FE2D23}" srcOrd="1" destOrd="0" presId="urn:microsoft.com/office/officeart/2005/8/layout/orgChart1"/>
    <dgm:cxn modelId="{C118AAAD-2463-4935-BAFF-BA937360F72D}" type="presOf" srcId="{B26C06B4-B3A1-49E9-B007-983A72E12CA4}" destId="{40A87959-94FF-4219-968E-81745A9E4931}" srcOrd="1" destOrd="0" presId="urn:microsoft.com/office/officeart/2005/8/layout/orgChart1"/>
    <dgm:cxn modelId="{DCF1EFB0-5FB6-4BB2-A247-4FA81B72788D}" type="presOf" srcId="{CD2A1C3B-77F6-46B3-A808-5AD356B12058}" destId="{C1F4BF39-36F9-4812-94F9-3CEF5AAC9760}" srcOrd="0" destOrd="0" presId="urn:microsoft.com/office/officeart/2005/8/layout/orgChart1"/>
    <dgm:cxn modelId="{835ABDC7-E688-49BA-802E-098AD3C60A3A}" type="presOf" srcId="{277A3539-4BFE-4981-AA0C-60EBCCEDE188}" destId="{86495649-A7D1-4958-83A8-90FD6366FB35}" srcOrd="0" destOrd="0" presId="urn:microsoft.com/office/officeart/2005/8/layout/orgChart1"/>
    <dgm:cxn modelId="{FC8087C9-2245-406F-9DE2-5D1D01E65511}" srcId="{601184E5-ECFA-4156-A9C2-8209A355982A}" destId="{E77B684B-2983-490F-A6F6-91BBEF3BF12E}" srcOrd="3" destOrd="0" parTransId="{F7F1B08E-2115-494B-B5BC-398AF70373C3}" sibTransId="{964F7D85-E244-4106-8479-C55CA0B0C401}"/>
    <dgm:cxn modelId="{A8FFC5CB-107C-4358-9CA4-5498742B9E91}" type="presOf" srcId="{CC7A9BF6-CCDB-4A41-858A-4926959278E3}" destId="{8A3E6AD0-99FE-4D1E-8153-9A5751E8F402}" srcOrd="0" destOrd="0" presId="urn:microsoft.com/office/officeart/2005/8/layout/orgChart1"/>
    <dgm:cxn modelId="{F85692CC-C7EC-493F-9701-55C9B3155775}" srcId="{601184E5-ECFA-4156-A9C2-8209A355982A}" destId="{B26C06B4-B3A1-49E9-B007-983A72E12CA4}" srcOrd="7" destOrd="0" parTransId="{215A4428-D21A-4095-9A1D-C1F16824ACB6}" sibTransId="{F3DFF4C0-4B6E-413F-8620-16F226B3D216}"/>
    <dgm:cxn modelId="{1736CACE-CC81-4321-A4D4-8C5A2A66D749}" srcId="{65DF7A93-6920-445B-BBC3-B3BF2B2F3BBE}" destId="{6CEA56C1-F582-4C04-8515-FBBF04EAB79F}" srcOrd="1" destOrd="0" parTransId="{277A3539-4BFE-4981-AA0C-60EBCCEDE188}" sibTransId="{9168D4F4-A51D-4E8A-9E12-938772699CFC}"/>
    <dgm:cxn modelId="{987EEECE-8627-49BC-A8E8-FFBCA0C4D8F0}" type="presOf" srcId="{EF39D1BC-DCE3-4410-947F-EE8D06B7A58D}" destId="{5EB80782-27EE-434C-B783-15CEE07C4E92}" srcOrd="1" destOrd="0" presId="urn:microsoft.com/office/officeart/2005/8/layout/orgChart1"/>
    <dgm:cxn modelId="{E263D6D6-F021-4B9E-841B-EDDFB1F38C71}" type="presOf" srcId="{FB5000E8-9B91-4BE2-944A-666E7321E787}" destId="{79378F63-0691-4571-AF3B-24DE59BFFB5C}" srcOrd="0" destOrd="0" presId="urn:microsoft.com/office/officeart/2005/8/layout/orgChart1"/>
    <dgm:cxn modelId="{1D5049D7-DB48-4ABB-BC6C-894126258C10}" type="presOf" srcId="{D80C7F3F-8D8A-402D-BF10-4916A6B44A62}" destId="{BAB7066A-D0CC-4D7A-8A5C-08B607E1D132}" srcOrd="0" destOrd="0" presId="urn:microsoft.com/office/officeart/2005/8/layout/orgChart1"/>
    <dgm:cxn modelId="{C58A3DD9-5A72-449A-803E-7E8CE9DB7543}" type="presOf" srcId="{CF0B8B54-9D2B-4C45-9DE4-F01D7F085CA0}" destId="{B6440D88-B518-4AE3-AE73-9E9916AB0245}" srcOrd="0" destOrd="0" presId="urn:microsoft.com/office/officeart/2005/8/layout/orgChart1"/>
    <dgm:cxn modelId="{459D2DDB-4ACC-48E7-ADE2-D7E6C4C85878}" type="presOf" srcId="{249DF43C-863D-4744-BFBC-AA07B42EAAB6}" destId="{94DB04A1-0F4B-412C-AA92-4F27995FB9DD}" srcOrd="0" destOrd="0" presId="urn:microsoft.com/office/officeart/2005/8/layout/orgChart1"/>
    <dgm:cxn modelId="{905FDDE0-C0C0-440B-A11E-E71262AE7916}" srcId="{D80C7F3F-8D8A-402D-BF10-4916A6B44A62}" destId="{CC7A9BF6-CCDB-4A41-858A-4926959278E3}" srcOrd="1" destOrd="0" parTransId="{829E9466-772C-4227-869C-CA1376E40B63}" sibTransId="{E25B74A9-6C1B-4F84-9793-00F3A8BEB8B8}"/>
    <dgm:cxn modelId="{D29FB1E4-76C9-47DA-9DD4-7272D2F336D6}" type="presOf" srcId="{2B64C3DF-C309-4DA9-84A1-28F0C68D3A7C}" destId="{8B8B1958-9D09-4AED-A188-00C0EB3256CF}" srcOrd="0" destOrd="0" presId="urn:microsoft.com/office/officeart/2005/8/layout/orgChart1"/>
    <dgm:cxn modelId="{DF732FE7-1E2D-4E66-A14C-FB4EB573FDC1}" type="presOf" srcId="{9E547FC5-AB22-44B7-AA0F-C8BD4D491AD1}" destId="{281DC34B-1B75-4AC3-BB39-C43C3E9A2C7B}" srcOrd="0" destOrd="0" presId="urn:microsoft.com/office/officeart/2005/8/layout/orgChart1"/>
    <dgm:cxn modelId="{BDC50BEA-5761-4A7D-BA52-5C78957308C4}" srcId="{D80C7F3F-8D8A-402D-BF10-4916A6B44A62}" destId="{E85EB90F-D8AB-4923-BD78-59351E9DEE61}" srcOrd="0" destOrd="0" parTransId="{CD2A1C3B-77F6-46B3-A808-5AD356B12058}" sibTransId="{52734176-E8C2-4ABD-A628-9CC83FF19DBD}"/>
    <dgm:cxn modelId="{838CCCEC-53E0-4267-8DCC-788B3D15675D}" type="presOf" srcId="{10D3BB2B-9C43-4952-90C4-B1607D7CA69A}" destId="{94A54CCD-EA85-49F0-A48E-5B86A5CFB174}" srcOrd="1" destOrd="0" presId="urn:microsoft.com/office/officeart/2005/8/layout/orgChart1"/>
    <dgm:cxn modelId="{BCDB04ED-FF51-4CE9-83FB-D008529B7023}" type="presOf" srcId="{10D3BB2B-9C43-4952-90C4-B1607D7CA69A}" destId="{DD921B09-EBCE-4970-A498-D2F1F6E9D408}" srcOrd="0" destOrd="0" presId="urn:microsoft.com/office/officeart/2005/8/layout/orgChart1"/>
    <dgm:cxn modelId="{88DC13ED-AAAB-405B-A7BD-F3EA0607A0E4}" type="presOf" srcId="{65DF7A93-6920-445B-BBC3-B3BF2B2F3BBE}" destId="{1FD5C09B-7962-40E1-9855-F33C937787DA}" srcOrd="1" destOrd="0" presId="urn:microsoft.com/office/officeart/2005/8/layout/orgChart1"/>
    <dgm:cxn modelId="{E4D354F1-A719-480D-B866-A0B4405667F3}" srcId="{636B934A-1E45-48DF-8209-701BE4537D49}" destId="{3A598979-B2F1-4302-B248-C0486F2AD2DB}" srcOrd="0" destOrd="0" parTransId="{FB5000E8-9B91-4BE2-944A-666E7321E787}" sibTransId="{18A2ECA5-3E59-4D72-A2E7-C47984764BC5}"/>
    <dgm:cxn modelId="{415EA5F2-8233-470A-BC58-37488612CB75}" type="presOf" srcId="{78EB48D6-A6B7-4FF9-A5CA-15C2C29F4CF1}" destId="{77085B2C-13C9-4D3F-946B-A9F21DE2EDD9}" srcOrd="0" destOrd="0" presId="urn:microsoft.com/office/officeart/2005/8/layout/orgChart1"/>
    <dgm:cxn modelId="{075118F6-67A2-4BD2-BCAA-40347C65D79E}" type="presOf" srcId="{3A598979-B2F1-4302-B248-C0486F2AD2DB}" destId="{21EF6235-ADB7-44E5-8AEA-06991C366151}" srcOrd="1" destOrd="0" presId="urn:microsoft.com/office/officeart/2005/8/layout/orgChart1"/>
    <dgm:cxn modelId="{186485F8-B04B-4C74-814C-85B56874226D}" type="presOf" srcId="{88BA44A7-84A0-4958-A276-58C4F1C38938}" destId="{073498E7-11F3-49DC-B661-438EAC3C562B}" srcOrd="1" destOrd="0" presId="urn:microsoft.com/office/officeart/2005/8/layout/orgChart1"/>
    <dgm:cxn modelId="{0C110CFB-A762-4A4B-8351-10A74D6CFC95}" srcId="{601184E5-ECFA-4156-A9C2-8209A355982A}" destId="{D80C7F3F-8D8A-402D-BF10-4916A6B44A62}" srcOrd="1" destOrd="0" parTransId="{249DF43C-863D-4744-BFBC-AA07B42EAAB6}" sibTransId="{1114D79E-FC1C-4381-9520-BAB25DF3A7B8}"/>
    <dgm:cxn modelId="{1DBCFB89-C951-4D1A-B924-C9D293D64276}" type="presParOf" srcId="{B6440D88-B518-4AE3-AE73-9E9916AB0245}" destId="{A0B910DC-C753-426C-8E5C-2A6128C42992}" srcOrd="0" destOrd="0" presId="urn:microsoft.com/office/officeart/2005/8/layout/orgChart1"/>
    <dgm:cxn modelId="{79265BB1-B5F6-402D-960D-A29A3973AB3D}" type="presParOf" srcId="{A0B910DC-C753-426C-8E5C-2A6128C42992}" destId="{91AF7142-A319-49C2-A8CF-6EFE32F184A8}" srcOrd="0" destOrd="0" presId="urn:microsoft.com/office/officeart/2005/8/layout/orgChart1"/>
    <dgm:cxn modelId="{E45883E7-7B6C-467B-88E9-EDB54D44362D}" type="presParOf" srcId="{91AF7142-A319-49C2-A8CF-6EFE32F184A8}" destId="{1CAB8B7A-A990-480D-BC5E-2FC602ECF6AD}" srcOrd="0" destOrd="0" presId="urn:microsoft.com/office/officeart/2005/8/layout/orgChart1"/>
    <dgm:cxn modelId="{7D2C10D7-D007-4895-A0E9-7308A8DB4000}" type="presParOf" srcId="{91AF7142-A319-49C2-A8CF-6EFE32F184A8}" destId="{CF579C3D-2373-42B4-9065-AB93BAD65485}" srcOrd="1" destOrd="0" presId="urn:microsoft.com/office/officeart/2005/8/layout/orgChart1"/>
    <dgm:cxn modelId="{A8CAF460-785A-462A-A2C2-C3109FD665C8}" type="presParOf" srcId="{A0B910DC-C753-426C-8E5C-2A6128C42992}" destId="{2A3BF07F-CFB7-4056-8A2B-DC77A2DBBCBB}" srcOrd="1" destOrd="0" presId="urn:microsoft.com/office/officeart/2005/8/layout/orgChart1"/>
    <dgm:cxn modelId="{31E9CE21-93B7-41AE-93BA-AEE0233BABA3}" type="presParOf" srcId="{2A3BF07F-CFB7-4056-8A2B-DC77A2DBBCBB}" destId="{77085B2C-13C9-4D3F-946B-A9F21DE2EDD9}" srcOrd="0" destOrd="0" presId="urn:microsoft.com/office/officeart/2005/8/layout/orgChart1"/>
    <dgm:cxn modelId="{AD739BF7-8D4B-4332-8B08-618CACFB99C5}" type="presParOf" srcId="{2A3BF07F-CFB7-4056-8A2B-DC77A2DBBCBB}" destId="{733C2F54-4DF7-4108-A5DC-C67D4E9F0181}" srcOrd="1" destOrd="0" presId="urn:microsoft.com/office/officeart/2005/8/layout/orgChart1"/>
    <dgm:cxn modelId="{D58B79EB-0021-4A8B-BA94-9BE6331EFE71}" type="presParOf" srcId="{733C2F54-4DF7-4108-A5DC-C67D4E9F0181}" destId="{C9D39F3A-B3B4-4E95-A12D-513BB1FE80F4}" srcOrd="0" destOrd="0" presId="urn:microsoft.com/office/officeart/2005/8/layout/orgChart1"/>
    <dgm:cxn modelId="{E650B8F9-057F-4B06-AEC3-8DEB06CA56F5}" type="presParOf" srcId="{C9D39F3A-B3B4-4E95-A12D-513BB1FE80F4}" destId="{E6969B78-0685-493D-A1B6-0203AE86639A}" srcOrd="0" destOrd="0" presId="urn:microsoft.com/office/officeart/2005/8/layout/orgChart1"/>
    <dgm:cxn modelId="{E3E5B055-F871-4958-868C-1C19B61F9C74}" type="presParOf" srcId="{C9D39F3A-B3B4-4E95-A12D-513BB1FE80F4}" destId="{3D927B7D-AFA1-40E8-84FB-6AC496DEB3B9}" srcOrd="1" destOrd="0" presId="urn:microsoft.com/office/officeart/2005/8/layout/orgChart1"/>
    <dgm:cxn modelId="{40C7F556-1F2B-40D3-85A5-7BE65EF28256}" type="presParOf" srcId="{733C2F54-4DF7-4108-A5DC-C67D4E9F0181}" destId="{38507B42-F3A9-48F0-820F-842A7E0CD18E}" srcOrd="1" destOrd="0" presId="urn:microsoft.com/office/officeart/2005/8/layout/orgChart1"/>
    <dgm:cxn modelId="{71F248C2-41F8-4B57-9D82-7048079710AD}" type="presParOf" srcId="{38507B42-F3A9-48F0-820F-842A7E0CD18E}" destId="{79378F63-0691-4571-AF3B-24DE59BFFB5C}" srcOrd="0" destOrd="0" presId="urn:microsoft.com/office/officeart/2005/8/layout/orgChart1"/>
    <dgm:cxn modelId="{F3EDAEFD-35E6-4D40-9706-2B8AE3A71279}" type="presParOf" srcId="{38507B42-F3A9-48F0-820F-842A7E0CD18E}" destId="{F25D71A6-BA50-42E9-B3B4-A6C8E52E176C}" srcOrd="1" destOrd="0" presId="urn:microsoft.com/office/officeart/2005/8/layout/orgChart1"/>
    <dgm:cxn modelId="{765E2ACE-2B4B-4F8C-8AF4-3C591485126D}" type="presParOf" srcId="{F25D71A6-BA50-42E9-B3B4-A6C8E52E176C}" destId="{FB4BE0E2-91FE-4523-8B2D-6577D98E62DC}" srcOrd="0" destOrd="0" presId="urn:microsoft.com/office/officeart/2005/8/layout/orgChart1"/>
    <dgm:cxn modelId="{B2F15DF8-A6A9-4539-83F4-320481C6A467}" type="presParOf" srcId="{FB4BE0E2-91FE-4523-8B2D-6577D98E62DC}" destId="{B114ED73-9A10-43C0-BC95-61D49794E44B}" srcOrd="0" destOrd="0" presId="urn:microsoft.com/office/officeart/2005/8/layout/orgChart1"/>
    <dgm:cxn modelId="{72CEFC63-2664-4B96-BFA1-94C637BBC4FD}" type="presParOf" srcId="{FB4BE0E2-91FE-4523-8B2D-6577D98E62DC}" destId="{21EF6235-ADB7-44E5-8AEA-06991C366151}" srcOrd="1" destOrd="0" presId="urn:microsoft.com/office/officeart/2005/8/layout/orgChart1"/>
    <dgm:cxn modelId="{9EA55666-803A-4E7B-B4B5-0DCAC3CECB11}" type="presParOf" srcId="{F25D71A6-BA50-42E9-B3B4-A6C8E52E176C}" destId="{164886C0-3095-4A6B-9517-E611B3F051BB}" srcOrd="1" destOrd="0" presId="urn:microsoft.com/office/officeart/2005/8/layout/orgChart1"/>
    <dgm:cxn modelId="{BD54E732-BB44-41F1-9533-79017AB28A60}" type="presParOf" srcId="{F25D71A6-BA50-42E9-B3B4-A6C8E52E176C}" destId="{18EB9CAF-58B7-4B5E-AD46-ECBEBC1738A0}" srcOrd="2" destOrd="0" presId="urn:microsoft.com/office/officeart/2005/8/layout/orgChart1"/>
    <dgm:cxn modelId="{E600A1C3-7D51-4596-8519-D6AC4B456482}" type="presParOf" srcId="{733C2F54-4DF7-4108-A5DC-C67D4E9F0181}" destId="{143A386D-6280-4AF0-98CA-8650C1C1617B}" srcOrd="2" destOrd="0" presId="urn:microsoft.com/office/officeart/2005/8/layout/orgChart1"/>
    <dgm:cxn modelId="{CEAF5BB1-0631-4DE5-8D34-0FEE762FB814}" type="presParOf" srcId="{2A3BF07F-CFB7-4056-8A2B-DC77A2DBBCBB}" destId="{94DB04A1-0F4B-412C-AA92-4F27995FB9DD}" srcOrd="2" destOrd="0" presId="urn:microsoft.com/office/officeart/2005/8/layout/orgChart1"/>
    <dgm:cxn modelId="{FBCD3A02-1083-4ABE-8E4F-5698C36C4E63}" type="presParOf" srcId="{2A3BF07F-CFB7-4056-8A2B-DC77A2DBBCBB}" destId="{E3DE0609-514A-44CF-B5F9-3FF77D5A5732}" srcOrd="3" destOrd="0" presId="urn:microsoft.com/office/officeart/2005/8/layout/orgChart1"/>
    <dgm:cxn modelId="{4190CF43-1BB6-4EFF-8BD5-7891A3DA6C84}" type="presParOf" srcId="{E3DE0609-514A-44CF-B5F9-3FF77D5A5732}" destId="{55579655-5EB0-4A9F-9BB6-1AE684FC6D9E}" srcOrd="0" destOrd="0" presId="urn:microsoft.com/office/officeart/2005/8/layout/orgChart1"/>
    <dgm:cxn modelId="{C0603842-2309-4518-92F8-4FB81DB4E1B8}" type="presParOf" srcId="{55579655-5EB0-4A9F-9BB6-1AE684FC6D9E}" destId="{BAB7066A-D0CC-4D7A-8A5C-08B607E1D132}" srcOrd="0" destOrd="0" presId="urn:microsoft.com/office/officeart/2005/8/layout/orgChart1"/>
    <dgm:cxn modelId="{3E194BC3-7E42-48A6-80FB-66136AE98CC9}" type="presParOf" srcId="{55579655-5EB0-4A9F-9BB6-1AE684FC6D9E}" destId="{F996C210-EB9F-445F-940E-B635485B4223}" srcOrd="1" destOrd="0" presId="urn:microsoft.com/office/officeart/2005/8/layout/orgChart1"/>
    <dgm:cxn modelId="{9C5E64C5-0189-4C1D-925C-66935D87A543}" type="presParOf" srcId="{E3DE0609-514A-44CF-B5F9-3FF77D5A5732}" destId="{3A376837-CB04-4B37-BC29-A8B30356712B}" srcOrd="1" destOrd="0" presId="urn:microsoft.com/office/officeart/2005/8/layout/orgChart1"/>
    <dgm:cxn modelId="{33477ABC-5F16-44FA-AB9E-5516F55E332E}" type="presParOf" srcId="{3A376837-CB04-4B37-BC29-A8B30356712B}" destId="{C1F4BF39-36F9-4812-94F9-3CEF5AAC9760}" srcOrd="0" destOrd="0" presId="urn:microsoft.com/office/officeart/2005/8/layout/orgChart1"/>
    <dgm:cxn modelId="{5EC6B517-BB9A-4F57-8E03-96EB23FD7192}" type="presParOf" srcId="{3A376837-CB04-4B37-BC29-A8B30356712B}" destId="{8E190C28-4F61-4228-AC99-CB46E92CA97F}" srcOrd="1" destOrd="0" presId="urn:microsoft.com/office/officeart/2005/8/layout/orgChart1"/>
    <dgm:cxn modelId="{0B891910-6947-495C-A9B9-A386B2CBD2A5}" type="presParOf" srcId="{8E190C28-4F61-4228-AC99-CB46E92CA97F}" destId="{834BFB27-C626-4992-ACC2-D49C708A3070}" srcOrd="0" destOrd="0" presId="urn:microsoft.com/office/officeart/2005/8/layout/orgChart1"/>
    <dgm:cxn modelId="{85E144EF-280A-4266-91C5-DD73674E4ABA}" type="presParOf" srcId="{834BFB27-C626-4992-ACC2-D49C708A3070}" destId="{31F80A34-25BB-4C52-B21E-D4A6B00D2952}" srcOrd="0" destOrd="0" presId="urn:microsoft.com/office/officeart/2005/8/layout/orgChart1"/>
    <dgm:cxn modelId="{7CE06317-9045-48ED-9101-F06BE440C762}" type="presParOf" srcId="{834BFB27-C626-4992-ACC2-D49C708A3070}" destId="{81677C82-1A86-4478-B91D-D913CAD6E3D1}" srcOrd="1" destOrd="0" presId="urn:microsoft.com/office/officeart/2005/8/layout/orgChart1"/>
    <dgm:cxn modelId="{C1937FDF-B01C-4E1C-A16D-480F321F9F4B}" type="presParOf" srcId="{8E190C28-4F61-4228-AC99-CB46E92CA97F}" destId="{23A62CA2-BB30-41F7-8D40-B54E9F2A411B}" srcOrd="1" destOrd="0" presId="urn:microsoft.com/office/officeart/2005/8/layout/orgChart1"/>
    <dgm:cxn modelId="{9DB30542-B2FC-4EBA-A604-C556C003F16A}" type="presParOf" srcId="{8E190C28-4F61-4228-AC99-CB46E92CA97F}" destId="{86AC305D-3B28-4D1C-BA47-181FEB090618}" srcOrd="2" destOrd="0" presId="urn:microsoft.com/office/officeart/2005/8/layout/orgChart1"/>
    <dgm:cxn modelId="{75445430-914F-4392-A6EC-C00E6DEF48EB}" type="presParOf" srcId="{3A376837-CB04-4B37-BC29-A8B30356712B}" destId="{BDB6B673-DFDC-4DFE-807F-BEC46A8B48FF}" srcOrd="2" destOrd="0" presId="urn:microsoft.com/office/officeart/2005/8/layout/orgChart1"/>
    <dgm:cxn modelId="{ED1AA89A-03A7-4BE9-9618-3D19F6A9CD2C}" type="presParOf" srcId="{3A376837-CB04-4B37-BC29-A8B30356712B}" destId="{98868029-9C59-43F2-B942-36B2F1325503}" srcOrd="3" destOrd="0" presId="urn:microsoft.com/office/officeart/2005/8/layout/orgChart1"/>
    <dgm:cxn modelId="{A0370C75-EFD7-474C-81A7-85A524FAC2F9}" type="presParOf" srcId="{98868029-9C59-43F2-B942-36B2F1325503}" destId="{21891BEC-308A-4D00-978B-3B04E50392FA}" srcOrd="0" destOrd="0" presId="urn:microsoft.com/office/officeart/2005/8/layout/orgChart1"/>
    <dgm:cxn modelId="{D9EEBA4B-1F2B-480C-8CB1-2058FE4D5D3E}" type="presParOf" srcId="{21891BEC-308A-4D00-978B-3B04E50392FA}" destId="{8A3E6AD0-99FE-4D1E-8153-9A5751E8F402}" srcOrd="0" destOrd="0" presId="urn:microsoft.com/office/officeart/2005/8/layout/orgChart1"/>
    <dgm:cxn modelId="{0DC4D92A-46DE-4777-881B-3D69436B7CAB}" type="presParOf" srcId="{21891BEC-308A-4D00-978B-3B04E50392FA}" destId="{F36735A7-165E-45E9-BFB3-DF96130A08EE}" srcOrd="1" destOrd="0" presId="urn:microsoft.com/office/officeart/2005/8/layout/orgChart1"/>
    <dgm:cxn modelId="{34CAEE1C-61D3-42CA-B9AC-F2CA93EDFF6F}" type="presParOf" srcId="{98868029-9C59-43F2-B942-36B2F1325503}" destId="{19E12CF5-D654-48AD-AEEA-3016DD9E9503}" srcOrd="1" destOrd="0" presId="urn:microsoft.com/office/officeart/2005/8/layout/orgChart1"/>
    <dgm:cxn modelId="{EC7ECBF1-66EC-4B9C-8C29-D18A23071A99}" type="presParOf" srcId="{98868029-9C59-43F2-B942-36B2F1325503}" destId="{20E3346B-8D6C-4F96-A6D5-8F06A89FFD98}" srcOrd="2" destOrd="0" presId="urn:microsoft.com/office/officeart/2005/8/layout/orgChart1"/>
    <dgm:cxn modelId="{9BE55046-3FE6-419B-B177-19611D5579DE}" type="presParOf" srcId="{3A376837-CB04-4B37-BC29-A8B30356712B}" destId="{148EBFF4-C48C-44A3-953A-77A5BCE821D6}" srcOrd="4" destOrd="0" presId="urn:microsoft.com/office/officeart/2005/8/layout/orgChart1"/>
    <dgm:cxn modelId="{AAA0B59C-2BB6-4F54-A5E0-FFB98D3343BA}" type="presParOf" srcId="{3A376837-CB04-4B37-BC29-A8B30356712B}" destId="{456A9715-9E55-4D24-8C67-A0CCF31D6E85}" srcOrd="5" destOrd="0" presId="urn:microsoft.com/office/officeart/2005/8/layout/orgChart1"/>
    <dgm:cxn modelId="{CEA40F41-A22C-4128-8CF4-003A1FB01EAD}" type="presParOf" srcId="{456A9715-9E55-4D24-8C67-A0CCF31D6E85}" destId="{4BC66AAC-0570-4942-BD2F-BA7DEDA26EEB}" srcOrd="0" destOrd="0" presId="urn:microsoft.com/office/officeart/2005/8/layout/orgChart1"/>
    <dgm:cxn modelId="{6D0DB9A9-379B-476A-92CC-0F749B8057F4}" type="presParOf" srcId="{4BC66AAC-0570-4942-BD2F-BA7DEDA26EEB}" destId="{DD921B09-EBCE-4970-A498-D2F1F6E9D408}" srcOrd="0" destOrd="0" presId="urn:microsoft.com/office/officeart/2005/8/layout/orgChart1"/>
    <dgm:cxn modelId="{27192F81-C675-435A-9D42-A945EBAA0AA3}" type="presParOf" srcId="{4BC66AAC-0570-4942-BD2F-BA7DEDA26EEB}" destId="{94A54CCD-EA85-49F0-A48E-5B86A5CFB174}" srcOrd="1" destOrd="0" presId="urn:microsoft.com/office/officeart/2005/8/layout/orgChart1"/>
    <dgm:cxn modelId="{BD304C14-87C6-41E8-BCCB-BE69EF653093}" type="presParOf" srcId="{456A9715-9E55-4D24-8C67-A0CCF31D6E85}" destId="{4A1306FC-D22D-4EC2-ABA5-0A60DF636524}" srcOrd="1" destOrd="0" presId="urn:microsoft.com/office/officeart/2005/8/layout/orgChart1"/>
    <dgm:cxn modelId="{907A74A6-48FE-46C5-B0D0-B0897540747C}" type="presParOf" srcId="{456A9715-9E55-4D24-8C67-A0CCF31D6E85}" destId="{EE6C8699-C983-40E3-9E4C-9128FA16EB32}" srcOrd="2" destOrd="0" presId="urn:microsoft.com/office/officeart/2005/8/layout/orgChart1"/>
    <dgm:cxn modelId="{09E4C670-8B58-4A81-A737-6F496698FDCC}" type="presParOf" srcId="{E3DE0609-514A-44CF-B5F9-3FF77D5A5732}" destId="{6A276250-355F-48F8-8EA1-C1134907A943}" srcOrd="2" destOrd="0" presId="urn:microsoft.com/office/officeart/2005/8/layout/orgChart1"/>
    <dgm:cxn modelId="{807B6BE6-AE03-4B0B-995D-8F0B999DE247}" type="presParOf" srcId="{2A3BF07F-CFB7-4056-8A2B-DC77A2DBBCBB}" destId="{DF448A4D-B3D6-4919-8B01-184AF4BAF6AC}" srcOrd="4" destOrd="0" presId="urn:microsoft.com/office/officeart/2005/8/layout/orgChart1"/>
    <dgm:cxn modelId="{056DFBEE-6508-4507-AEB3-1D73995840C7}" type="presParOf" srcId="{2A3BF07F-CFB7-4056-8A2B-DC77A2DBBCBB}" destId="{A2BDA9C9-97F1-4308-AEAD-6CA4D6E375DA}" srcOrd="5" destOrd="0" presId="urn:microsoft.com/office/officeart/2005/8/layout/orgChart1"/>
    <dgm:cxn modelId="{C6B8E9C6-CCFD-4F4F-B45A-03E3AB7720FD}" type="presParOf" srcId="{A2BDA9C9-97F1-4308-AEAD-6CA4D6E375DA}" destId="{E4DA8585-16E9-438B-B163-BFAAE7AD7F24}" srcOrd="0" destOrd="0" presId="urn:microsoft.com/office/officeart/2005/8/layout/orgChart1"/>
    <dgm:cxn modelId="{6495325F-7EE9-4CBC-9EF7-86856804C485}" type="presParOf" srcId="{E4DA8585-16E9-438B-B163-BFAAE7AD7F24}" destId="{3614627F-DE28-4C89-8B7B-7659BD181FB6}" srcOrd="0" destOrd="0" presId="urn:microsoft.com/office/officeart/2005/8/layout/orgChart1"/>
    <dgm:cxn modelId="{09615BDF-81E9-4C75-92EA-E954E7F1711C}" type="presParOf" srcId="{E4DA8585-16E9-438B-B163-BFAAE7AD7F24}" destId="{073498E7-11F3-49DC-B661-438EAC3C562B}" srcOrd="1" destOrd="0" presId="urn:microsoft.com/office/officeart/2005/8/layout/orgChart1"/>
    <dgm:cxn modelId="{7005262E-E24C-45BB-A9B8-8299906C1FB0}" type="presParOf" srcId="{A2BDA9C9-97F1-4308-AEAD-6CA4D6E375DA}" destId="{DFBD8974-32D0-4327-AB17-F7B9B40AA6D7}" srcOrd="1" destOrd="0" presId="urn:microsoft.com/office/officeart/2005/8/layout/orgChart1"/>
    <dgm:cxn modelId="{8CCFA8B7-8DFB-487F-B633-67B2984AB8E7}" type="presParOf" srcId="{A2BDA9C9-97F1-4308-AEAD-6CA4D6E375DA}" destId="{F5D9700C-A8DE-44C2-9125-646D6D4B01E7}" srcOrd="2" destOrd="0" presId="urn:microsoft.com/office/officeart/2005/8/layout/orgChart1"/>
    <dgm:cxn modelId="{E79F1A98-7946-486D-8F32-BAA14E77C078}" type="presParOf" srcId="{2A3BF07F-CFB7-4056-8A2B-DC77A2DBBCBB}" destId="{24F7FD98-36DD-4584-8684-3051CF648E38}" srcOrd="6" destOrd="0" presId="urn:microsoft.com/office/officeart/2005/8/layout/orgChart1"/>
    <dgm:cxn modelId="{173736FD-AD9A-404B-8D4A-0C5EBEDEA7CC}" type="presParOf" srcId="{2A3BF07F-CFB7-4056-8A2B-DC77A2DBBCBB}" destId="{A43BDC16-D854-4236-BC82-05AEFD66D753}" srcOrd="7" destOrd="0" presId="urn:microsoft.com/office/officeart/2005/8/layout/orgChart1"/>
    <dgm:cxn modelId="{7F08CCBE-D615-43B2-A580-40562926EA56}" type="presParOf" srcId="{A43BDC16-D854-4236-BC82-05AEFD66D753}" destId="{683568A7-5B92-48A3-B147-2C6AD9639CFD}" srcOrd="0" destOrd="0" presId="urn:microsoft.com/office/officeart/2005/8/layout/orgChart1"/>
    <dgm:cxn modelId="{3FE326A9-0B19-440A-B18F-198AADBE0856}" type="presParOf" srcId="{683568A7-5B92-48A3-B147-2C6AD9639CFD}" destId="{3173A802-E335-4868-9E77-A0C8CDA4F5DE}" srcOrd="0" destOrd="0" presId="urn:microsoft.com/office/officeart/2005/8/layout/orgChart1"/>
    <dgm:cxn modelId="{89AB2C77-0FC7-42F0-9C1B-CE3D628F3FD7}" type="presParOf" srcId="{683568A7-5B92-48A3-B147-2C6AD9639CFD}" destId="{BE1C4328-A15B-4501-A2B3-E33AEF00B337}" srcOrd="1" destOrd="0" presId="urn:microsoft.com/office/officeart/2005/8/layout/orgChart1"/>
    <dgm:cxn modelId="{BBFF4717-3396-45FD-AF84-6BAF864F3DC7}" type="presParOf" srcId="{A43BDC16-D854-4236-BC82-05AEFD66D753}" destId="{4DEBDBD7-70BB-4762-A3CC-4C7A53C8023B}" srcOrd="1" destOrd="0" presId="urn:microsoft.com/office/officeart/2005/8/layout/orgChart1"/>
    <dgm:cxn modelId="{DAFFC9C3-8C0F-4CFF-88CD-A51FC9547AD3}" type="presParOf" srcId="{A43BDC16-D854-4236-BC82-05AEFD66D753}" destId="{CD911503-E60C-4C9D-B01D-102D67AF53AD}" srcOrd="2" destOrd="0" presId="urn:microsoft.com/office/officeart/2005/8/layout/orgChart1"/>
    <dgm:cxn modelId="{675A4616-C4B2-486C-8B9E-27CD925E541D}" type="presParOf" srcId="{2A3BF07F-CFB7-4056-8A2B-DC77A2DBBCBB}" destId="{89E10D47-AA28-4347-A9F4-2552FCA7AA7D}" srcOrd="8" destOrd="0" presId="urn:microsoft.com/office/officeart/2005/8/layout/orgChart1"/>
    <dgm:cxn modelId="{22A57F8F-4FB6-4DBC-A9C0-C619A3A153DB}" type="presParOf" srcId="{2A3BF07F-CFB7-4056-8A2B-DC77A2DBBCBB}" destId="{4D28F925-A332-4FBC-9E82-FFB8B4D73CBA}" srcOrd="9" destOrd="0" presId="urn:microsoft.com/office/officeart/2005/8/layout/orgChart1"/>
    <dgm:cxn modelId="{506A3F48-9497-4E41-B742-396828400D66}" type="presParOf" srcId="{4D28F925-A332-4FBC-9E82-FFB8B4D73CBA}" destId="{6188C840-4F20-441C-A80D-606ACEEB85C0}" srcOrd="0" destOrd="0" presId="urn:microsoft.com/office/officeart/2005/8/layout/orgChart1"/>
    <dgm:cxn modelId="{FF8A3387-60D7-4190-B3E3-C42A7F7C8B96}" type="presParOf" srcId="{6188C840-4F20-441C-A80D-606ACEEB85C0}" destId="{6CF5F643-224B-4503-B39D-62098830297C}" srcOrd="0" destOrd="0" presId="urn:microsoft.com/office/officeart/2005/8/layout/orgChart1"/>
    <dgm:cxn modelId="{B895A3C6-FCF6-46F6-BC3F-DCCFB09099DB}" type="presParOf" srcId="{6188C840-4F20-441C-A80D-606ACEEB85C0}" destId="{992D1CC2-0345-4585-AF51-5484D592C42D}" srcOrd="1" destOrd="0" presId="urn:microsoft.com/office/officeart/2005/8/layout/orgChart1"/>
    <dgm:cxn modelId="{DD700E88-38DF-4A0D-8398-D544FC2E675C}" type="presParOf" srcId="{4D28F925-A332-4FBC-9E82-FFB8B4D73CBA}" destId="{E30050C6-4A9F-440F-8A54-08986EE8427C}" srcOrd="1" destOrd="0" presId="urn:microsoft.com/office/officeart/2005/8/layout/orgChart1"/>
    <dgm:cxn modelId="{48F35E91-AFCD-41F2-938E-90CF619B87E8}" type="presParOf" srcId="{4D28F925-A332-4FBC-9E82-FFB8B4D73CBA}" destId="{5EB52FB7-AC10-4C98-81C6-0A60F6598B4A}" srcOrd="2" destOrd="0" presId="urn:microsoft.com/office/officeart/2005/8/layout/orgChart1"/>
    <dgm:cxn modelId="{0D92557D-5642-4EF3-9C22-3BCEFF4B3116}" type="presParOf" srcId="{2A3BF07F-CFB7-4056-8A2B-DC77A2DBBCBB}" destId="{8B8B1958-9D09-4AED-A188-00C0EB3256CF}" srcOrd="10" destOrd="0" presId="urn:microsoft.com/office/officeart/2005/8/layout/orgChart1"/>
    <dgm:cxn modelId="{04186EA4-ADBF-4552-9D68-18E429CF4A35}" type="presParOf" srcId="{2A3BF07F-CFB7-4056-8A2B-DC77A2DBBCBB}" destId="{44C05DDC-18E2-46A1-A07B-936966716070}" srcOrd="11" destOrd="0" presId="urn:microsoft.com/office/officeart/2005/8/layout/orgChart1"/>
    <dgm:cxn modelId="{9D06F370-1F21-402C-AAB8-A004AB8AD618}" type="presParOf" srcId="{44C05DDC-18E2-46A1-A07B-936966716070}" destId="{ED1AFC6C-AE75-408C-A61C-BEBC6ED4F811}" srcOrd="0" destOrd="0" presId="urn:microsoft.com/office/officeart/2005/8/layout/orgChart1"/>
    <dgm:cxn modelId="{A393A342-D89F-4B52-A9E2-DD7F429CEC61}" type="presParOf" srcId="{ED1AFC6C-AE75-408C-A61C-BEBC6ED4F811}" destId="{61888344-BE26-47B4-A477-868D56C1E960}" srcOrd="0" destOrd="0" presId="urn:microsoft.com/office/officeart/2005/8/layout/orgChart1"/>
    <dgm:cxn modelId="{08C1123C-291B-4371-BCA6-6F6211E7A1F4}" type="presParOf" srcId="{ED1AFC6C-AE75-408C-A61C-BEBC6ED4F811}" destId="{1FD5C09B-7962-40E1-9855-F33C937787DA}" srcOrd="1" destOrd="0" presId="urn:microsoft.com/office/officeart/2005/8/layout/orgChart1"/>
    <dgm:cxn modelId="{9446EA30-24B6-4F7E-ACCC-2E82E175207B}" type="presParOf" srcId="{44C05DDC-18E2-46A1-A07B-936966716070}" destId="{D26B2C02-2391-4BBD-87C9-826BB76EFD37}" srcOrd="1" destOrd="0" presId="urn:microsoft.com/office/officeart/2005/8/layout/orgChart1"/>
    <dgm:cxn modelId="{4EEC99FC-7F91-4B73-88C4-AD642BA071A5}" type="presParOf" srcId="{D26B2C02-2391-4BBD-87C9-826BB76EFD37}" destId="{5B8D79DB-4ECF-4787-AE96-D15EA5B0342D}" srcOrd="0" destOrd="0" presId="urn:microsoft.com/office/officeart/2005/8/layout/orgChart1"/>
    <dgm:cxn modelId="{4F424FFB-8CB4-44EA-9F9C-3EEE227BA880}" type="presParOf" srcId="{D26B2C02-2391-4BBD-87C9-826BB76EFD37}" destId="{DCCF3BEE-5F62-4894-BBB5-42A54A661D3D}" srcOrd="1" destOrd="0" presId="urn:microsoft.com/office/officeart/2005/8/layout/orgChart1"/>
    <dgm:cxn modelId="{E1645474-38E0-45D9-BEB2-B5890E1FAD49}" type="presParOf" srcId="{DCCF3BEE-5F62-4894-BBB5-42A54A661D3D}" destId="{CA52A6DE-39E4-4ED3-A24A-B811D4B85C8C}" srcOrd="0" destOrd="0" presId="urn:microsoft.com/office/officeart/2005/8/layout/orgChart1"/>
    <dgm:cxn modelId="{0423DC68-182A-4CA2-B216-EF82F5B24678}" type="presParOf" srcId="{CA52A6DE-39E4-4ED3-A24A-B811D4B85C8C}" destId="{09B2C73F-0C83-4E91-8A96-64CB1EFD4466}" srcOrd="0" destOrd="0" presId="urn:microsoft.com/office/officeart/2005/8/layout/orgChart1"/>
    <dgm:cxn modelId="{DEFF5C22-14A4-4C0D-ADF4-E05759B5E447}" type="presParOf" srcId="{CA52A6DE-39E4-4ED3-A24A-B811D4B85C8C}" destId="{5EB80782-27EE-434C-B783-15CEE07C4E92}" srcOrd="1" destOrd="0" presId="urn:microsoft.com/office/officeart/2005/8/layout/orgChart1"/>
    <dgm:cxn modelId="{E3D504F9-9EFE-446E-BFDA-973C3B4DA3C4}" type="presParOf" srcId="{DCCF3BEE-5F62-4894-BBB5-42A54A661D3D}" destId="{768793F3-2352-4E82-9FFE-4B6E9449F991}" srcOrd="1" destOrd="0" presId="urn:microsoft.com/office/officeart/2005/8/layout/orgChart1"/>
    <dgm:cxn modelId="{64486A64-EBAA-4F06-90AB-0871B89D36D4}" type="presParOf" srcId="{DCCF3BEE-5F62-4894-BBB5-42A54A661D3D}" destId="{ACE3C899-2C6D-49BD-A2FF-C845EF33C12C}" srcOrd="2" destOrd="0" presId="urn:microsoft.com/office/officeart/2005/8/layout/orgChart1"/>
    <dgm:cxn modelId="{1A9CB3D4-92BF-497D-A2F0-676C555918F2}" type="presParOf" srcId="{D26B2C02-2391-4BBD-87C9-826BB76EFD37}" destId="{86495649-A7D1-4958-83A8-90FD6366FB35}" srcOrd="2" destOrd="0" presId="urn:microsoft.com/office/officeart/2005/8/layout/orgChart1"/>
    <dgm:cxn modelId="{8EE05F63-7EEB-4862-B030-8021056D7A6B}" type="presParOf" srcId="{D26B2C02-2391-4BBD-87C9-826BB76EFD37}" destId="{0427EB6B-4309-47A0-AE34-1E93620D5212}" srcOrd="3" destOrd="0" presId="urn:microsoft.com/office/officeart/2005/8/layout/orgChart1"/>
    <dgm:cxn modelId="{4D3F3E2A-EFD0-4DFA-8B36-3C82DC1C9FD1}" type="presParOf" srcId="{0427EB6B-4309-47A0-AE34-1E93620D5212}" destId="{1BC6F2B9-1A86-4335-9E0F-53E8B4A6A55D}" srcOrd="0" destOrd="0" presId="urn:microsoft.com/office/officeart/2005/8/layout/orgChart1"/>
    <dgm:cxn modelId="{CF6A2E23-FA14-49BA-942B-96077C6A9BD7}" type="presParOf" srcId="{1BC6F2B9-1A86-4335-9E0F-53E8B4A6A55D}" destId="{10E370E3-EEE7-472C-9200-FEF17B50E756}" srcOrd="0" destOrd="0" presId="urn:microsoft.com/office/officeart/2005/8/layout/orgChart1"/>
    <dgm:cxn modelId="{0F5DB6EA-B14E-4D06-86D3-B8A8D136D052}" type="presParOf" srcId="{1BC6F2B9-1A86-4335-9E0F-53E8B4A6A55D}" destId="{5C39F76C-D75C-499A-AB83-B6C05126386C}" srcOrd="1" destOrd="0" presId="urn:microsoft.com/office/officeart/2005/8/layout/orgChart1"/>
    <dgm:cxn modelId="{6CF84EDC-E5BD-477B-8D44-98C804419E79}" type="presParOf" srcId="{0427EB6B-4309-47A0-AE34-1E93620D5212}" destId="{F498912B-1568-40A0-99E2-706975AECCF0}" srcOrd="1" destOrd="0" presId="urn:microsoft.com/office/officeart/2005/8/layout/orgChart1"/>
    <dgm:cxn modelId="{0BE4E5B5-4D38-43C2-9069-1B734CDB3294}" type="presParOf" srcId="{0427EB6B-4309-47A0-AE34-1E93620D5212}" destId="{7D317F2A-99C8-455D-97C2-642F2D991E6A}" srcOrd="2" destOrd="0" presId="urn:microsoft.com/office/officeart/2005/8/layout/orgChart1"/>
    <dgm:cxn modelId="{286B35A3-A330-4B85-AA39-79ED574B7D0A}" type="presParOf" srcId="{44C05DDC-18E2-46A1-A07B-936966716070}" destId="{B11CB199-C421-4FB2-9F1E-EF180F722EFA}" srcOrd="2" destOrd="0" presId="urn:microsoft.com/office/officeart/2005/8/layout/orgChart1"/>
    <dgm:cxn modelId="{487DF74A-7C3F-4ACB-A0B6-D020893A9209}" type="presParOf" srcId="{2A3BF07F-CFB7-4056-8A2B-DC77A2DBBCBB}" destId="{65B5216B-E9A1-457E-A840-EEAD27AF420D}" srcOrd="12" destOrd="0" presId="urn:microsoft.com/office/officeart/2005/8/layout/orgChart1"/>
    <dgm:cxn modelId="{625880DD-BB67-483C-B391-A8524F214315}" type="presParOf" srcId="{2A3BF07F-CFB7-4056-8A2B-DC77A2DBBCBB}" destId="{F0FBC2AE-152B-4A83-84E5-F2F0DF8E9AE6}" srcOrd="13" destOrd="0" presId="urn:microsoft.com/office/officeart/2005/8/layout/orgChart1"/>
    <dgm:cxn modelId="{36E91DF1-0332-481E-BB34-F0B32E1B11EE}" type="presParOf" srcId="{F0FBC2AE-152B-4A83-84E5-F2F0DF8E9AE6}" destId="{0A61119E-11B4-4431-8D31-59FF34D98A8E}" srcOrd="0" destOrd="0" presId="urn:microsoft.com/office/officeart/2005/8/layout/orgChart1"/>
    <dgm:cxn modelId="{A504FE68-11A8-48E0-BA0C-D161A9715AB5}" type="presParOf" srcId="{0A61119E-11B4-4431-8D31-59FF34D98A8E}" destId="{86CFF968-FDBB-4CF5-B7D7-43FA2DA35B86}" srcOrd="0" destOrd="0" presId="urn:microsoft.com/office/officeart/2005/8/layout/orgChart1"/>
    <dgm:cxn modelId="{F242D7A9-D927-4138-9373-4B5A4D54917D}" type="presParOf" srcId="{0A61119E-11B4-4431-8D31-59FF34D98A8E}" destId="{23985F4F-F16A-4365-BBAF-B5132CD0C672}" srcOrd="1" destOrd="0" presId="urn:microsoft.com/office/officeart/2005/8/layout/orgChart1"/>
    <dgm:cxn modelId="{572B4F6F-FFBE-414E-9EFB-18F2DE2C3A64}" type="presParOf" srcId="{F0FBC2AE-152B-4A83-84E5-F2F0DF8E9AE6}" destId="{BC57510A-7836-4C7E-9B13-3CCF30FCA506}" srcOrd="1" destOrd="0" presId="urn:microsoft.com/office/officeart/2005/8/layout/orgChart1"/>
    <dgm:cxn modelId="{C8B9A9A8-9AD0-49B4-8F41-A526707EEE7E}" type="presParOf" srcId="{F0FBC2AE-152B-4A83-84E5-F2F0DF8E9AE6}" destId="{A70DF541-E141-467C-B532-0947A0A86A2D}" srcOrd="2" destOrd="0" presId="urn:microsoft.com/office/officeart/2005/8/layout/orgChart1"/>
    <dgm:cxn modelId="{297C6732-C329-47D9-BCF0-2061D800B014}" type="presParOf" srcId="{2A3BF07F-CFB7-4056-8A2B-DC77A2DBBCBB}" destId="{A9D6747B-7E22-4C37-8E1B-C97C0B03D466}" srcOrd="14" destOrd="0" presId="urn:microsoft.com/office/officeart/2005/8/layout/orgChart1"/>
    <dgm:cxn modelId="{9910391C-3920-4AD8-9F6F-DDE38B8B37C8}" type="presParOf" srcId="{2A3BF07F-CFB7-4056-8A2B-DC77A2DBBCBB}" destId="{2C110BAF-AB32-467A-92CA-9D06615E7E2E}" srcOrd="15" destOrd="0" presId="urn:microsoft.com/office/officeart/2005/8/layout/orgChart1"/>
    <dgm:cxn modelId="{1A3B4B78-B0BC-471D-9A1B-1DA0A7BE9691}" type="presParOf" srcId="{2C110BAF-AB32-467A-92CA-9D06615E7E2E}" destId="{C0595F9B-B995-4AC8-82E0-A71D4B76D874}" srcOrd="0" destOrd="0" presId="urn:microsoft.com/office/officeart/2005/8/layout/orgChart1"/>
    <dgm:cxn modelId="{81E06573-94AC-45A1-9D01-A08FFBF6F4BA}" type="presParOf" srcId="{C0595F9B-B995-4AC8-82E0-A71D4B76D874}" destId="{2842AB4A-DE59-47CD-BF93-BEE78119570A}" srcOrd="0" destOrd="0" presId="urn:microsoft.com/office/officeart/2005/8/layout/orgChart1"/>
    <dgm:cxn modelId="{BF65A2C1-243F-4D8A-911E-286EF85FCB21}" type="presParOf" srcId="{C0595F9B-B995-4AC8-82E0-A71D4B76D874}" destId="{40A87959-94FF-4219-968E-81745A9E4931}" srcOrd="1" destOrd="0" presId="urn:microsoft.com/office/officeart/2005/8/layout/orgChart1"/>
    <dgm:cxn modelId="{CB2AAFE8-8FA0-4078-AB31-95B45DE630DF}" type="presParOf" srcId="{2C110BAF-AB32-467A-92CA-9D06615E7E2E}" destId="{EFABF1F0-DFF7-4833-A9FD-70398B4DEA12}" srcOrd="1" destOrd="0" presId="urn:microsoft.com/office/officeart/2005/8/layout/orgChart1"/>
    <dgm:cxn modelId="{75634DAD-0B2B-493E-BE96-ED61BD8BC2B5}" type="presParOf" srcId="{EFABF1F0-DFF7-4833-A9FD-70398B4DEA12}" destId="{09EB508A-8B52-4723-8E73-311304922B88}" srcOrd="0" destOrd="0" presId="urn:microsoft.com/office/officeart/2005/8/layout/orgChart1"/>
    <dgm:cxn modelId="{49422EA0-12C7-473C-B3FD-A211CD4F78D2}" type="presParOf" srcId="{EFABF1F0-DFF7-4833-A9FD-70398B4DEA12}" destId="{198039FC-5C9C-4F05-B7CD-99C61BC757ED}" srcOrd="1" destOrd="0" presId="urn:microsoft.com/office/officeart/2005/8/layout/orgChart1"/>
    <dgm:cxn modelId="{DA8F029D-4069-4862-B68A-2F7A177A6CC2}" type="presParOf" srcId="{198039FC-5C9C-4F05-B7CD-99C61BC757ED}" destId="{55E6D8FA-11C4-4DC0-BAA6-D1D7E62FBEF2}" srcOrd="0" destOrd="0" presId="urn:microsoft.com/office/officeart/2005/8/layout/orgChart1"/>
    <dgm:cxn modelId="{EAD460E8-CCA7-4597-BB9B-1F8E8B28AE30}" type="presParOf" srcId="{55E6D8FA-11C4-4DC0-BAA6-D1D7E62FBEF2}" destId="{6915F268-6285-444A-9F7C-C589AC7A4B52}" srcOrd="0" destOrd="0" presId="urn:microsoft.com/office/officeart/2005/8/layout/orgChart1"/>
    <dgm:cxn modelId="{184B49D8-4481-42AB-B612-095B624BAC7C}" type="presParOf" srcId="{55E6D8FA-11C4-4DC0-BAA6-D1D7E62FBEF2}" destId="{E03CA662-FC57-4F40-BAAC-906D257CA640}" srcOrd="1" destOrd="0" presId="urn:microsoft.com/office/officeart/2005/8/layout/orgChart1"/>
    <dgm:cxn modelId="{820D6E3A-CAB1-43DC-924A-E721A16E9DE3}" type="presParOf" srcId="{198039FC-5C9C-4F05-B7CD-99C61BC757ED}" destId="{61D5573E-5613-46BD-8797-F3AA3F3F4666}" srcOrd="1" destOrd="0" presId="urn:microsoft.com/office/officeart/2005/8/layout/orgChart1"/>
    <dgm:cxn modelId="{3A8116FB-3F5D-49F1-992F-095EF62672DA}" type="presParOf" srcId="{198039FC-5C9C-4F05-B7CD-99C61BC757ED}" destId="{80DE7C83-59DB-495E-BC59-CAAAF3D7D80D}" srcOrd="2" destOrd="0" presId="urn:microsoft.com/office/officeart/2005/8/layout/orgChart1"/>
    <dgm:cxn modelId="{5E9DB376-E08B-4E3D-8875-EFD9DA7BB406}" type="presParOf" srcId="{2C110BAF-AB32-467A-92CA-9D06615E7E2E}" destId="{D2805BB2-812A-4F31-BD97-C925ABF459E5}" srcOrd="2" destOrd="0" presId="urn:microsoft.com/office/officeart/2005/8/layout/orgChart1"/>
    <dgm:cxn modelId="{DB8BEDA6-0CE8-4AEA-9A0C-EC42CB80D579}" type="presParOf" srcId="{2A3BF07F-CFB7-4056-8A2B-DC77A2DBBCBB}" destId="{DAD6AD65-3F27-4966-889B-6D66035FD9F7}" srcOrd="16" destOrd="0" presId="urn:microsoft.com/office/officeart/2005/8/layout/orgChart1"/>
    <dgm:cxn modelId="{E427931D-47C6-48E4-990E-ABCD9A62B453}" type="presParOf" srcId="{2A3BF07F-CFB7-4056-8A2B-DC77A2DBBCBB}" destId="{7875E161-B90B-4853-B480-3BAB8B195727}" srcOrd="17" destOrd="0" presId="urn:microsoft.com/office/officeart/2005/8/layout/orgChart1"/>
    <dgm:cxn modelId="{6A0FF0DF-02C9-43DB-8992-399B1CEE15E1}" type="presParOf" srcId="{7875E161-B90B-4853-B480-3BAB8B195727}" destId="{489570FD-BBD9-4A0D-A5F8-2A6C4042397E}" srcOrd="0" destOrd="0" presId="urn:microsoft.com/office/officeart/2005/8/layout/orgChart1"/>
    <dgm:cxn modelId="{49A01B88-9CE9-4DE7-9E11-9AC6CDD7E037}" type="presParOf" srcId="{489570FD-BBD9-4A0D-A5F8-2A6C4042397E}" destId="{281DC34B-1B75-4AC3-BB39-C43C3E9A2C7B}" srcOrd="0" destOrd="0" presId="urn:microsoft.com/office/officeart/2005/8/layout/orgChart1"/>
    <dgm:cxn modelId="{B04ECF5E-86A6-4E13-8A1A-DC2A7DA595FA}" type="presParOf" srcId="{489570FD-BBD9-4A0D-A5F8-2A6C4042397E}" destId="{4D229BEF-2E74-4938-9474-A65430FE2D23}" srcOrd="1" destOrd="0" presId="urn:microsoft.com/office/officeart/2005/8/layout/orgChart1"/>
    <dgm:cxn modelId="{C72CDCF9-E069-4BBD-8A37-52D099DC7052}" type="presParOf" srcId="{7875E161-B90B-4853-B480-3BAB8B195727}" destId="{22C096DD-D3D4-4BFA-92A9-F8E2E2BF6675}" srcOrd="1" destOrd="0" presId="urn:microsoft.com/office/officeart/2005/8/layout/orgChart1"/>
    <dgm:cxn modelId="{4E0F7C38-3861-4D61-B478-3F3E0C35B34C}" type="presParOf" srcId="{7875E161-B90B-4853-B480-3BAB8B195727}" destId="{8C1E731C-8571-4165-A52E-3F8FDDC594D6}" srcOrd="2" destOrd="0" presId="urn:microsoft.com/office/officeart/2005/8/layout/orgChart1"/>
    <dgm:cxn modelId="{D589F48C-AA96-4799-81E8-FE424B290363}" type="presParOf" srcId="{A0B910DC-C753-426C-8E5C-2A6128C42992}" destId="{04B98A14-9B40-4418-9A43-480330209881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0B8B54-9D2B-4C45-9DE4-F01D7F085C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5806E12-EB83-4988-B3A2-65F6B2C0EDC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b-NO" sz="700" dirty="0"/>
            <a:t>Fagavdeling OUK</a:t>
          </a:r>
        </a:p>
        <a:p>
          <a:r>
            <a:rPr lang="nb-NO" sz="700" dirty="0"/>
            <a:t>Laila Owren</a:t>
          </a:r>
        </a:p>
      </dgm:t>
    </dgm:pt>
    <dgm:pt modelId="{50035AE6-A277-47A9-9FDA-50BEE44C3C59}" type="parTrans" cxnId="{41D40753-E6FB-4028-8E2C-5819FE2077D6}">
      <dgm:prSet/>
      <dgm:spPr/>
      <dgm:t>
        <a:bodyPr/>
        <a:lstStyle/>
        <a:p>
          <a:endParaRPr lang="nb-NO"/>
        </a:p>
      </dgm:t>
    </dgm:pt>
    <dgm:pt modelId="{A5F5F41F-42C2-4E8B-98EB-BF0BDED26741}" type="sibTrans" cxnId="{41D40753-E6FB-4028-8E2C-5819FE2077D6}">
      <dgm:prSet/>
      <dgm:spPr/>
      <dgm:t>
        <a:bodyPr/>
        <a:lstStyle/>
        <a:p>
          <a:endParaRPr lang="nb-NO"/>
        </a:p>
      </dgm:t>
    </dgm:pt>
    <dgm:pt modelId="{54343269-526C-44C0-BA52-8280A780A961}">
      <dgm:prSet custT="1"/>
      <dgm:spPr/>
      <dgm:t>
        <a:bodyPr/>
        <a:lstStyle/>
        <a:p>
          <a:r>
            <a:rPr lang="nb-NO" sz="700" dirty="0"/>
            <a:t>Kultur</a:t>
          </a:r>
        </a:p>
        <a:p>
          <a:r>
            <a:rPr lang="nb-NO" sz="700" dirty="0"/>
            <a:t>Olav Brostrup Müller</a:t>
          </a:r>
        </a:p>
      </dgm:t>
    </dgm:pt>
    <dgm:pt modelId="{D2B7F8F6-DF9B-4C00-8D5D-FFF50AF597E2}" type="parTrans" cxnId="{CC5C00CA-97EF-4081-932F-08CAFD463F46}">
      <dgm:prSet/>
      <dgm:spPr/>
      <dgm:t>
        <a:bodyPr/>
        <a:lstStyle/>
        <a:p>
          <a:endParaRPr lang="nb-NO"/>
        </a:p>
      </dgm:t>
    </dgm:pt>
    <dgm:pt modelId="{AC2253EF-62E0-4567-8348-F6ACC9F339CF}" type="sibTrans" cxnId="{CC5C00CA-97EF-4081-932F-08CAFD463F46}">
      <dgm:prSet/>
      <dgm:spPr/>
      <dgm:t>
        <a:bodyPr/>
        <a:lstStyle/>
        <a:p>
          <a:endParaRPr lang="nb-NO"/>
        </a:p>
      </dgm:t>
    </dgm:pt>
    <dgm:pt modelId="{0E4832B1-09CD-48B2-8B96-68C6DA4AD55F}">
      <dgm:prSet custT="1"/>
      <dgm:spPr/>
      <dgm:t>
        <a:bodyPr/>
        <a:lstStyle/>
        <a:p>
          <a:r>
            <a:rPr lang="nb-NO" sz="700" dirty="0"/>
            <a:t>Grunnskole</a:t>
          </a:r>
        </a:p>
        <a:p>
          <a:r>
            <a:rPr lang="nb-NO" sz="700" dirty="0"/>
            <a:t>Trond Johnsen</a:t>
          </a:r>
        </a:p>
      </dgm:t>
    </dgm:pt>
    <dgm:pt modelId="{F0D71F79-B277-4FD8-BADC-7FFF545ECDCC}" type="parTrans" cxnId="{3BA7E3C1-7509-4759-89F5-C27E95C5FA0C}">
      <dgm:prSet/>
      <dgm:spPr/>
      <dgm:t>
        <a:bodyPr/>
        <a:lstStyle/>
        <a:p>
          <a:endParaRPr lang="nb-NO"/>
        </a:p>
      </dgm:t>
    </dgm:pt>
    <dgm:pt modelId="{A17E3FC2-0BA1-4ED9-B48F-91CBA31D561D}" type="sibTrans" cxnId="{3BA7E3C1-7509-4759-89F5-C27E95C5FA0C}">
      <dgm:prSet/>
      <dgm:spPr/>
      <dgm:t>
        <a:bodyPr/>
        <a:lstStyle/>
        <a:p>
          <a:endParaRPr lang="nb-NO"/>
        </a:p>
      </dgm:t>
    </dgm:pt>
    <dgm:pt modelId="{219DAC77-95CD-4600-9904-804B348753F0}">
      <dgm:prSet custT="1"/>
      <dgm:spPr/>
      <dgm:t>
        <a:bodyPr/>
        <a:lstStyle/>
        <a:p>
          <a:r>
            <a:rPr lang="nb-NO" sz="700" dirty="0"/>
            <a:t>Barnehage</a:t>
          </a:r>
        </a:p>
        <a:p>
          <a:r>
            <a:rPr lang="nb-NO" sz="700" dirty="0"/>
            <a:t>Unni Nordhagen Gjermundsen </a:t>
          </a:r>
        </a:p>
      </dgm:t>
    </dgm:pt>
    <dgm:pt modelId="{CC0368BA-B1AF-4F3D-AF1C-69251205C455}" type="parTrans" cxnId="{B2D219EA-0B8D-4DDE-ADD2-7C21721DB17F}">
      <dgm:prSet/>
      <dgm:spPr/>
      <dgm:t>
        <a:bodyPr/>
        <a:lstStyle/>
        <a:p>
          <a:endParaRPr lang="nb-NO"/>
        </a:p>
      </dgm:t>
    </dgm:pt>
    <dgm:pt modelId="{6376FBD3-0A28-4A2D-8E64-2C8841A38BEC}" type="sibTrans" cxnId="{B2D219EA-0B8D-4DDE-ADD2-7C21721DB17F}">
      <dgm:prSet/>
      <dgm:spPr/>
      <dgm:t>
        <a:bodyPr/>
        <a:lstStyle/>
        <a:p>
          <a:endParaRPr lang="nb-NO"/>
        </a:p>
      </dgm:t>
    </dgm:pt>
    <dgm:pt modelId="{E2E76F7B-D4BE-4C1B-A141-D17FBA20F571}">
      <dgm:prSet custT="1"/>
      <dgm:spPr/>
      <dgm:t>
        <a:bodyPr/>
        <a:lstStyle/>
        <a:p>
          <a:r>
            <a:rPr lang="nb-NO" sz="700" dirty="0"/>
            <a:t>Barnevern</a:t>
          </a:r>
        </a:p>
        <a:p>
          <a:r>
            <a:rPr lang="nb-NO" sz="700" dirty="0"/>
            <a:t>Annette V. Kvalheim (konst.)</a:t>
          </a:r>
        </a:p>
      </dgm:t>
    </dgm:pt>
    <dgm:pt modelId="{FB151F8C-E7C7-40D2-8335-957AA4E15533}" type="parTrans" cxnId="{94C7A349-8DD2-4DFF-A0F9-5B22412FD7D1}">
      <dgm:prSet/>
      <dgm:spPr/>
      <dgm:t>
        <a:bodyPr/>
        <a:lstStyle/>
        <a:p>
          <a:endParaRPr lang="nb-NO"/>
        </a:p>
      </dgm:t>
    </dgm:pt>
    <dgm:pt modelId="{3ABA4D0D-B2E0-4038-A06F-85D91E90976D}" type="sibTrans" cxnId="{94C7A349-8DD2-4DFF-A0F9-5B22412FD7D1}">
      <dgm:prSet/>
      <dgm:spPr/>
      <dgm:t>
        <a:bodyPr/>
        <a:lstStyle/>
        <a:p>
          <a:endParaRPr lang="nb-NO"/>
        </a:p>
      </dgm:t>
    </dgm:pt>
    <dgm:pt modelId="{31A35E1F-9677-423A-9641-7CDD71F9E94F}">
      <dgm:prSet custT="1"/>
      <dgm:spPr/>
      <dgm:t>
        <a:bodyPr/>
        <a:lstStyle/>
        <a:p>
          <a:r>
            <a:rPr lang="nb-NO" sz="700" dirty="0"/>
            <a:t>Lillehammer læringssenter</a:t>
          </a:r>
        </a:p>
        <a:p>
          <a:r>
            <a:rPr lang="nb-NO" sz="700" dirty="0"/>
            <a:t>Unni Skaug</a:t>
          </a:r>
        </a:p>
      </dgm:t>
    </dgm:pt>
    <dgm:pt modelId="{DA0C3577-D425-49CE-87F5-32EAEA0DB559}" type="parTrans" cxnId="{51C6C04C-D2E1-4F3C-8999-C33CDB1DAD08}">
      <dgm:prSet/>
      <dgm:spPr/>
      <dgm:t>
        <a:bodyPr/>
        <a:lstStyle/>
        <a:p>
          <a:endParaRPr lang="nb-NO"/>
        </a:p>
      </dgm:t>
    </dgm:pt>
    <dgm:pt modelId="{2D494529-3577-4858-AAC3-5676065CAEBE}" type="sibTrans" cxnId="{51C6C04C-D2E1-4F3C-8999-C33CDB1DAD08}">
      <dgm:prSet/>
      <dgm:spPr/>
      <dgm:t>
        <a:bodyPr/>
        <a:lstStyle/>
        <a:p>
          <a:endParaRPr lang="nb-NO"/>
        </a:p>
      </dgm:t>
    </dgm:pt>
    <dgm:pt modelId="{B045A0A1-13FF-4126-9AFD-DFF0C5B66D21}">
      <dgm:prSet custT="1"/>
      <dgm:spPr/>
      <dgm:t>
        <a:bodyPr/>
        <a:lstStyle/>
        <a:p>
          <a:r>
            <a:rPr lang="nb-NO" sz="700" dirty="0"/>
            <a:t>Lillehammer helsestasjon</a:t>
          </a:r>
        </a:p>
        <a:p>
          <a:r>
            <a:rPr lang="nb-NO" sz="700" dirty="0"/>
            <a:t>Camilla Møllerløkken Østensen</a:t>
          </a:r>
        </a:p>
      </dgm:t>
    </dgm:pt>
    <dgm:pt modelId="{63646F75-56A8-47B5-898A-D80876E9D7BC}" type="parTrans" cxnId="{383FFB08-F093-45BD-9082-9695A9D5F571}">
      <dgm:prSet/>
      <dgm:spPr/>
      <dgm:t>
        <a:bodyPr/>
        <a:lstStyle/>
        <a:p>
          <a:endParaRPr lang="nb-NO"/>
        </a:p>
      </dgm:t>
    </dgm:pt>
    <dgm:pt modelId="{3D8D4C76-0B1D-4F20-A0F7-9E9DC753712D}" type="sibTrans" cxnId="{383FFB08-F093-45BD-9082-9695A9D5F571}">
      <dgm:prSet/>
      <dgm:spPr/>
      <dgm:t>
        <a:bodyPr/>
        <a:lstStyle/>
        <a:p>
          <a:endParaRPr lang="nb-NO"/>
        </a:p>
      </dgm:t>
    </dgm:pt>
    <dgm:pt modelId="{62F885EF-C045-481E-9693-71306147A9F2}">
      <dgm:prSet custT="1"/>
      <dgm:spPr>
        <a:solidFill>
          <a:srgbClr val="7030A0"/>
        </a:solidFill>
      </dgm:spPr>
      <dgm:t>
        <a:bodyPr/>
        <a:lstStyle/>
        <a:p>
          <a:r>
            <a:rPr lang="nb-NO" sz="700" dirty="0"/>
            <a:t>NAV kommune</a:t>
          </a:r>
        </a:p>
        <a:p>
          <a:r>
            <a:rPr lang="nb-NO" sz="700" dirty="0"/>
            <a:t>Jan Tore Stø</a:t>
          </a:r>
        </a:p>
      </dgm:t>
    </dgm:pt>
    <dgm:pt modelId="{657D9625-D073-4384-BE4F-A73F0E7472C3}" type="parTrans" cxnId="{87641F74-290B-4F58-AC73-EF2763829D7E}">
      <dgm:prSet/>
      <dgm:spPr/>
      <dgm:t>
        <a:bodyPr/>
        <a:lstStyle/>
        <a:p>
          <a:endParaRPr lang="nb-NO"/>
        </a:p>
      </dgm:t>
    </dgm:pt>
    <dgm:pt modelId="{7C77B687-3255-4611-9F58-4163ACB6BA1A}" type="sibTrans" cxnId="{87641F74-290B-4F58-AC73-EF2763829D7E}">
      <dgm:prSet/>
      <dgm:spPr/>
      <dgm:t>
        <a:bodyPr/>
        <a:lstStyle/>
        <a:p>
          <a:endParaRPr lang="nb-NO"/>
        </a:p>
      </dgm:t>
    </dgm:pt>
    <dgm:pt modelId="{601184E5-ECFA-4156-A9C2-8209A355982A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nb-NO" sz="700" dirty="0"/>
            <a:t>SEKTOR </a:t>
          </a:r>
          <a:r>
            <a:rPr lang="nb-NO" sz="700"/>
            <a:t>FOR OPPVEKST</a:t>
          </a:r>
          <a:r>
            <a:rPr lang="nb-NO" sz="700" dirty="0"/>
            <a:t>, UTDANNING OG KULTUR </a:t>
          </a:r>
        </a:p>
        <a:p>
          <a:r>
            <a:rPr lang="nb-NO" sz="700" dirty="0"/>
            <a:t>Terje Næss </a:t>
          </a:r>
        </a:p>
      </dgm:t>
    </dgm:pt>
    <dgm:pt modelId="{30C1CA53-482F-4D8C-924A-F9A24792FBC4}" type="sibTrans" cxnId="{35703527-26F7-4CD3-B5C9-2B3903E90934}">
      <dgm:prSet/>
      <dgm:spPr/>
      <dgm:t>
        <a:bodyPr/>
        <a:lstStyle/>
        <a:p>
          <a:endParaRPr lang="nb-NO"/>
        </a:p>
      </dgm:t>
    </dgm:pt>
    <dgm:pt modelId="{DCA0E8E2-6AB5-430E-98E1-31DFBC4F0167}" type="parTrans" cxnId="{35703527-26F7-4CD3-B5C9-2B3903E90934}">
      <dgm:prSet/>
      <dgm:spPr/>
      <dgm:t>
        <a:bodyPr/>
        <a:lstStyle/>
        <a:p>
          <a:endParaRPr lang="nb-NO"/>
        </a:p>
      </dgm:t>
    </dgm:pt>
    <dgm:pt modelId="{885A411D-CA32-438C-8762-FDE03885A37C}">
      <dgm:prSet custT="1"/>
      <dgm:spPr/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Lillehammer kulturskole 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Eivind Nåvik </a:t>
          </a:r>
          <a:endParaRPr lang="nb-NO" sz="700" kern="1200" dirty="0">
            <a:latin typeface="+mn-lt"/>
            <a:ea typeface="+mn-ea"/>
            <a:cs typeface="+mn-cs"/>
          </a:endParaRPr>
        </a:p>
      </dgm:t>
    </dgm:pt>
    <dgm:pt modelId="{DEFEDDAA-31B1-46EE-BEB0-DC7A9052C3A8}" type="parTrans" cxnId="{2A372573-ABA8-4100-9264-C5803C5438DF}">
      <dgm:prSet/>
      <dgm:spPr/>
      <dgm:t>
        <a:bodyPr/>
        <a:lstStyle/>
        <a:p>
          <a:endParaRPr lang="nb-NO"/>
        </a:p>
      </dgm:t>
    </dgm:pt>
    <dgm:pt modelId="{43634FED-2019-4B51-A95B-F36BDFDBBBC4}" type="sibTrans" cxnId="{2A372573-ABA8-4100-9264-C5803C5438DF}">
      <dgm:prSet/>
      <dgm:spPr/>
      <dgm:t>
        <a:bodyPr/>
        <a:lstStyle/>
        <a:p>
          <a:endParaRPr lang="nb-NO"/>
        </a:p>
      </dgm:t>
    </dgm:pt>
    <dgm:pt modelId="{3BDFA57D-5FB1-4BB2-8D08-F4C1FCF2FCE3}">
      <dgm:prSet custT="1"/>
      <dgm:spPr/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Lillehammer kino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Clarissa Bergh </a:t>
          </a:r>
          <a:endParaRPr lang="nb-NO" sz="700" kern="1200" dirty="0">
            <a:latin typeface="+mn-lt"/>
            <a:ea typeface="+mn-ea"/>
            <a:cs typeface="+mn-cs"/>
          </a:endParaRPr>
        </a:p>
      </dgm:t>
    </dgm:pt>
    <dgm:pt modelId="{8187CA88-436E-499A-A8C8-686345C8E453}" type="parTrans" cxnId="{3822AD25-04C6-436C-B8D9-17E08E5342D2}">
      <dgm:prSet/>
      <dgm:spPr/>
      <dgm:t>
        <a:bodyPr/>
        <a:lstStyle/>
        <a:p>
          <a:endParaRPr lang="nb-NO"/>
        </a:p>
      </dgm:t>
    </dgm:pt>
    <dgm:pt modelId="{0E43F15D-851B-4714-A56C-0578B0B3C1D0}" type="sibTrans" cxnId="{3822AD25-04C6-436C-B8D9-17E08E5342D2}">
      <dgm:prSet/>
      <dgm:spPr/>
      <dgm:t>
        <a:bodyPr/>
        <a:lstStyle/>
        <a:p>
          <a:endParaRPr lang="nb-NO"/>
        </a:p>
      </dgm:t>
    </dgm:pt>
    <dgm:pt modelId="{22F4163B-D878-4F8B-B9C4-E62229E6CDC9}">
      <dgm:prSet custT="1"/>
      <dgm:spPr/>
      <dgm:t>
        <a:bodyPr spcFirstLastPara="0" vert="horz" wrap="square" lIns="4445" tIns="4445" rIns="4445" bIns="4445" numCol="1" spcCol="1270" anchor="ctr" anchorCtr="0"/>
        <a:lstStyle/>
        <a:p>
          <a:r>
            <a:rPr lang="nb-NO" sz="700" kern="1200">
              <a:latin typeface="+mn-lt"/>
            </a:rPr>
            <a:t>Lillehammer </a:t>
          </a:r>
          <a:r>
            <a:rPr lang="nb-NO" sz="700" kern="1200">
              <a:latin typeface="+mn-lt"/>
              <a:ea typeface="+mn-ea"/>
              <a:cs typeface="+mn-cs"/>
            </a:rPr>
            <a:t>bibliotek</a:t>
          </a:r>
          <a:r>
            <a:rPr lang="nb-NO" sz="700" kern="1200">
              <a:latin typeface="+mn-lt"/>
            </a:rPr>
            <a:t> </a:t>
          </a:r>
          <a:br>
            <a:rPr lang="nb-NO" sz="700" kern="1200">
              <a:latin typeface="+mn-lt"/>
            </a:rPr>
          </a:br>
          <a:r>
            <a:rPr lang="nb-NO" sz="700" kern="1200">
              <a:latin typeface="+mn-lt"/>
            </a:rPr>
            <a:t> Cathrine Strøm</a:t>
          </a:r>
          <a:endParaRPr lang="nb-NO" sz="700" kern="1200" dirty="0">
            <a:latin typeface="+mn-lt"/>
          </a:endParaRPr>
        </a:p>
      </dgm:t>
    </dgm:pt>
    <dgm:pt modelId="{5916A02E-CE71-47EE-A893-E8C01A73CA17}" type="parTrans" cxnId="{D0F368E0-9558-4CB1-AC31-B728273E6094}">
      <dgm:prSet/>
      <dgm:spPr/>
      <dgm:t>
        <a:bodyPr/>
        <a:lstStyle/>
        <a:p>
          <a:endParaRPr lang="nb-NO"/>
        </a:p>
      </dgm:t>
    </dgm:pt>
    <dgm:pt modelId="{837260EE-4FBB-4EAB-B5D7-505F24E9E609}" type="sibTrans" cxnId="{D0F368E0-9558-4CB1-AC31-B728273E6094}">
      <dgm:prSet/>
      <dgm:spPr/>
      <dgm:t>
        <a:bodyPr/>
        <a:lstStyle/>
        <a:p>
          <a:endParaRPr lang="nb-NO"/>
        </a:p>
      </dgm:t>
    </dgm:pt>
    <dgm:pt modelId="{CB994DD0-828A-4242-904D-FC9AA6DBF8F0}">
      <dgm:prSet custT="1"/>
      <dgm:spPr/>
      <dgm:t>
        <a:bodyPr spcFirstLastPara="0" vert="horz" wrap="square" lIns="4445" tIns="4445" rIns="4445" bIns="4445" numCol="1" spcCol="1270" anchor="ctr" anchorCtr="0"/>
        <a:lstStyle/>
        <a:p>
          <a:r>
            <a:rPr lang="nb-NO" sz="700" kern="1200">
              <a:latin typeface="+mn-lt"/>
            </a:rPr>
            <a:t>Kultur- og fritid </a:t>
          </a:r>
          <a:br>
            <a:rPr lang="nb-NO" sz="700" kern="1200">
              <a:latin typeface="+mn-lt"/>
            </a:rPr>
          </a:br>
          <a:r>
            <a:rPr lang="nb-NO" sz="700" kern="1200">
              <a:latin typeface="+mn-lt"/>
              <a:ea typeface="+mn-ea"/>
              <a:cs typeface="+mn-cs"/>
            </a:rPr>
            <a:t>Maria</a:t>
          </a:r>
          <a:r>
            <a:rPr lang="nb-NO" sz="700" kern="1200">
              <a:latin typeface="+mn-lt"/>
            </a:rPr>
            <a:t> Seines </a:t>
          </a:r>
          <a:endParaRPr lang="nb-NO" sz="700" kern="1200" dirty="0">
            <a:latin typeface="+mn-lt"/>
          </a:endParaRPr>
        </a:p>
      </dgm:t>
    </dgm:pt>
    <dgm:pt modelId="{FA6DC816-EC0E-4F3A-B5FA-6CDC445B1D8B}" type="parTrans" cxnId="{C5DE28E5-48EF-402B-84FC-BF000900647E}">
      <dgm:prSet/>
      <dgm:spPr/>
      <dgm:t>
        <a:bodyPr/>
        <a:lstStyle/>
        <a:p>
          <a:endParaRPr lang="nb-NO"/>
        </a:p>
      </dgm:t>
    </dgm:pt>
    <dgm:pt modelId="{F889DEFD-4003-439E-914E-CC21093320F5}" type="sibTrans" cxnId="{C5DE28E5-48EF-402B-84FC-BF000900647E}">
      <dgm:prSet/>
      <dgm:spPr/>
      <dgm:t>
        <a:bodyPr/>
        <a:lstStyle/>
        <a:p>
          <a:endParaRPr lang="nb-NO"/>
        </a:p>
      </dgm:t>
    </dgm:pt>
    <dgm:pt modelId="{6836C3AC-F2F5-44A6-B1AB-D2092269CBDE}">
      <dgm:prSet custT="1"/>
      <dgm:spPr/>
      <dgm:t>
        <a:bodyPr/>
        <a:lstStyle/>
        <a:p>
          <a:r>
            <a:rPr lang="nb-NO" sz="700" dirty="0"/>
            <a:t>Hammartun skole </a:t>
          </a:r>
          <a:br>
            <a:rPr lang="nb-NO" sz="700" dirty="0"/>
          </a:br>
          <a:r>
            <a:rPr lang="nb-NO" sz="700" dirty="0"/>
            <a:t>Hege Karlsen</a:t>
          </a:r>
        </a:p>
      </dgm:t>
    </dgm:pt>
    <dgm:pt modelId="{B7F2E854-81A6-4B37-A6EC-3FAE1632B74A}" type="parTrans" cxnId="{6C5398FF-9537-48DE-8287-A390CABB8CA8}">
      <dgm:prSet/>
      <dgm:spPr/>
      <dgm:t>
        <a:bodyPr/>
        <a:lstStyle/>
        <a:p>
          <a:endParaRPr lang="nb-NO"/>
        </a:p>
      </dgm:t>
    </dgm:pt>
    <dgm:pt modelId="{E0107E28-2C18-46D9-A273-B7A02AD5D78F}" type="sibTrans" cxnId="{6C5398FF-9537-48DE-8287-A390CABB8CA8}">
      <dgm:prSet/>
      <dgm:spPr/>
      <dgm:t>
        <a:bodyPr/>
        <a:lstStyle/>
        <a:p>
          <a:endParaRPr lang="nb-NO"/>
        </a:p>
      </dgm:t>
    </dgm:pt>
    <dgm:pt modelId="{DB98F0A7-AF2E-46CF-BA98-B83B22EA7A22}">
      <dgm:prSet custT="1"/>
      <dgm:spPr/>
      <dgm:t>
        <a:bodyPr/>
        <a:lstStyle/>
        <a:p>
          <a:r>
            <a:rPr lang="nb-NO" sz="700" dirty="0"/>
            <a:t>Jørstadmoen skole </a:t>
          </a:r>
          <a:br>
            <a:rPr lang="nb-NO" sz="700" dirty="0"/>
          </a:br>
          <a:r>
            <a:rPr lang="nb-NO" sz="700" dirty="0"/>
            <a:t>Vemund Bjørke</a:t>
          </a:r>
        </a:p>
      </dgm:t>
    </dgm:pt>
    <dgm:pt modelId="{77E5FC39-ADC2-4187-941E-32103581130A}" type="parTrans" cxnId="{7FD4C66D-FF93-4990-A3F4-530CD9E58E36}">
      <dgm:prSet/>
      <dgm:spPr/>
      <dgm:t>
        <a:bodyPr/>
        <a:lstStyle/>
        <a:p>
          <a:endParaRPr lang="nb-NO"/>
        </a:p>
      </dgm:t>
    </dgm:pt>
    <dgm:pt modelId="{2A829ADF-FE68-4B66-A958-98B7D1D1FAFF}" type="sibTrans" cxnId="{7FD4C66D-FF93-4990-A3F4-530CD9E58E36}">
      <dgm:prSet/>
      <dgm:spPr/>
      <dgm:t>
        <a:bodyPr/>
        <a:lstStyle/>
        <a:p>
          <a:endParaRPr lang="nb-NO"/>
        </a:p>
      </dgm:t>
    </dgm:pt>
    <dgm:pt modelId="{8EFEF907-E39D-4444-9355-4ADD1CCF5DE9}">
      <dgm:prSet custT="1"/>
      <dgm:spPr/>
      <dgm:t>
        <a:bodyPr/>
        <a:lstStyle/>
        <a:p>
          <a:r>
            <a:rPr lang="nb-NO" sz="700" dirty="0"/>
            <a:t>Nordre Ål skole </a:t>
          </a:r>
        </a:p>
        <a:p>
          <a:r>
            <a:rPr lang="nb-NO" sz="700" dirty="0"/>
            <a:t>Reidun L. </a:t>
          </a:r>
          <a:r>
            <a:rPr lang="nb-NO" sz="700"/>
            <a:t>Stalsberg</a:t>
          </a:r>
          <a:endParaRPr lang="nb-NO" sz="700" dirty="0"/>
        </a:p>
      </dgm:t>
    </dgm:pt>
    <dgm:pt modelId="{0FEA4642-FD7F-47E5-99CE-E1950F551E49}" type="parTrans" cxnId="{1CD05498-3C83-4F49-8E46-6AB9EF0B2E72}">
      <dgm:prSet/>
      <dgm:spPr/>
      <dgm:t>
        <a:bodyPr/>
        <a:lstStyle/>
        <a:p>
          <a:endParaRPr lang="nb-NO"/>
        </a:p>
      </dgm:t>
    </dgm:pt>
    <dgm:pt modelId="{1C1B42F5-3FCC-4861-ADD1-879ED4C809EC}" type="sibTrans" cxnId="{1CD05498-3C83-4F49-8E46-6AB9EF0B2E72}">
      <dgm:prSet/>
      <dgm:spPr/>
      <dgm:t>
        <a:bodyPr/>
        <a:lstStyle/>
        <a:p>
          <a:endParaRPr lang="nb-NO"/>
        </a:p>
      </dgm:t>
    </dgm:pt>
    <dgm:pt modelId="{810D3117-78DD-4249-A73B-76DB7821A503}">
      <dgm:prSet custT="1"/>
      <dgm:spPr/>
      <dgm:t>
        <a:bodyPr/>
        <a:lstStyle/>
        <a:p>
          <a:r>
            <a:rPr lang="nb-NO" sz="700" dirty="0" err="1"/>
            <a:t>Vingar</a:t>
          </a:r>
          <a:r>
            <a:rPr lang="nb-NO" sz="700" dirty="0"/>
            <a:t> skole </a:t>
          </a:r>
          <a:br>
            <a:rPr lang="nb-NO" sz="700" dirty="0"/>
          </a:br>
          <a:r>
            <a:rPr lang="nb-NO" sz="700" dirty="0"/>
            <a:t>Trine Skjellerudsveen</a:t>
          </a:r>
        </a:p>
      </dgm:t>
    </dgm:pt>
    <dgm:pt modelId="{C3537643-6426-4BD0-84A6-2132D69E50CA}" type="parTrans" cxnId="{4A1483FB-CCF8-445F-9D84-E3158F6CF64B}">
      <dgm:prSet/>
      <dgm:spPr/>
      <dgm:t>
        <a:bodyPr/>
        <a:lstStyle/>
        <a:p>
          <a:endParaRPr lang="nb-NO"/>
        </a:p>
      </dgm:t>
    </dgm:pt>
    <dgm:pt modelId="{F0464296-3C8C-43C2-87B7-9A890D10896D}" type="sibTrans" cxnId="{4A1483FB-CCF8-445F-9D84-E3158F6CF64B}">
      <dgm:prSet/>
      <dgm:spPr/>
      <dgm:t>
        <a:bodyPr/>
        <a:lstStyle/>
        <a:p>
          <a:endParaRPr lang="nb-NO"/>
        </a:p>
      </dgm:t>
    </dgm:pt>
    <dgm:pt modelId="{0C4F61ED-EBD3-429F-BCE5-45D72CC72DA3}">
      <dgm:prSet custT="1"/>
      <dgm:spPr/>
      <dgm:t>
        <a:bodyPr/>
        <a:lstStyle/>
        <a:p>
          <a:r>
            <a:rPr lang="nb-NO" sz="700" dirty="0"/>
            <a:t>Søre Ål  skole </a:t>
          </a:r>
          <a:br>
            <a:rPr lang="nb-NO" sz="700" dirty="0"/>
          </a:br>
          <a:r>
            <a:rPr lang="nb-NO" sz="700" dirty="0"/>
            <a:t>Fred Steinar Botten</a:t>
          </a:r>
        </a:p>
      </dgm:t>
    </dgm:pt>
    <dgm:pt modelId="{BED11B39-5FC5-4C50-9756-466EE435F382}" type="parTrans" cxnId="{BF352839-AD32-4225-AAF0-9DA197B8EA22}">
      <dgm:prSet/>
      <dgm:spPr/>
      <dgm:t>
        <a:bodyPr/>
        <a:lstStyle/>
        <a:p>
          <a:endParaRPr lang="nb-NO"/>
        </a:p>
      </dgm:t>
    </dgm:pt>
    <dgm:pt modelId="{49048B65-FF11-4B33-A4E0-5DA97FBC6CD0}" type="sibTrans" cxnId="{BF352839-AD32-4225-AAF0-9DA197B8EA22}">
      <dgm:prSet/>
      <dgm:spPr/>
      <dgm:t>
        <a:bodyPr/>
        <a:lstStyle/>
        <a:p>
          <a:endParaRPr lang="nb-NO"/>
        </a:p>
      </dgm:t>
    </dgm:pt>
    <dgm:pt modelId="{03CDFF8F-3FF4-4896-95BD-1802E8462540}">
      <dgm:prSet custT="1"/>
      <dgm:spPr/>
      <dgm:t>
        <a:bodyPr/>
        <a:lstStyle/>
        <a:p>
          <a:r>
            <a:rPr lang="nb-NO" sz="700" dirty="0"/>
            <a:t>Vingrom skole </a:t>
          </a:r>
          <a:br>
            <a:rPr lang="nb-NO" sz="700" dirty="0"/>
          </a:br>
          <a:r>
            <a:rPr lang="nb-NO" sz="700" dirty="0"/>
            <a:t>Gro Skramstad </a:t>
          </a:r>
        </a:p>
      </dgm:t>
    </dgm:pt>
    <dgm:pt modelId="{F8400996-9267-44F7-B281-D981ACECE9C0}" type="parTrans" cxnId="{E51D8CBF-E927-40F6-9C67-2103E1271838}">
      <dgm:prSet/>
      <dgm:spPr/>
      <dgm:t>
        <a:bodyPr/>
        <a:lstStyle/>
        <a:p>
          <a:endParaRPr lang="nb-NO"/>
        </a:p>
      </dgm:t>
    </dgm:pt>
    <dgm:pt modelId="{22380B1E-0092-432D-AEC9-55D82587AFF0}" type="sibTrans" cxnId="{E51D8CBF-E927-40F6-9C67-2103E1271838}">
      <dgm:prSet/>
      <dgm:spPr/>
      <dgm:t>
        <a:bodyPr/>
        <a:lstStyle/>
        <a:p>
          <a:endParaRPr lang="nb-NO"/>
        </a:p>
      </dgm:t>
    </dgm:pt>
    <dgm:pt modelId="{DFBBDBEC-4ADE-49A0-8850-808F17BB6A2F}">
      <dgm:prSet custT="1"/>
      <dgm:spPr/>
      <dgm:t>
        <a:bodyPr/>
        <a:lstStyle/>
        <a:p>
          <a:r>
            <a:rPr lang="nb-NO" sz="700" dirty="0"/>
            <a:t>Åretta ungdomsskole </a:t>
          </a:r>
          <a:br>
            <a:rPr lang="nb-NO" sz="700" dirty="0"/>
          </a:br>
          <a:r>
            <a:rPr lang="nb-NO" sz="700" dirty="0"/>
            <a:t>Tor Homb (konst.)</a:t>
          </a:r>
        </a:p>
      </dgm:t>
    </dgm:pt>
    <dgm:pt modelId="{2F98F6B7-87C3-4362-878A-A455A1298110}" type="parTrans" cxnId="{601B6A5C-F0D8-4D3E-A5BD-105358CAA4B7}">
      <dgm:prSet/>
      <dgm:spPr/>
      <dgm:t>
        <a:bodyPr/>
        <a:lstStyle/>
        <a:p>
          <a:endParaRPr lang="nb-NO"/>
        </a:p>
      </dgm:t>
    </dgm:pt>
    <dgm:pt modelId="{82E9E49C-F94B-4B94-9F58-A957B5BA2DF2}" type="sibTrans" cxnId="{601B6A5C-F0D8-4D3E-A5BD-105358CAA4B7}">
      <dgm:prSet/>
      <dgm:spPr/>
      <dgm:t>
        <a:bodyPr/>
        <a:lstStyle/>
        <a:p>
          <a:endParaRPr lang="nb-NO"/>
        </a:p>
      </dgm:t>
    </dgm:pt>
    <dgm:pt modelId="{C5062EAD-8804-486E-99D3-A92A14A0AA80}">
      <dgm:prSet custT="1"/>
      <dgm:spPr/>
      <dgm:t>
        <a:bodyPr/>
        <a:lstStyle/>
        <a:p>
          <a:r>
            <a:rPr lang="nb-NO" sz="700" dirty="0" err="1"/>
            <a:t>Vingar</a:t>
          </a:r>
          <a:r>
            <a:rPr lang="nb-NO" sz="700" dirty="0"/>
            <a:t> barnehage </a:t>
          </a:r>
          <a:br>
            <a:rPr lang="nb-NO" sz="700" dirty="0"/>
          </a:br>
          <a:r>
            <a:rPr lang="nb-NO" sz="700" dirty="0"/>
            <a:t>Jørgen A. Engnæs</a:t>
          </a:r>
        </a:p>
      </dgm:t>
    </dgm:pt>
    <dgm:pt modelId="{465366F4-5116-447A-8786-EAC9051A04E9}" type="parTrans" cxnId="{DE5626C6-BB05-47C3-810D-04C72BEB31C8}">
      <dgm:prSet/>
      <dgm:spPr/>
      <dgm:t>
        <a:bodyPr/>
        <a:lstStyle/>
        <a:p>
          <a:endParaRPr lang="nb-NO"/>
        </a:p>
      </dgm:t>
    </dgm:pt>
    <dgm:pt modelId="{96A6482B-ED40-4E52-9094-DAECBCA938B5}" type="sibTrans" cxnId="{DE5626C6-BB05-47C3-810D-04C72BEB31C8}">
      <dgm:prSet/>
      <dgm:spPr/>
      <dgm:t>
        <a:bodyPr/>
        <a:lstStyle/>
        <a:p>
          <a:endParaRPr lang="nb-NO"/>
        </a:p>
      </dgm:t>
    </dgm:pt>
    <dgm:pt modelId="{9758A3E2-E46E-4A1C-ACD8-A0E932CC7447}">
      <dgm:prSet custT="1"/>
      <dgm:spPr/>
      <dgm:t>
        <a:bodyPr/>
        <a:lstStyle/>
        <a:p>
          <a:r>
            <a:rPr lang="nb-NO" sz="700" dirty="0"/>
            <a:t>Vingrom barnehage </a:t>
          </a:r>
          <a:br>
            <a:rPr lang="nb-NO" sz="700" dirty="0"/>
          </a:br>
          <a:r>
            <a:rPr lang="nb-NO" sz="700" dirty="0"/>
            <a:t>Ragnhild Torbjørnsen </a:t>
          </a:r>
        </a:p>
      </dgm:t>
    </dgm:pt>
    <dgm:pt modelId="{19AC5193-29BD-4996-BFC1-261097198E44}" type="parTrans" cxnId="{D30FA917-A086-4846-B950-A27C8383027B}">
      <dgm:prSet/>
      <dgm:spPr/>
      <dgm:t>
        <a:bodyPr/>
        <a:lstStyle/>
        <a:p>
          <a:endParaRPr lang="nb-NO"/>
        </a:p>
      </dgm:t>
    </dgm:pt>
    <dgm:pt modelId="{487CE39A-4188-4051-8D06-7017713321CC}" type="sibTrans" cxnId="{D30FA917-A086-4846-B950-A27C8383027B}">
      <dgm:prSet/>
      <dgm:spPr/>
      <dgm:t>
        <a:bodyPr/>
        <a:lstStyle/>
        <a:p>
          <a:endParaRPr lang="nb-NO"/>
        </a:p>
      </dgm:t>
    </dgm:pt>
    <dgm:pt modelId="{E385944A-D654-4278-81CF-0CFE53BFC5DB}">
      <dgm:prSet custT="1"/>
      <dgm:spPr/>
      <dgm:t>
        <a:bodyPr/>
        <a:lstStyle/>
        <a:p>
          <a:r>
            <a:rPr lang="nb-NO" sz="700" dirty="0"/>
            <a:t>Jørstadmoen barnehage </a:t>
          </a:r>
          <a:br>
            <a:rPr lang="nb-NO" sz="700" dirty="0"/>
          </a:br>
          <a:r>
            <a:rPr lang="nb-NO" sz="700" dirty="0"/>
            <a:t>Anita Lohnsveen </a:t>
          </a:r>
        </a:p>
      </dgm:t>
    </dgm:pt>
    <dgm:pt modelId="{56187832-A70D-447E-BAC4-D15A791F928A}" type="parTrans" cxnId="{6D64C240-248B-4732-937F-1C953BD44555}">
      <dgm:prSet/>
      <dgm:spPr/>
      <dgm:t>
        <a:bodyPr/>
        <a:lstStyle/>
        <a:p>
          <a:endParaRPr lang="nb-NO"/>
        </a:p>
      </dgm:t>
    </dgm:pt>
    <dgm:pt modelId="{1769A96F-072A-4766-99DC-191E43419CCA}" type="sibTrans" cxnId="{6D64C240-248B-4732-937F-1C953BD44555}">
      <dgm:prSet/>
      <dgm:spPr/>
      <dgm:t>
        <a:bodyPr/>
        <a:lstStyle/>
        <a:p>
          <a:endParaRPr lang="nb-NO"/>
        </a:p>
      </dgm:t>
    </dgm:pt>
    <dgm:pt modelId="{35E36BB1-38ED-4039-8FB6-8484B7972BE1}">
      <dgm:prSet custT="1"/>
      <dgm:spPr/>
      <dgm:t>
        <a:bodyPr/>
        <a:lstStyle/>
        <a:p>
          <a:r>
            <a:rPr lang="nb-NO" sz="700" dirty="0"/>
            <a:t>Øversveen barnehage </a:t>
          </a:r>
          <a:br>
            <a:rPr lang="nb-NO" sz="700" dirty="0"/>
          </a:br>
          <a:r>
            <a:rPr lang="nb-NO" sz="700" dirty="0"/>
            <a:t>Stine Taskerud</a:t>
          </a:r>
        </a:p>
      </dgm:t>
    </dgm:pt>
    <dgm:pt modelId="{84A53B7D-D087-4E9F-8447-0071FA4442C5}" type="parTrans" cxnId="{8374390D-B40D-4E3C-B802-8499228B4055}">
      <dgm:prSet/>
      <dgm:spPr/>
      <dgm:t>
        <a:bodyPr/>
        <a:lstStyle/>
        <a:p>
          <a:endParaRPr lang="nb-NO"/>
        </a:p>
      </dgm:t>
    </dgm:pt>
    <dgm:pt modelId="{32882313-67E3-4EA1-83DA-47F2C8C2609E}" type="sibTrans" cxnId="{8374390D-B40D-4E3C-B802-8499228B4055}">
      <dgm:prSet/>
      <dgm:spPr/>
      <dgm:t>
        <a:bodyPr/>
        <a:lstStyle/>
        <a:p>
          <a:endParaRPr lang="nb-NO"/>
        </a:p>
      </dgm:t>
    </dgm:pt>
    <dgm:pt modelId="{A9DC6851-6A79-4BE8-8DD6-AACCDA4B6251}">
      <dgm:prSet custT="1"/>
      <dgm:spPr/>
      <dgm:t>
        <a:bodyPr/>
        <a:lstStyle/>
        <a:p>
          <a:r>
            <a:rPr lang="nb-NO" sz="700" dirty="0"/>
            <a:t>Holmejordet barnehage </a:t>
          </a:r>
          <a:br>
            <a:rPr lang="nb-NO" sz="700" dirty="0"/>
          </a:br>
          <a:r>
            <a:rPr lang="nb-NO" sz="700" dirty="0"/>
            <a:t>Anita Spiten </a:t>
          </a:r>
        </a:p>
      </dgm:t>
    </dgm:pt>
    <dgm:pt modelId="{BB47456B-3833-4474-9F8A-078F793A7C26}" type="parTrans" cxnId="{27CF1401-8231-45D7-B504-53C96A93C3D2}">
      <dgm:prSet/>
      <dgm:spPr/>
      <dgm:t>
        <a:bodyPr/>
        <a:lstStyle/>
        <a:p>
          <a:endParaRPr lang="nb-NO"/>
        </a:p>
      </dgm:t>
    </dgm:pt>
    <dgm:pt modelId="{A3BE453C-DB1B-45DE-8C99-94F8861911E0}" type="sibTrans" cxnId="{27CF1401-8231-45D7-B504-53C96A93C3D2}">
      <dgm:prSet/>
      <dgm:spPr/>
      <dgm:t>
        <a:bodyPr/>
        <a:lstStyle/>
        <a:p>
          <a:endParaRPr lang="nb-NO"/>
        </a:p>
      </dgm:t>
    </dgm:pt>
    <dgm:pt modelId="{30ED700D-BCE4-4D92-8AC2-3031C2869016}">
      <dgm:prSet custT="1"/>
      <dgm:spPr/>
      <dgm:t>
        <a:bodyPr/>
        <a:lstStyle/>
        <a:p>
          <a:r>
            <a:rPr lang="nb-NO" sz="700" dirty="0"/>
            <a:t>Røyslimoen barnehage </a:t>
          </a:r>
          <a:br>
            <a:rPr lang="nb-NO" sz="700" dirty="0"/>
          </a:br>
          <a:r>
            <a:rPr lang="nb-NO" sz="700" dirty="0"/>
            <a:t>Mette Kristin A. Olsen </a:t>
          </a:r>
        </a:p>
      </dgm:t>
    </dgm:pt>
    <dgm:pt modelId="{3182BCF2-12C6-4E3F-8697-276DCB010145}" type="parTrans" cxnId="{BC7F055E-FB13-4EDC-9F0B-122453AE52B9}">
      <dgm:prSet/>
      <dgm:spPr/>
      <dgm:t>
        <a:bodyPr/>
        <a:lstStyle/>
        <a:p>
          <a:endParaRPr lang="nb-NO"/>
        </a:p>
      </dgm:t>
    </dgm:pt>
    <dgm:pt modelId="{7A5BB370-90BA-4BA8-AAF9-98A5ED9480B3}" type="sibTrans" cxnId="{BC7F055E-FB13-4EDC-9F0B-122453AE52B9}">
      <dgm:prSet/>
      <dgm:spPr/>
      <dgm:t>
        <a:bodyPr/>
        <a:lstStyle/>
        <a:p>
          <a:endParaRPr lang="nb-NO"/>
        </a:p>
      </dgm:t>
    </dgm:pt>
    <dgm:pt modelId="{A9AC2E3D-611B-4512-89FD-F9AE4964F1DA}">
      <dgm:prSet custT="1"/>
      <dgm:spPr/>
      <dgm:t>
        <a:bodyPr/>
        <a:lstStyle/>
        <a:p>
          <a:r>
            <a:rPr lang="nb-NO" sz="700" dirty="0"/>
            <a:t>Norbana barnehage </a:t>
          </a:r>
          <a:br>
            <a:rPr lang="nb-NO" sz="700" dirty="0"/>
          </a:br>
          <a:r>
            <a:rPr lang="nb-NO" sz="700" dirty="0"/>
            <a:t>Ivy M. Misterosen Ludvigsen</a:t>
          </a:r>
        </a:p>
      </dgm:t>
    </dgm:pt>
    <dgm:pt modelId="{117B12D5-157D-4279-899F-64AA83847B37}" type="parTrans" cxnId="{9E8FF07B-C9A9-443E-B346-F3C7F574C457}">
      <dgm:prSet/>
      <dgm:spPr/>
      <dgm:t>
        <a:bodyPr/>
        <a:lstStyle/>
        <a:p>
          <a:endParaRPr lang="nb-NO"/>
        </a:p>
      </dgm:t>
    </dgm:pt>
    <dgm:pt modelId="{3D9569EC-72A6-416E-A346-D716B4ED8A31}" type="sibTrans" cxnId="{9E8FF07B-C9A9-443E-B346-F3C7F574C457}">
      <dgm:prSet/>
      <dgm:spPr/>
      <dgm:t>
        <a:bodyPr/>
        <a:lstStyle/>
        <a:p>
          <a:endParaRPr lang="nb-NO"/>
        </a:p>
      </dgm:t>
    </dgm:pt>
    <dgm:pt modelId="{BF30C712-D190-4DEA-8D6B-38C4C9119976}">
      <dgm:prSet custT="1"/>
      <dgm:spPr/>
      <dgm:t>
        <a:bodyPr/>
        <a:lstStyle/>
        <a:p>
          <a:r>
            <a:rPr lang="nb-NO" sz="700" dirty="0"/>
            <a:t>Lillehammer barnehage </a:t>
          </a:r>
          <a:br>
            <a:rPr lang="nb-NO" sz="700" dirty="0"/>
          </a:br>
          <a:r>
            <a:rPr lang="nb-NO" sz="700" dirty="0"/>
            <a:t>Christina Bakken </a:t>
          </a:r>
        </a:p>
      </dgm:t>
    </dgm:pt>
    <dgm:pt modelId="{448853B2-C147-4E9E-A5B8-3AEB1148E703}" type="parTrans" cxnId="{6F533FBC-CBED-4CDB-B3FA-42917C6FDD48}">
      <dgm:prSet/>
      <dgm:spPr/>
      <dgm:t>
        <a:bodyPr/>
        <a:lstStyle/>
        <a:p>
          <a:endParaRPr lang="nb-NO"/>
        </a:p>
      </dgm:t>
    </dgm:pt>
    <dgm:pt modelId="{CFA0BAC3-98C2-46D5-870F-9EC3AF42C3FA}" type="sibTrans" cxnId="{6F533FBC-CBED-4CDB-B3FA-42917C6FDD48}">
      <dgm:prSet/>
      <dgm:spPr/>
      <dgm:t>
        <a:bodyPr/>
        <a:lstStyle/>
        <a:p>
          <a:endParaRPr lang="nb-NO"/>
        </a:p>
      </dgm:t>
    </dgm:pt>
    <dgm:pt modelId="{18B0FE0A-7E49-47F3-895B-27E10101A5CD}">
      <dgm:prSet custT="1"/>
      <dgm:spPr/>
      <dgm:t>
        <a:bodyPr/>
        <a:lstStyle/>
        <a:p>
          <a:r>
            <a:rPr lang="nb-NO" sz="700" dirty="0"/>
            <a:t>Skårsetlia naturbarnehage </a:t>
          </a:r>
          <a:br>
            <a:rPr lang="nb-NO" sz="700" dirty="0"/>
          </a:br>
          <a:r>
            <a:rPr lang="nb-NO" sz="700" dirty="0"/>
            <a:t>Elin Bentdal </a:t>
          </a:r>
        </a:p>
      </dgm:t>
    </dgm:pt>
    <dgm:pt modelId="{F6305576-D82B-47DC-9AEF-7C94383BB6B8}" type="parTrans" cxnId="{A82399E2-F20B-4B38-B992-6F7E00A3A9C2}">
      <dgm:prSet/>
      <dgm:spPr/>
      <dgm:t>
        <a:bodyPr/>
        <a:lstStyle/>
        <a:p>
          <a:endParaRPr lang="nb-NO"/>
        </a:p>
      </dgm:t>
    </dgm:pt>
    <dgm:pt modelId="{51B75EB2-13C5-4BBF-B3DA-91051AAB4680}" type="sibTrans" cxnId="{A82399E2-F20B-4B38-B992-6F7E00A3A9C2}">
      <dgm:prSet/>
      <dgm:spPr/>
      <dgm:t>
        <a:bodyPr/>
        <a:lstStyle/>
        <a:p>
          <a:endParaRPr lang="nb-NO"/>
        </a:p>
      </dgm:t>
    </dgm:pt>
    <dgm:pt modelId="{999FA3CE-CDDE-46D7-92C2-98722EE59D7E}">
      <dgm:prSet custT="1"/>
      <dgm:spPr/>
      <dgm:t>
        <a:bodyPr/>
        <a:lstStyle/>
        <a:p>
          <a:r>
            <a:rPr lang="nb-NO" sz="700" dirty="0"/>
            <a:t>Saksheim barnehage </a:t>
          </a:r>
          <a:br>
            <a:rPr lang="nb-NO" sz="700" dirty="0"/>
          </a:br>
          <a:r>
            <a:rPr lang="nb-NO" sz="700" dirty="0"/>
            <a:t>Lena Øvre </a:t>
          </a:r>
        </a:p>
      </dgm:t>
    </dgm:pt>
    <dgm:pt modelId="{CCF2D09B-5731-479A-8A68-EEC10B949EE4}" type="parTrans" cxnId="{3E6D4929-BD24-4049-97E7-E6BDD382EDDE}">
      <dgm:prSet/>
      <dgm:spPr/>
      <dgm:t>
        <a:bodyPr/>
        <a:lstStyle/>
        <a:p>
          <a:endParaRPr lang="nb-NO"/>
        </a:p>
      </dgm:t>
    </dgm:pt>
    <dgm:pt modelId="{4445EF1D-FFCA-4C7C-B088-8052CB70746D}" type="sibTrans" cxnId="{3E6D4929-BD24-4049-97E7-E6BDD382EDDE}">
      <dgm:prSet/>
      <dgm:spPr/>
      <dgm:t>
        <a:bodyPr/>
        <a:lstStyle/>
        <a:p>
          <a:endParaRPr lang="nb-NO"/>
        </a:p>
      </dgm:t>
    </dgm:pt>
    <dgm:pt modelId="{FC54C302-B0D5-4FF7-A42D-6B61D2DE413E}">
      <dgm:prSet custT="1"/>
      <dgm:spPr/>
      <dgm:t>
        <a:bodyPr/>
        <a:lstStyle/>
        <a:p>
          <a:r>
            <a:rPr lang="nb-NO" sz="700" dirty="0"/>
            <a:t>Buvollen barnehage </a:t>
          </a:r>
          <a:br>
            <a:rPr lang="nb-NO" sz="700" dirty="0"/>
          </a:br>
          <a:r>
            <a:rPr lang="nb-NO" sz="700" dirty="0"/>
            <a:t>Lena Øvre </a:t>
          </a:r>
        </a:p>
      </dgm:t>
    </dgm:pt>
    <dgm:pt modelId="{15FF5D62-02AF-48FE-8E9C-F98CD69EF42B}" type="parTrans" cxnId="{6CA53048-24AA-4396-B07B-7A36364BA758}">
      <dgm:prSet/>
      <dgm:spPr/>
      <dgm:t>
        <a:bodyPr/>
        <a:lstStyle/>
        <a:p>
          <a:endParaRPr lang="nb-NO"/>
        </a:p>
      </dgm:t>
    </dgm:pt>
    <dgm:pt modelId="{51BDB733-3452-4F6F-9828-4039328ACB26}" type="sibTrans" cxnId="{6CA53048-24AA-4396-B07B-7A36364BA758}">
      <dgm:prSet/>
      <dgm:spPr/>
      <dgm:t>
        <a:bodyPr/>
        <a:lstStyle/>
        <a:p>
          <a:endParaRPr lang="nb-NO"/>
        </a:p>
      </dgm:t>
    </dgm:pt>
    <dgm:pt modelId="{795FDEA8-D8F3-4E58-8F71-5D2CB4A31E05}">
      <dgm:prSet custT="1"/>
      <dgm:spPr/>
      <dgm:t>
        <a:bodyPr/>
        <a:lstStyle/>
        <a:p>
          <a:r>
            <a:rPr lang="nb-NO" sz="700" dirty="0"/>
            <a:t>EMA</a:t>
          </a:r>
          <a:br>
            <a:rPr lang="nb-NO" sz="700" dirty="0"/>
          </a:br>
          <a:r>
            <a:rPr lang="nb-NO" sz="700" dirty="0"/>
            <a:t>Hans Kristian Enge </a:t>
          </a:r>
        </a:p>
      </dgm:t>
    </dgm:pt>
    <dgm:pt modelId="{01AF6D80-AB2F-47C3-A23F-928F08B609B5}" type="parTrans" cxnId="{183203D0-EF57-453C-8217-D8DBAECAB2CC}">
      <dgm:prSet/>
      <dgm:spPr/>
      <dgm:t>
        <a:bodyPr/>
        <a:lstStyle/>
        <a:p>
          <a:endParaRPr lang="nb-NO"/>
        </a:p>
      </dgm:t>
    </dgm:pt>
    <dgm:pt modelId="{ED4BFAA5-9B76-4C88-8DE7-2A3E8BE070A3}" type="sibTrans" cxnId="{183203D0-EF57-453C-8217-D8DBAECAB2CC}">
      <dgm:prSet/>
      <dgm:spPr/>
      <dgm:t>
        <a:bodyPr/>
        <a:lstStyle/>
        <a:p>
          <a:endParaRPr lang="nb-NO"/>
        </a:p>
      </dgm:t>
    </dgm:pt>
    <dgm:pt modelId="{9608F7E4-3DEE-42A2-9138-0171ADF2FE4E}">
      <dgm:prSet custT="1"/>
      <dgm:spPr/>
      <dgm:t>
        <a:bodyPr/>
        <a:lstStyle/>
        <a:p>
          <a:r>
            <a:rPr lang="nb-NO" sz="700" dirty="0"/>
            <a:t>Moavegen </a:t>
          </a:r>
        </a:p>
      </dgm:t>
    </dgm:pt>
    <dgm:pt modelId="{D418577B-3258-481E-80B2-5FEABD15781A}" type="parTrans" cxnId="{0651F44F-FB3B-4FEA-B662-1BA55F4FA17B}">
      <dgm:prSet/>
      <dgm:spPr/>
      <dgm:t>
        <a:bodyPr/>
        <a:lstStyle/>
        <a:p>
          <a:endParaRPr lang="nb-NO"/>
        </a:p>
      </dgm:t>
    </dgm:pt>
    <dgm:pt modelId="{DAE75B9C-C0E0-4182-ACFE-9C9D30B1F54B}" type="sibTrans" cxnId="{0651F44F-FB3B-4FEA-B662-1BA55F4FA17B}">
      <dgm:prSet/>
      <dgm:spPr/>
      <dgm:t>
        <a:bodyPr/>
        <a:lstStyle/>
        <a:p>
          <a:endParaRPr lang="nb-NO"/>
        </a:p>
      </dgm:t>
    </dgm:pt>
    <dgm:pt modelId="{34AD70A8-0C32-47FD-A731-E987EB6C1386}">
      <dgm:prSet custT="1"/>
      <dgm:spPr/>
      <dgm:t>
        <a:bodyPr/>
        <a:lstStyle/>
        <a:p>
          <a:r>
            <a:rPr lang="nb-NO" sz="700" dirty="0"/>
            <a:t>Holsjordet </a:t>
          </a:r>
        </a:p>
      </dgm:t>
    </dgm:pt>
    <dgm:pt modelId="{A6043043-C265-4B00-8725-74262F16DBA7}" type="parTrans" cxnId="{B04FBBF7-046F-4E46-8DBC-EC9B4CEE523E}">
      <dgm:prSet/>
      <dgm:spPr/>
      <dgm:t>
        <a:bodyPr/>
        <a:lstStyle/>
        <a:p>
          <a:endParaRPr lang="nb-NO"/>
        </a:p>
      </dgm:t>
    </dgm:pt>
    <dgm:pt modelId="{EDA47E54-DF07-4C79-9FE3-395D1FC5730B}" type="sibTrans" cxnId="{B04FBBF7-046F-4E46-8DBC-EC9B4CEE523E}">
      <dgm:prSet/>
      <dgm:spPr/>
      <dgm:t>
        <a:bodyPr/>
        <a:lstStyle/>
        <a:p>
          <a:endParaRPr lang="nb-NO"/>
        </a:p>
      </dgm:t>
    </dgm:pt>
    <dgm:pt modelId="{6D659564-7A26-4885-9CA5-C0E4BDD9AAE0}">
      <dgm:prSet custT="1"/>
      <dgm:spPr>
        <a:solidFill>
          <a:srgbClr val="7030A0"/>
        </a:solidFill>
      </dgm:spPr>
      <dgm:t>
        <a:bodyPr/>
        <a:lstStyle/>
        <a:p>
          <a:r>
            <a:rPr lang="nb-NO" sz="700" dirty="0"/>
            <a:t>Økonomi, </a:t>
          </a:r>
          <a:r>
            <a:rPr lang="nb-NO" sz="700" dirty="0" err="1"/>
            <a:t>merkantil,stab</a:t>
          </a:r>
          <a:br>
            <a:rPr lang="nb-NO" sz="700" dirty="0"/>
          </a:br>
          <a:r>
            <a:rPr lang="nb-NO" sz="700" dirty="0"/>
            <a:t>Nita M. Leqvamb</a:t>
          </a:r>
        </a:p>
      </dgm:t>
    </dgm:pt>
    <dgm:pt modelId="{89F7B57F-3352-4EE1-8446-A70B0690CA33}" type="parTrans" cxnId="{C6F65667-A5D1-4C07-989A-6FB10FB4205C}">
      <dgm:prSet/>
      <dgm:spPr/>
      <dgm:t>
        <a:bodyPr/>
        <a:lstStyle/>
        <a:p>
          <a:endParaRPr lang="nb-NO"/>
        </a:p>
      </dgm:t>
    </dgm:pt>
    <dgm:pt modelId="{67CD4C70-5980-4664-AA41-1CC948E7506C}" type="sibTrans" cxnId="{C6F65667-A5D1-4C07-989A-6FB10FB4205C}">
      <dgm:prSet/>
      <dgm:spPr/>
      <dgm:t>
        <a:bodyPr/>
        <a:lstStyle/>
        <a:p>
          <a:endParaRPr lang="nb-NO"/>
        </a:p>
      </dgm:t>
    </dgm:pt>
    <dgm:pt modelId="{3801D3C4-9AF7-4767-BF0D-BB93129367F4}">
      <dgm:prSet custT="1"/>
      <dgm:spPr>
        <a:solidFill>
          <a:srgbClr val="7030A0"/>
        </a:solidFill>
      </dgm:spPr>
      <dgm:t>
        <a:bodyPr/>
        <a:lstStyle/>
        <a:p>
          <a:r>
            <a:rPr lang="nb-NO" sz="700" dirty="0"/>
            <a:t>Ung </a:t>
          </a:r>
          <a:br>
            <a:rPr lang="nb-NO" sz="700" dirty="0"/>
          </a:br>
          <a:r>
            <a:rPr lang="nb-NO" sz="700" dirty="0"/>
            <a:t>Steffen Gullikstad </a:t>
          </a:r>
        </a:p>
      </dgm:t>
    </dgm:pt>
    <dgm:pt modelId="{B6B9AF09-47DD-4C1A-94AF-C5D692295C7D}" type="parTrans" cxnId="{91859FD1-69F0-46AC-A997-89AABA37F808}">
      <dgm:prSet/>
      <dgm:spPr/>
      <dgm:t>
        <a:bodyPr/>
        <a:lstStyle/>
        <a:p>
          <a:endParaRPr lang="nb-NO"/>
        </a:p>
      </dgm:t>
    </dgm:pt>
    <dgm:pt modelId="{E80E407B-6094-4EA0-BD66-DDA978C5FBFB}" type="sibTrans" cxnId="{91859FD1-69F0-46AC-A997-89AABA37F808}">
      <dgm:prSet/>
      <dgm:spPr/>
      <dgm:t>
        <a:bodyPr/>
        <a:lstStyle/>
        <a:p>
          <a:endParaRPr lang="nb-NO"/>
        </a:p>
      </dgm:t>
    </dgm:pt>
    <dgm:pt modelId="{889E178B-D3CE-473E-AA82-AED04F60C347}">
      <dgm:prSet custT="1"/>
      <dgm:spPr>
        <a:solidFill>
          <a:srgbClr val="7030A0"/>
        </a:solidFill>
      </dgm:spPr>
      <dgm:t>
        <a:bodyPr/>
        <a:lstStyle/>
        <a:p>
          <a:r>
            <a:rPr lang="nb-NO" sz="700" dirty="0"/>
            <a:t>AI, jobb, marked </a:t>
          </a:r>
          <a:br>
            <a:rPr lang="nb-NO" sz="700" dirty="0"/>
          </a:br>
          <a:r>
            <a:rPr lang="nb-NO" sz="700" dirty="0"/>
            <a:t>Eini Duedal Holmen </a:t>
          </a:r>
        </a:p>
      </dgm:t>
    </dgm:pt>
    <dgm:pt modelId="{8B9E3FEA-6DD0-4A99-8E51-CEE4074FAA69}" type="parTrans" cxnId="{9AEBF278-8331-459E-ABFE-E4DF039A90BD}">
      <dgm:prSet/>
      <dgm:spPr/>
      <dgm:t>
        <a:bodyPr/>
        <a:lstStyle/>
        <a:p>
          <a:endParaRPr lang="nb-NO"/>
        </a:p>
      </dgm:t>
    </dgm:pt>
    <dgm:pt modelId="{E39B3B64-9A3F-403A-8C73-4B87B4A4D020}" type="sibTrans" cxnId="{9AEBF278-8331-459E-ABFE-E4DF039A90BD}">
      <dgm:prSet/>
      <dgm:spPr/>
      <dgm:t>
        <a:bodyPr/>
        <a:lstStyle/>
        <a:p>
          <a:endParaRPr lang="nb-NO"/>
        </a:p>
      </dgm:t>
    </dgm:pt>
    <dgm:pt modelId="{D6B5006D-5077-492B-A459-61702EA98CAE}">
      <dgm:prSet custT="1"/>
      <dgm:spPr>
        <a:solidFill>
          <a:srgbClr val="7030A0"/>
        </a:solidFill>
      </dgm:spPr>
      <dgm:t>
        <a:bodyPr/>
        <a:lstStyle/>
        <a:p>
          <a:r>
            <a:rPr lang="nb-NO" sz="700" dirty="0"/>
            <a:t>Helse </a:t>
          </a:r>
          <a:br>
            <a:rPr lang="nb-NO" sz="700" dirty="0"/>
          </a:br>
          <a:r>
            <a:rPr lang="nb-NO" sz="700" dirty="0"/>
            <a:t>Per Olav Kraabøl</a:t>
          </a:r>
        </a:p>
      </dgm:t>
    </dgm:pt>
    <dgm:pt modelId="{288D6E82-143D-485C-B560-8A0FCBD5C232}" type="parTrans" cxnId="{17661F1D-39DB-4813-B0CE-2D117B66FBB8}">
      <dgm:prSet/>
      <dgm:spPr/>
      <dgm:t>
        <a:bodyPr/>
        <a:lstStyle/>
        <a:p>
          <a:endParaRPr lang="nb-NO"/>
        </a:p>
      </dgm:t>
    </dgm:pt>
    <dgm:pt modelId="{43635760-CAA5-4528-B7FD-10E6C5434B10}" type="sibTrans" cxnId="{17661F1D-39DB-4813-B0CE-2D117B66FBB8}">
      <dgm:prSet/>
      <dgm:spPr/>
      <dgm:t>
        <a:bodyPr/>
        <a:lstStyle/>
        <a:p>
          <a:endParaRPr lang="nb-NO"/>
        </a:p>
      </dgm:t>
    </dgm:pt>
    <dgm:pt modelId="{B8E4EE13-DF51-4F28-B44D-55B85D4FC0FF}">
      <dgm:prSet custT="1"/>
      <dgm:spPr/>
      <dgm:t>
        <a:bodyPr/>
        <a:lstStyle/>
        <a:p>
          <a:r>
            <a:rPr lang="nb-NO" sz="700" dirty="0"/>
            <a:t>PPT </a:t>
          </a:r>
          <a:br>
            <a:rPr lang="nb-NO" sz="700" dirty="0"/>
          </a:br>
          <a:r>
            <a:rPr lang="nb-NO" sz="700" dirty="0"/>
            <a:t>Steinar Døsrønningen</a:t>
          </a:r>
        </a:p>
      </dgm:t>
    </dgm:pt>
    <dgm:pt modelId="{55C1B909-9F8B-40E2-B3C2-047F10E2F31F}" type="parTrans" cxnId="{A76DCFB7-B51D-47DB-9839-734B90F78B92}">
      <dgm:prSet/>
      <dgm:spPr/>
      <dgm:t>
        <a:bodyPr/>
        <a:lstStyle/>
        <a:p>
          <a:endParaRPr lang="nb-NO"/>
        </a:p>
      </dgm:t>
    </dgm:pt>
    <dgm:pt modelId="{19D5185F-7AD4-464C-8438-4FAB43C51173}" type="sibTrans" cxnId="{A76DCFB7-B51D-47DB-9839-734B90F78B92}">
      <dgm:prSet/>
      <dgm:spPr/>
      <dgm:t>
        <a:bodyPr/>
        <a:lstStyle/>
        <a:p>
          <a:endParaRPr lang="nb-NO"/>
        </a:p>
      </dgm:t>
    </dgm:pt>
    <dgm:pt modelId="{36289FEE-3B72-43D3-A43E-428ABE44A67D}">
      <dgm:prSet custT="1"/>
      <dgm:spPr/>
      <dgm:t>
        <a:bodyPr/>
        <a:lstStyle/>
        <a:p>
          <a:r>
            <a:rPr lang="nb-NO" sz="700" dirty="0"/>
            <a:t>Smestad Ungdomsskole </a:t>
          </a:r>
          <a:br>
            <a:rPr lang="nb-NO" sz="700" dirty="0"/>
          </a:br>
          <a:r>
            <a:rPr lang="nb-NO" sz="700" dirty="0"/>
            <a:t>Lisbeth Solvang </a:t>
          </a:r>
        </a:p>
      </dgm:t>
    </dgm:pt>
    <dgm:pt modelId="{8637E757-C14D-4017-AEF6-520E37580B04}" type="parTrans" cxnId="{3FFEF926-6D9D-47DE-B61B-316E80AD5E1D}">
      <dgm:prSet/>
      <dgm:spPr/>
      <dgm:t>
        <a:bodyPr/>
        <a:lstStyle/>
        <a:p>
          <a:endParaRPr lang="nb-NO"/>
        </a:p>
      </dgm:t>
    </dgm:pt>
    <dgm:pt modelId="{1DE182E6-D84D-4179-8252-A461236C8D8B}" type="sibTrans" cxnId="{3FFEF926-6D9D-47DE-B61B-316E80AD5E1D}">
      <dgm:prSet/>
      <dgm:spPr/>
      <dgm:t>
        <a:bodyPr/>
        <a:lstStyle/>
        <a:p>
          <a:endParaRPr lang="nb-NO"/>
        </a:p>
      </dgm:t>
    </dgm:pt>
    <dgm:pt modelId="{3BD67E6D-517C-49A0-A8FA-9FB16AE12CDD}">
      <dgm:prSet custT="1"/>
      <dgm:spPr/>
      <dgm:t>
        <a:bodyPr/>
        <a:lstStyle/>
        <a:p>
          <a:r>
            <a:rPr lang="nb-NO" sz="700" dirty="0"/>
            <a:t>LLS Inntak </a:t>
          </a:r>
          <a:br>
            <a:rPr lang="nb-NO" sz="700" dirty="0"/>
          </a:br>
          <a:r>
            <a:rPr lang="nb-NO" sz="700" dirty="0"/>
            <a:t>Jon Erik Rønningen </a:t>
          </a:r>
        </a:p>
      </dgm:t>
    </dgm:pt>
    <dgm:pt modelId="{05A61D75-291E-4600-849A-9B9ED619B128}" type="parTrans" cxnId="{8894F13A-1A09-4775-8C9D-1F490E2D72C2}">
      <dgm:prSet/>
      <dgm:spPr/>
      <dgm:t>
        <a:bodyPr/>
        <a:lstStyle/>
        <a:p>
          <a:endParaRPr lang="nb-NO"/>
        </a:p>
      </dgm:t>
    </dgm:pt>
    <dgm:pt modelId="{9443EB30-0F4E-419B-B1FB-6B54B0AC6568}" type="sibTrans" cxnId="{8894F13A-1A09-4775-8C9D-1F490E2D72C2}">
      <dgm:prSet/>
      <dgm:spPr/>
      <dgm:t>
        <a:bodyPr/>
        <a:lstStyle/>
        <a:p>
          <a:endParaRPr lang="nb-NO"/>
        </a:p>
      </dgm:t>
    </dgm:pt>
    <dgm:pt modelId="{874E1D86-BE29-4E91-979D-FC23DC2AA509}">
      <dgm:prSet custT="1"/>
      <dgm:spPr/>
      <dgm:t>
        <a:bodyPr/>
        <a:lstStyle/>
        <a:p>
          <a:r>
            <a:rPr lang="nb-NO" sz="700" dirty="0"/>
            <a:t>LLS Grunnskole </a:t>
          </a:r>
          <a:br>
            <a:rPr lang="nb-NO" sz="700" dirty="0"/>
          </a:br>
          <a:r>
            <a:rPr lang="nb-NO" sz="700" dirty="0"/>
            <a:t>Line </a:t>
          </a:r>
          <a:r>
            <a:rPr lang="nb-NO" sz="700" dirty="0" err="1"/>
            <a:t>Hørland</a:t>
          </a:r>
          <a:r>
            <a:rPr lang="nb-NO" sz="700" dirty="0"/>
            <a:t> Anthonsen</a:t>
          </a:r>
        </a:p>
      </dgm:t>
    </dgm:pt>
    <dgm:pt modelId="{3780DFF9-1000-45A5-B801-0ABFE9D980C5}" type="parTrans" cxnId="{074F7691-3FBB-4C26-86D8-BDA93BD4DFCC}">
      <dgm:prSet/>
      <dgm:spPr/>
      <dgm:t>
        <a:bodyPr/>
        <a:lstStyle/>
        <a:p>
          <a:endParaRPr lang="nb-NO"/>
        </a:p>
      </dgm:t>
    </dgm:pt>
    <dgm:pt modelId="{D4037D80-B8D9-4422-9943-9051903A20A6}" type="sibTrans" cxnId="{074F7691-3FBB-4C26-86D8-BDA93BD4DFCC}">
      <dgm:prSet/>
      <dgm:spPr/>
      <dgm:t>
        <a:bodyPr/>
        <a:lstStyle/>
        <a:p>
          <a:endParaRPr lang="nb-NO"/>
        </a:p>
      </dgm:t>
    </dgm:pt>
    <dgm:pt modelId="{11D20726-B8FA-42CE-AD33-C887E3114EA7}">
      <dgm:prSet custT="1"/>
      <dgm:spPr/>
      <dgm:t>
        <a:bodyPr/>
        <a:lstStyle/>
        <a:p>
          <a:r>
            <a:rPr lang="nb-NO" sz="700" dirty="0"/>
            <a:t>LLS NOSA </a:t>
          </a:r>
          <a:br>
            <a:rPr lang="nb-NO" sz="700" dirty="0"/>
          </a:br>
          <a:r>
            <a:rPr lang="nb-NO" sz="700" dirty="0"/>
            <a:t>Karoline M. B. Petersen</a:t>
          </a:r>
        </a:p>
      </dgm:t>
    </dgm:pt>
    <dgm:pt modelId="{AE43954E-3B03-487E-8367-4BAA642007E2}" type="parTrans" cxnId="{9EB9FC02-026A-4122-AC25-379C5FCD4088}">
      <dgm:prSet/>
      <dgm:spPr/>
      <dgm:t>
        <a:bodyPr/>
        <a:lstStyle/>
        <a:p>
          <a:endParaRPr lang="nb-NO"/>
        </a:p>
      </dgm:t>
    </dgm:pt>
    <dgm:pt modelId="{2815E5BC-AD10-41F0-8455-8F35DD2C6806}" type="sibTrans" cxnId="{9EB9FC02-026A-4122-AC25-379C5FCD4088}">
      <dgm:prSet/>
      <dgm:spPr/>
      <dgm:t>
        <a:bodyPr/>
        <a:lstStyle/>
        <a:p>
          <a:endParaRPr lang="nb-NO"/>
        </a:p>
      </dgm:t>
    </dgm:pt>
    <dgm:pt modelId="{08C5E44A-DED2-4229-B464-C0C39383EA01}">
      <dgm:prSet custT="1"/>
      <dgm:spPr/>
      <dgm:t>
        <a:bodyPr/>
        <a:lstStyle/>
        <a:p>
          <a:r>
            <a:rPr lang="nb-NO" sz="700" dirty="0" err="1"/>
            <a:t>Røyslimoen</a:t>
          </a:r>
          <a:r>
            <a:rPr lang="nb-NO" sz="700" dirty="0"/>
            <a:t> skole </a:t>
          </a:r>
          <a:br>
            <a:rPr lang="nb-NO" sz="700" dirty="0"/>
          </a:br>
          <a:r>
            <a:rPr lang="nb-NO" sz="700" dirty="0"/>
            <a:t>Trude Halvorsen</a:t>
          </a:r>
        </a:p>
      </dgm:t>
    </dgm:pt>
    <dgm:pt modelId="{0874819C-351F-44A0-94AB-D6A9EFD9EFF1}" type="parTrans" cxnId="{C0E95B3D-863A-4009-AAB3-8D31618058A1}">
      <dgm:prSet/>
      <dgm:spPr/>
      <dgm:t>
        <a:bodyPr/>
        <a:lstStyle/>
        <a:p>
          <a:endParaRPr lang="nb-NO"/>
        </a:p>
      </dgm:t>
    </dgm:pt>
    <dgm:pt modelId="{5699B900-BEA1-4791-AACF-92FF8A02060D}" type="sibTrans" cxnId="{C0E95B3D-863A-4009-AAB3-8D31618058A1}">
      <dgm:prSet/>
      <dgm:spPr/>
      <dgm:t>
        <a:bodyPr/>
        <a:lstStyle/>
        <a:p>
          <a:endParaRPr lang="nb-NO"/>
        </a:p>
      </dgm:t>
    </dgm:pt>
    <dgm:pt modelId="{10295C4A-49C4-4556-8730-4C92D06D6607}">
      <dgm:prSet custT="1"/>
      <dgm:spPr/>
      <dgm:t>
        <a:bodyPr/>
        <a:lstStyle/>
        <a:p>
          <a:r>
            <a:rPr lang="nb-NO" sz="700" dirty="0"/>
            <a:t>Sykehusbarnehagen</a:t>
          </a:r>
          <a:br>
            <a:rPr lang="nb-NO" sz="700" dirty="0"/>
          </a:br>
          <a:r>
            <a:rPr lang="nb-NO" sz="700" dirty="0"/>
            <a:t>Kristin B. Austdal</a:t>
          </a:r>
        </a:p>
      </dgm:t>
    </dgm:pt>
    <dgm:pt modelId="{C7E39B3B-B7B8-4961-9ED0-DF2DDB131AFC}" type="parTrans" cxnId="{8EF6078C-CADF-4CA7-917B-DA921928E6B9}">
      <dgm:prSet/>
      <dgm:spPr/>
      <dgm:t>
        <a:bodyPr/>
        <a:lstStyle/>
        <a:p>
          <a:endParaRPr lang="nb-NO"/>
        </a:p>
      </dgm:t>
    </dgm:pt>
    <dgm:pt modelId="{ADCB661E-7AA0-4475-85A8-076B21D5D58A}" type="sibTrans" cxnId="{8EF6078C-CADF-4CA7-917B-DA921928E6B9}">
      <dgm:prSet/>
      <dgm:spPr/>
      <dgm:t>
        <a:bodyPr/>
        <a:lstStyle/>
        <a:p>
          <a:endParaRPr lang="nb-NO"/>
        </a:p>
      </dgm:t>
    </dgm:pt>
    <dgm:pt modelId="{DD6E4DB4-F619-4654-8472-B9128F05C2FE}">
      <dgm:prSet custT="1"/>
      <dgm:spPr/>
      <dgm:t>
        <a:bodyPr/>
        <a:lstStyle/>
        <a:p>
          <a:r>
            <a:rPr lang="nb-NO" sz="700" dirty="0"/>
            <a:t>Trygg oppvekst Lillehammer </a:t>
          </a:r>
          <a:br>
            <a:rPr lang="nb-NO" sz="700" dirty="0"/>
          </a:br>
          <a:r>
            <a:rPr lang="nb-NO" sz="700" dirty="0"/>
            <a:t>Jørgen S. Iversen</a:t>
          </a:r>
        </a:p>
      </dgm:t>
    </dgm:pt>
    <dgm:pt modelId="{4B44F2EC-E20D-4A52-8AC1-37D9D2392F14}" type="parTrans" cxnId="{9F27BE29-7293-4A13-A4AC-22FAE1BB6646}">
      <dgm:prSet/>
      <dgm:spPr/>
      <dgm:t>
        <a:bodyPr/>
        <a:lstStyle/>
        <a:p>
          <a:endParaRPr lang="nb-NO"/>
        </a:p>
      </dgm:t>
    </dgm:pt>
    <dgm:pt modelId="{B3D8E779-A594-491B-858C-61BF6BA51478}" type="sibTrans" cxnId="{9F27BE29-7293-4A13-A4AC-22FAE1BB6646}">
      <dgm:prSet/>
      <dgm:spPr/>
      <dgm:t>
        <a:bodyPr/>
        <a:lstStyle/>
        <a:p>
          <a:endParaRPr lang="nb-NO"/>
        </a:p>
      </dgm:t>
    </dgm:pt>
    <dgm:pt modelId="{45C3576B-A194-4620-8EA9-8218F6250B4D}">
      <dgm:prSet custT="1"/>
      <dgm:spPr/>
      <dgm:t>
        <a:bodyPr/>
        <a:lstStyle/>
        <a:p>
          <a:r>
            <a:rPr lang="nb-NO" sz="700" dirty="0"/>
            <a:t>LLS Merkantil</a:t>
          </a:r>
        </a:p>
        <a:p>
          <a:r>
            <a:rPr lang="nb-NO" sz="700" dirty="0"/>
            <a:t> Hilde M. Elster</a:t>
          </a:r>
        </a:p>
      </dgm:t>
    </dgm:pt>
    <dgm:pt modelId="{01FE707B-C6AB-41AF-863C-BF7B78E5E0C0}" type="parTrans" cxnId="{71D77765-3903-475C-ADAD-58B005620DD1}">
      <dgm:prSet/>
      <dgm:spPr/>
      <dgm:t>
        <a:bodyPr/>
        <a:lstStyle/>
        <a:p>
          <a:endParaRPr lang="nb-NO"/>
        </a:p>
      </dgm:t>
    </dgm:pt>
    <dgm:pt modelId="{DF82C247-CB3B-4C0C-8554-16B9E438F85E}" type="sibTrans" cxnId="{71D77765-3903-475C-ADAD-58B005620DD1}">
      <dgm:prSet/>
      <dgm:spPr/>
      <dgm:t>
        <a:bodyPr/>
        <a:lstStyle/>
        <a:p>
          <a:endParaRPr lang="nb-NO"/>
        </a:p>
      </dgm:t>
    </dgm:pt>
    <dgm:pt modelId="{91DB76B5-8F34-4027-A7C7-6C9C0307B05E}" type="pres">
      <dgm:prSet presAssocID="{CF0B8B54-9D2B-4C45-9DE4-F01D7F085C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D21B5-288C-4C2D-BCA7-EA67550D567B}" type="pres">
      <dgm:prSet presAssocID="{601184E5-ECFA-4156-A9C2-8209A355982A}" presName="hierRoot1" presStyleCnt="0">
        <dgm:presLayoutVars>
          <dgm:hierBranch val="init"/>
        </dgm:presLayoutVars>
      </dgm:prSet>
      <dgm:spPr/>
    </dgm:pt>
    <dgm:pt modelId="{7FC8238C-1F56-40A5-A1FA-26D18D5D258B}" type="pres">
      <dgm:prSet presAssocID="{601184E5-ECFA-4156-A9C2-8209A355982A}" presName="rootComposite1" presStyleCnt="0"/>
      <dgm:spPr/>
    </dgm:pt>
    <dgm:pt modelId="{1134CCF9-5958-4632-BF17-9255C86A7CDC}" type="pres">
      <dgm:prSet presAssocID="{601184E5-ECFA-4156-A9C2-8209A355982A}" presName="rootText1" presStyleLbl="node0" presStyleIdx="0" presStyleCnt="1" custScaleX="443473">
        <dgm:presLayoutVars>
          <dgm:chPref val="3"/>
        </dgm:presLayoutVars>
      </dgm:prSet>
      <dgm:spPr/>
    </dgm:pt>
    <dgm:pt modelId="{5165E41A-0988-4911-B53A-93F677D5121F}" type="pres">
      <dgm:prSet presAssocID="{601184E5-ECFA-4156-A9C2-8209A355982A}" presName="rootConnector1" presStyleLbl="node1" presStyleIdx="0" presStyleCnt="0"/>
      <dgm:spPr/>
    </dgm:pt>
    <dgm:pt modelId="{AC9CD40A-AAA6-40F1-9842-D4F4EF503364}" type="pres">
      <dgm:prSet presAssocID="{601184E5-ECFA-4156-A9C2-8209A355982A}" presName="hierChild2" presStyleCnt="0"/>
      <dgm:spPr/>
    </dgm:pt>
    <dgm:pt modelId="{EFFD4A9D-6294-41AA-87E8-7E307AE4FF0F}" type="pres">
      <dgm:prSet presAssocID="{50035AE6-A277-47A9-9FDA-50BEE44C3C59}" presName="Name37" presStyleLbl="parChTrans1D2" presStyleIdx="0" presStyleCnt="9"/>
      <dgm:spPr/>
    </dgm:pt>
    <dgm:pt modelId="{9943CF30-7AE7-48C8-A6A6-4713F1BCF051}" type="pres">
      <dgm:prSet presAssocID="{65806E12-EB83-4988-B3A2-65F6B2C0EDCB}" presName="hierRoot2" presStyleCnt="0">
        <dgm:presLayoutVars>
          <dgm:hierBranch val="init"/>
        </dgm:presLayoutVars>
      </dgm:prSet>
      <dgm:spPr/>
    </dgm:pt>
    <dgm:pt modelId="{2BE82C4F-8047-4B8A-BCD0-C152389E687E}" type="pres">
      <dgm:prSet presAssocID="{65806E12-EB83-4988-B3A2-65F6B2C0EDCB}" presName="rootComposite" presStyleCnt="0"/>
      <dgm:spPr/>
    </dgm:pt>
    <dgm:pt modelId="{FD3F3F3D-AEC7-408A-8916-B79490098415}" type="pres">
      <dgm:prSet presAssocID="{65806E12-EB83-4988-B3A2-65F6B2C0EDCB}" presName="rootText" presStyleLbl="node2" presStyleIdx="0" presStyleCnt="9" custScaleX="182306" custLinFactNeighborX="-3361" custLinFactNeighborY="683">
        <dgm:presLayoutVars>
          <dgm:chPref val="3"/>
        </dgm:presLayoutVars>
      </dgm:prSet>
      <dgm:spPr/>
    </dgm:pt>
    <dgm:pt modelId="{5E88E5E6-70C3-4EEE-BC53-DC9D553BCFD3}" type="pres">
      <dgm:prSet presAssocID="{65806E12-EB83-4988-B3A2-65F6B2C0EDCB}" presName="rootConnector" presStyleLbl="node2" presStyleIdx="0" presStyleCnt="9"/>
      <dgm:spPr/>
    </dgm:pt>
    <dgm:pt modelId="{2E61859E-8624-41FD-80D1-D0CCC5FAED9C}" type="pres">
      <dgm:prSet presAssocID="{65806E12-EB83-4988-B3A2-65F6B2C0EDCB}" presName="hierChild4" presStyleCnt="0"/>
      <dgm:spPr/>
    </dgm:pt>
    <dgm:pt modelId="{6F6820EA-1923-48A6-8526-FA56747128A8}" type="pres">
      <dgm:prSet presAssocID="{65806E12-EB83-4988-B3A2-65F6B2C0EDCB}" presName="hierChild5" presStyleCnt="0"/>
      <dgm:spPr/>
    </dgm:pt>
    <dgm:pt modelId="{E3EA58D0-45AE-4897-B609-002E2F8870C7}" type="pres">
      <dgm:prSet presAssocID="{4B44F2EC-E20D-4A52-8AC1-37D9D2392F14}" presName="Name37" presStyleLbl="parChTrans1D2" presStyleIdx="1" presStyleCnt="9"/>
      <dgm:spPr/>
    </dgm:pt>
    <dgm:pt modelId="{3E5BA387-82A0-46EA-8182-0FB52E24305B}" type="pres">
      <dgm:prSet presAssocID="{DD6E4DB4-F619-4654-8472-B9128F05C2FE}" presName="hierRoot2" presStyleCnt="0">
        <dgm:presLayoutVars>
          <dgm:hierBranch val="init"/>
        </dgm:presLayoutVars>
      </dgm:prSet>
      <dgm:spPr/>
    </dgm:pt>
    <dgm:pt modelId="{E1858FEA-0391-44D5-B73B-6744A583F0DF}" type="pres">
      <dgm:prSet presAssocID="{DD6E4DB4-F619-4654-8472-B9128F05C2FE}" presName="rootComposite" presStyleCnt="0"/>
      <dgm:spPr/>
    </dgm:pt>
    <dgm:pt modelId="{C32C4B9E-4131-40DB-9DB9-A535E38655F5}" type="pres">
      <dgm:prSet presAssocID="{DD6E4DB4-F619-4654-8472-B9128F05C2FE}" presName="rootText" presStyleLbl="node2" presStyleIdx="1" presStyleCnt="9" custScaleX="123865" custScaleY="106486">
        <dgm:presLayoutVars>
          <dgm:chPref val="3"/>
        </dgm:presLayoutVars>
      </dgm:prSet>
      <dgm:spPr/>
    </dgm:pt>
    <dgm:pt modelId="{D52E2A7C-3096-4A74-B4E3-6F8D3A18D755}" type="pres">
      <dgm:prSet presAssocID="{DD6E4DB4-F619-4654-8472-B9128F05C2FE}" presName="rootConnector" presStyleLbl="node2" presStyleIdx="1" presStyleCnt="9"/>
      <dgm:spPr/>
    </dgm:pt>
    <dgm:pt modelId="{79A9F786-4E2B-41B1-8AA0-136B735EA346}" type="pres">
      <dgm:prSet presAssocID="{DD6E4DB4-F619-4654-8472-B9128F05C2FE}" presName="hierChild4" presStyleCnt="0"/>
      <dgm:spPr/>
    </dgm:pt>
    <dgm:pt modelId="{51B23D9C-5BDE-42DB-BBF0-4FAB8539F6F6}" type="pres">
      <dgm:prSet presAssocID="{DD6E4DB4-F619-4654-8472-B9128F05C2FE}" presName="hierChild5" presStyleCnt="0"/>
      <dgm:spPr/>
    </dgm:pt>
    <dgm:pt modelId="{6382F8FA-48F9-4DCF-B38E-26AC697D2882}" type="pres">
      <dgm:prSet presAssocID="{D2B7F8F6-DF9B-4C00-8D5D-FFF50AF597E2}" presName="Name37" presStyleLbl="parChTrans1D2" presStyleIdx="2" presStyleCnt="9"/>
      <dgm:spPr/>
    </dgm:pt>
    <dgm:pt modelId="{1C7BD65F-CE2E-4CED-9B7F-4BDC20FDA907}" type="pres">
      <dgm:prSet presAssocID="{54343269-526C-44C0-BA52-8280A780A961}" presName="hierRoot2" presStyleCnt="0">
        <dgm:presLayoutVars>
          <dgm:hierBranch val="init"/>
        </dgm:presLayoutVars>
      </dgm:prSet>
      <dgm:spPr/>
    </dgm:pt>
    <dgm:pt modelId="{77589BB5-5D5A-4C78-A460-F8894AC63D8E}" type="pres">
      <dgm:prSet presAssocID="{54343269-526C-44C0-BA52-8280A780A961}" presName="rootComposite" presStyleCnt="0"/>
      <dgm:spPr/>
    </dgm:pt>
    <dgm:pt modelId="{7AF8DABD-5D98-40C4-8E37-A17CE83802F2}" type="pres">
      <dgm:prSet presAssocID="{54343269-526C-44C0-BA52-8280A780A961}" presName="rootText" presStyleLbl="node2" presStyleIdx="2" presStyleCnt="9" custScaleX="182306" custLinFactNeighborX="11225" custLinFactNeighborY="683">
        <dgm:presLayoutVars>
          <dgm:chPref val="3"/>
        </dgm:presLayoutVars>
      </dgm:prSet>
      <dgm:spPr/>
    </dgm:pt>
    <dgm:pt modelId="{8EDDAD4F-3925-4C2B-8776-7852C37CDC0C}" type="pres">
      <dgm:prSet presAssocID="{54343269-526C-44C0-BA52-8280A780A961}" presName="rootConnector" presStyleLbl="node2" presStyleIdx="2" presStyleCnt="9"/>
      <dgm:spPr/>
    </dgm:pt>
    <dgm:pt modelId="{DB3748AA-C6C6-4F0A-AC3D-9126F5110987}" type="pres">
      <dgm:prSet presAssocID="{54343269-526C-44C0-BA52-8280A780A961}" presName="hierChild4" presStyleCnt="0"/>
      <dgm:spPr/>
    </dgm:pt>
    <dgm:pt modelId="{20604004-35C4-48B0-92EB-3EE5E7F99BB8}" type="pres">
      <dgm:prSet presAssocID="{DEFEDDAA-31B1-46EE-BEB0-DC7A9052C3A8}" presName="Name37" presStyleLbl="parChTrans1D3" presStyleIdx="0" presStyleCnt="37"/>
      <dgm:spPr/>
    </dgm:pt>
    <dgm:pt modelId="{9F416F2C-9B2B-4E1B-AC8B-65451D57271F}" type="pres">
      <dgm:prSet presAssocID="{885A411D-CA32-438C-8762-FDE03885A37C}" presName="hierRoot2" presStyleCnt="0">
        <dgm:presLayoutVars>
          <dgm:hierBranch val="init"/>
        </dgm:presLayoutVars>
      </dgm:prSet>
      <dgm:spPr/>
    </dgm:pt>
    <dgm:pt modelId="{DB0B4CEC-AC31-45E0-BB2F-88760C498662}" type="pres">
      <dgm:prSet presAssocID="{885A411D-CA32-438C-8762-FDE03885A37C}" presName="rootComposite" presStyleCnt="0"/>
      <dgm:spPr/>
    </dgm:pt>
    <dgm:pt modelId="{FE384FBE-D821-44AA-A187-0750227C69A5}" type="pres">
      <dgm:prSet presAssocID="{885A411D-CA32-438C-8762-FDE03885A37C}" presName="rootText" presStyleLbl="node3" presStyleIdx="0" presStyleCnt="37" custScaleX="124736" custLinFactNeighborX="1210" custLinFactNeighborY="-1903">
        <dgm:presLayoutVars>
          <dgm:chPref val="3"/>
        </dgm:presLayoutVars>
      </dgm:prSet>
      <dgm:spPr>
        <a:xfrm>
          <a:off x="2174740" y="2559014"/>
          <a:ext cx="898331" cy="449165"/>
        </a:xfrm>
        <a:prstGeom prst="rect">
          <a:avLst/>
        </a:prstGeom>
      </dgm:spPr>
    </dgm:pt>
    <dgm:pt modelId="{3F4DB260-C1B8-4C9E-9CE7-73598CA6C360}" type="pres">
      <dgm:prSet presAssocID="{885A411D-CA32-438C-8762-FDE03885A37C}" presName="rootConnector" presStyleLbl="node3" presStyleIdx="0" presStyleCnt="37"/>
      <dgm:spPr/>
    </dgm:pt>
    <dgm:pt modelId="{F3A7DF50-487C-4C01-A70F-1777ED89371C}" type="pres">
      <dgm:prSet presAssocID="{885A411D-CA32-438C-8762-FDE03885A37C}" presName="hierChild4" presStyleCnt="0"/>
      <dgm:spPr/>
    </dgm:pt>
    <dgm:pt modelId="{06F1FB56-D6EC-45BF-9130-34DE9D95339E}" type="pres">
      <dgm:prSet presAssocID="{885A411D-CA32-438C-8762-FDE03885A37C}" presName="hierChild5" presStyleCnt="0"/>
      <dgm:spPr/>
    </dgm:pt>
    <dgm:pt modelId="{98B8749A-3746-43F4-8507-12DA27AEDF00}" type="pres">
      <dgm:prSet presAssocID="{8187CA88-436E-499A-A8C8-686345C8E453}" presName="Name37" presStyleLbl="parChTrans1D3" presStyleIdx="1" presStyleCnt="37"/>
      <dgm:spPr/>
    </dgm:pt>
    <dgm:pt modelId="{9E59E63B-46BC-411D-BE81-79029C460888}" type="pres">
      <dgm:prSet presAssocID="{3BDFA57D-5FB1-4BB2-8D08-F4C1FCF2FCE3}" presName="hierRoot2" presStyleCnt="0">
        <dgm:presLayoutVars>
          <dgm:hierBranch val="init"/>
        </dgm:presLayoutVars>
      </dgm:prSet>
      <dgm:spPr/>
    </dgm:pt>
    <dgm:pt modelId="{918FE633-F74F-4165-B7BC-7BFB19A74ADF}" type="pres">
      <dgm:prSet presAssocID="{3BDFA57D-5FB1-4BB2-8D08-F4C1FCF2FCE3}" presName="rootComposite" presStyleCnt="0"/>
      <dgm:spPr/>
    </dgm:pt>
    <dgm:pt modelId="{FFBF75EE-BCA9-406E-B27B-DCA188A44C3F}" type="pres">
      <dgm:prSet presAssocID="{3BDFA57D-5FB1-4BB2-8D08-F4C1FCF2FCE3}" presName="rootText" presStyleLbl="node3" presStyleIdx="1" presStyleCnt="37" custScaleX="124736">
        <dgm:presLayoutVars>
          <dgm:chPref val="3"/>
        </dgm:presLayoutVars>
      </dgm:prSet>
      <dgm:spPr>
        <a:xfrm>
          <a:off x="2095507" y="3196829"/>
          <a:ext cx="898331" cy="449165"/>
        </a:xfrm>
        <a:prstGeom prst="rect">
          <a:avLst/>
        </a:prstGeom>
      </dgm:spPr>
    </dgm:pt>
    <dgm:pt modelId="{509551D8-127C-4BD3-885B-F60166C73288}" type="pres">
      <dgm:prSet presAssocID="{3BDFA57D-5FB1-4BB2-8D08-F4C1FCF2FCE3}" presName="rootConnector" presStyleLbl="node3" presStyleIdx="1" presStyleCnt="37"/>
      <dgm:spPr/>
    </dgm:pt>
    <dgm:pt modelId="{54AE2CE6-BCBD-40CD-8112-BBA9B5BA6D4C}" type="pres">
      <dgm:prSet presAssocID="{3BDFA57D-5FB1-4BB2-8D08-F4C1FCF2FCE3}" presName="hierChild4" presStyleCnt="0"/>
      <dgm:spPr/>
    </dgm:pt>
    <dgm:pt modelId="{495D96E3-5F07-4F5A-A89C-16C9EDB67C9E}" type="pres">
      <dgm:prSet presAssocID="{3BDFA57D-5FB1-4BB2-8D08-F4C1FCF2FCE3}" presName="hierChild5" presStyleCnt="0"/>
      <dgm:spPr/>
    </dgm:pt>
    <dgm:pt modelId="{2438149E-E3C5-4837-BB68-DD97F2BF563D}" type="pres">
      <dgm:prSet presAssocID="{5916A02E-CE71-47EE-A893-E8C01A73CA17}" presName="Name37" presStyleLbl="parChTrans1D3" presStyleIdx="2" presStyleCnt="37"/>
      <dgm:spPr/>
    </dgm:pt>
    <dgm:pt modelId="{449B8468-BB7E-4446-A136-B6C6E84863FF}" type="pres">
      <dgm:prSet presAssocID="{22F4163B-D878-4F8B-B9C4-E62229E6CDC9}" presName="hierRoot2" presStyleCnt="0">
        <dgm:presLayoutVars>
          <dgm:hierBranch val="init"/>
        </dgm:presLayoutVars>
      </dgm:prSet>
      <dgm:spPr/>
    </dgm:pt>
    <dgm:pt modelId="{67E02E1A-AF2B-4254-88D5-D944B75FE0E5}" type="pres">
      <dgm:prSet presAssocID="{22F4163B-D878-4F8B-B9C4-E62229E6CDC9}" presName="rootComposite" presStyleCnt="0"/>
      <dgm:spPr/>
    </dgm:pt>
    <dgm:pt modelId="{CB68036A-DFFD-43DC-B849-1393584F5340}" type="pres">
      <dgm:prSet presAssocID="{22F4163B-D878-4F8B-B9C4-E62229E6CDC9}" presName="rootText" presStyleLbl="node3" presStyleIdx="2" presStyleCnt="37" custScaleX="124736">
        <dgm:presLayoutVars>
          <dgm:chPref val="3"/>
        </dgm:presLayoutVars>
      </dgm:prSet>
      <dgm:spPr>
        <a:xfrm>
          <a:off x="2095507" y="3834644"/>
          <a:ext cx="898331" cy="449165"/>
        </a:xfrm>
        <a:prstGeom prst="rect">
          <a:avLst/>
        </a:prstGeom>
      </dgm:spPr>
    </dgm:pt>
    <dgm:pt modelId="{58246AC4-0332-4EC2-9304-F0C0167241C1}" type="pres">
      <dgm:prSet presAssocID="{22F4163B-D878-4F8B-B9C4-E62229E6CDC9}" presName="rootConnector" presStyleLbl="node3" presStyleIdx="2" presStyleCnt="37"/>
      <dgm:spPr/>
    </dgm:pt>
    <dgm:pt modelId="{69711941-4B22-4CAA-971C-D1FA141708EF}" type="pres">
      <dgm:prSet presAssocID="{22F4163B-D878-4F8B-B9C4-E62229E6CDC9}" presName="hierChild4" presStyleCnt="0"/>
      <dgm:spPr/>
    </dgm:pt>
    <dgm:pt modelId="{61BB7BD3-FAE1-4FC9-8986-C14E334F1E94}" type="pres">
      <dgm:prSet presAssocID="{22F4163B-D878-4F8B-B9C4-E62229E6CDC9}" presName="hierChild5" presStyleCnt="0"/>
      <dgm:spPr/>
    </dgm:pt>
    <dgm:pt modelId="{8A3ACCEB-671A-48F2-B278-E4DCFD9DD9FB}" type="pres">
      <dgm:prSet presAssocID="{FA6DC816-EC0E-4F3A-B5FA-6CDC445B1D8B}" presName="Name37" presStyleLbl="parChTrans1D3" presStyleIdx="3" presStyleCnt="37"/>
      <dgm:spPr/>
    </dgm:pt>
    <dgm:pt modelId="{7F124F90-2028-490F-9469-4795B3C81E15}" type="pres">
      <dgm:prSet presAssocID="{CB994DD0-828A-4242-904D-FC9AA6DBF8F0}" presName="hierRoot2" presStyleCnt="0">
        <dgm:presLayoutVars>
          <dgm:hierBranch val="init"/>
        </dgm:presLayoutVars>
      </dgm:prSet>
      <dgm:spPr/>
    </dgm:pt>
    <dgm:pt modelId="{D0DCF9DE-7F01-4F8F-9631-4D597C509D4E}" type="pres">
      <dgm:prSet presAssocID="{CB994DD0-828A-4242-904D-FC9AA6DBF8F0}" presName="rootComposite" presStyleCnt="0"/>
      <dgm:spPr/>
    </dgm:pt>
    <dgm:pt modelId="{EECED255-04BE-4D29-A80D-A974C64D6568}" type="pres">
      <dgm:prSet presAssocID="{CB994DD0-828A-4242-904D-FC9AA6DBF8F0}" presName="rootText" presStyleLbl="node3" presStyleIdx="3" presStyleCnt="37" custScaleX="124736">
        <dgm:presLayoutVars>
          <dgm:chPref val="3"/>
        </dgm:presLayoutVars>
      </dgm:prSet>
      <dgm:spPr>
        <a:xfrm>
          <a:off x="2095507" y="4472459"/>
          <a:ext cx="898331" cy="449165"/>
        </a:xfrm>
        <a:prstGeom prst="rect">
          <a:avLst/>
        </a:prstGeom>
      </dgm:spPr>
    </dgm:pt>
    <dgm:pt modelId="{4469C650-778B-485D-9645-3FD98C51AF00}" type="pres">
      <dgm:prSet presAssocID="{CB994DD0-828A-4242-904D-FC9AA6DBF8F0}" presName="rootConnector" presStyleLbl="node3" presStyleIdx="3" presStyleCnt="37"/>
      <dgm:spPr/>
    </dgm:pt>
    <dgm:pt modelId="{85F99034-B7F8-4F32-8915-EB7627B19A95}" type="pres">
      <dgm:prSet presAssocID="{CB994DD0-828A-4242-904D-FC9AA6DBF8F0}" presName="hierChild4" presStyleCnt="0"/>
      <dgm:spPr/>
    </dgm:pt>
    <dgm:pt modelId="{6EC481E3-E0B2-45C0-9690-0955F4261360}" type="pres">
      <dgm:prSet presAssocID="{CB994DD0-828A-4242-904D-FC9AA6DBF8F0}" presName="hierChild5" presStyleCnt="0"/>
      <dgm:spPr/>
    </dgm:pt>
    <dgm:pt modelId="{99D54144-7F36-424D-83F7-B60062CCDA16}" type="pres">
      <dgm:prSet presAssocID="{54343269-526C-44C0-BA52-8280A780A961}" presName="hierChild5" presStyleCnt="0"/>
      <dgm:spPr/>
    </dgm:pt>
    <dgm:pt modelId="{AA51C2DD-D896-4F2C-94A9-79129F6BB77F}" type="pres">
      <dgm:prSet presAssocID="{F0D71F79-B277-4FD8-BADC-7FFF545ECDCC}" presName="Name37" presStyleLbl="parChTrans1D2" presStyleIdx="3" presStyleCnt="9"/>
      <dgm:spPr/>
    </dgm:pt>
    <dgm:pt modelId="{E2C8EBF0-AD7D-4E72-BB59-1CD915CA9EFA}" type="pres">
      <dgm:prSet presAssocID="{0E4832B1-09CD-48B2-8B96-68C6DA4AD55F}" presName="hierRoot2" presStyleCnt="0">
        <dgm:presLayoutVars>
          <dgm:hierBranch val="init"/>
        </dgm:presLayoutVars>
      </dgm:prSet>
      <dgm:spPr/>
    </dgm:pt>
    <dgm:pt modelId="{495F5D3C-A7C2-47E5-A4BF-B66040941C86}" type="pres">
      <dgm:prSet presAssocID="{0E4832B1-09CD-48B2-8B96-68C6DA4AD55F}" presName="rootComposite" presStyleCnt="0"/>
      <dgm:spPr/>
    </dgm:pt>
    <dgm:pt modelId="{8320E83F-B6DD-4541-977F-7E34005B3CEA}" type="pres">
      <dgm:prSet presAssocID="{0E4832B1-09CD-48B2-8B96-68C6DA4AD55F}" presName="rootText" presStyleLbl="node2" presStyleIdx="3" presStyleCnt="9" custScaleX="182306" custLinFactNeighborX="-3361" custLinFactNeighborY="683">
        <dgm:presLayoutVars>
          <dgm:chPref val="3"/>
        </dgm:presLayoutVars>
      </dgm:prSet>
      <dgm:spPr/>
    </dgm:pt>
    <dgm:pt modelId="{988D04B6-C944-4356-BCE4-D335CB94F23F}" type="pres">
      <dgm:prSet presAssocID="{0E4832B1-09CD-48B2-8B96-68C6DA4AD55F}" presName="rootConnector" presStyleLbl="node2" presStyleIdx="3" presStyleCnt="9"/>
      <dgm:spPr/>
    </dgm:pt>
    <dgm:pt modelId="{891423B1-A7C3-46E7-91F9-0EAB5CF1A837}" type="pres">
      <dgm:prSet presAssocID="{0E4832B1-09CD-48B2-8B96-68C6DA4AD55F}" presName="hierChild4" presStyleCnt="0"/>
      <dgm:spPr/>
    </dgm:pt>
    <dgm:pt modelId="{810A5AF3-6D81-4F2F-9A4B-AA417AE5C896}" type="pres">
      <dgm:prSet presAssocID="{B7F2E854-81A6-4B37-A6EC-3FAE1632B74A}" presName="Name37" presStyleLbl="parChTrans1D3" presStyleIdx="4" presStyleCnt="37"/>
      <dgm:spPr/>
    </dgm:pt>
    <dgm:pt modelId="{023BAB54-2625-4254-A186-A90CD3A6A40E}" type="pres">
      <dgm:prSet presAssocID="{6836C3AC-F2F5-44A6-B1AB-D2092269CBDE}" presName="hierRoot2" presStyleCnt="0">
        <dgm:presLayoutVars>
          <dgm:hierBranch val="init"/>
        </dgm:presLayoutVars>
      </dgm:prSet>
      <dgm:spPr/>
    </dgm:pt>
    <dgm:pt modelId="{B9248496-EB1A-40C5-9B7C-F5C6534CAA04}" type="pres">
      <dgm:prSet presAssocID="{6836C3AC-F2F5-44A6-B1AB-D2092269CBDE}" presName="rootComposite" presStyleCnt="0"/>
      <dgm:spPr/>
    </dgm:pt>
    <dgm:pt modelId="{898C0D02-26F1-409F-9241-B906606AB4BB}" type="pres">
      <dgm:prSet presAssocID="{6836C3AC-F2F5-44A6-B1AB-D2092269CBDE}" presName="rootText" presStyleLbl="node3" presStyleIdx="4" presStyleCnt="37" custScaleX="124736">
        <dgm:presLayoutVars>
          <dgm:chPref val="3"/>
        </dgm:presLayoutVars>
      </dgm:prSet>
      <dgm:spPr/>
    </dgm:pt>
    <dgm:pt modelId="{64F89898-38FA-4634-8F7E-DBC741DA305E}" type="pres">
      <dgm:prSet presAssocID="{6836C3AC-F2F5-44A6-B1AB-D2092269CBDE}" presName="rootConnector" presStyleLbl="node3" presStyleIdx="4" presStyleCnt="37"/>
      <dgm:spPr/>
    </dgm:pt>
    <dgm:pt modelId="{82425355-B89D-4116-9F09-FBBB4365CC3F}" type="pres">
      <dgm:prSet presAssocID="{6836C3AC-F2F5-44A6-B1AB-D2092269CBDE}" presName="hierChild4" presStyleCnt="0"/>
      <dgm:spPr/>
    </dgm:pt>
    <dgm:pt modelId="{C2A9285A-5965-4B56-B6C0-419563880CA9}" type="pres">
      <dgm:prSet presAssocID="{6836C3AC-F2F5-44A6-B1AB-D2092269CBDE}" presName="hierChild5" presStyleCnt="0"/>
      <dgm:spPr/>
    </dgm:pt>
    <dgm:pt modelId="{7D932317-805E-4742-9F24-A5F280C45F33}" type="pres">
      <dgm:prSet presAssocID="{77E5FC39-ADC2-4187-941E-32103581130A}" presName="Name37" presStyleLbl="parChTrans1D3" presStyleIdx="5" presStyleCnt="37"/>
      <dgm:spPr/>
    </dgm:pt>
    <dgm:pt modelId="{ABCD31C9-DBE5-47D6-A169-7036D45EC830}" type="pres">
      <dgm:prSet presAssocID="{DB98F0A7-AF2E-46CF-BA98-B83B22EA7A22}" presName="hierRoot2" presStyleCnt="0">
        <dgm:presLayoutVars>
          <dgm:hierBranch val="init"/>
        </dgm:presLayoutVars>
      </dgm:prSet>
      <dgm:spPr/>
    </dgm:pt>
    <dgm:pt modelId="{416B52AF-729F-4577-9256-A6A7257DC2F8}" type="pres">
      <dgm:prSet presAssocID="{DB98F0A7-AF2E-46CF-BA98-B83B22EA7A22}" presName="rootComposite" presStyleCnt="0"/>
      <dgm:spPr/>
    </dgm:pt>
    <dgm:pt modelId="{A6C6C9D4-AA68-44B0-9D7B-8BF9BAB59ABD}" type="pres">
      <dgm:prSet presAssocID="{DB98F0A7-AF2E-46CF-BA98-B83B22EA7A22}" presName="rootText" presStyleLbl="node3" presStyleIdx="5" presStyleCnt="37" custScaleX="124736">
        <dgm:presLayoutVars>
          <dgm:chPref val="3"/>
        </dgm:presLayoutVars>
      </dgm:prSet>
      <dgm:spPr/>
    </dgm:pt>
    <dgm:pt modelId="{E38FB114-0A2E-435D-9393-74509470A7CC}" type="pres">
      <dgm:prSet presAssocID="{DB98F0A7-AF2E-46CF-BA98-B83B22EA7A22}" presName="rootConnector" presStyleLbl="node3" presStyleIdx="5" presStyleCnt="37"/>
      <dgm:spPr/>
    </dgm:pt>
    <dgm:pt modelId="{4410D04D-2ADA-4081-8346-EC41ECD430AF}" type="pres">
      <dgm:prSet presAssocID="{DB98F0A7-AF2E-46CF-BA98-B83B22EA7A22}" presName="hierChild4" presStyleCnt="0"/>
      <dgm:spPr/>
    </dgm:pt>
    <dgm:pt modelId="{C5F743DD-B987-4AA5-B6EF-3832BB6AEEB5}" type="pres">
      <dgm:prSet presAssocID="{DB98F0A7-AF2E-46CF-BA98-B83B22EA7A22}" presName="hierChild5" presStyleCnt="0"/>
      <dgm:spPr/>
    </dgm:pt>
    <dgm:pt modelId="{F1BD59DE-703B-4864-BFDE-3A5CEEC39F9F}" type="pres">
      <dgm:prSet presAssocID="{0FEA4642-FD7F-47E5-99CE-E1950F551E49}" presName="Name37" presStyleLbl="parChTrans1D3" presStyleIdx="6" presStyleCnt="37"/>
      <dgm:spPr/>
    </dgm:pt>
    <dgm:pt modelId="{3A0E056E-FB3C-43D0-B205-F4BC27805B11}" type="pres">
      <dgm:prSet presAssocID="{8EFEF907-E39D-4444-9355-4ADD1CCF5DE9}" presName="hierRoot2" presStyleCnt="0">
        <dgm:presLayoutVars>
          <dgm:hierBranch val="init"/>
        </dgm:presLayoutVars>
      </dgm:prSet>
      <dgm:spPr/>
    </dgm:pt>
    <dgm:pt modelId="{8CAB5F0D-0336-48A0-A025-4A0288AABFDC}" type="pres">
      <dgm:prSet presAssocID="{8EFEF907-E39D-4444-9355-4ADD1CCF5DE9}" presName="rootComposite" presStyleCnt="0"/>
      <dgm:spPr/>
    </dgm:pt>
    <dgm:pt modelId="{C3AA1702-2454-442E-B9A4-893B6A209E7E}" type="pres">
      <dgm:prSet presAssocID="{8EFEF907-E39D-4444-9355-4ADD1CCF5DE9}" presName="rootText" presStyleLbl="node3" presStyleIdx="6" presStyleCnt="37" custScaleX="124736">
        <dgm:presLayoutVars>
          <dgm:chPref val="3"/>
        </dgm:presLayoutVars>
      </dgm:prSet>
      <dgm:spPr/>
    </dgm:pt>
    <dgm:pt modelId="{B7A5B7E8-9A1F-4074-9B6E-A96EDDE0D963}" type="pres">
      <dgm:prSet presAssocID="{8EFEF907-E39D-4444-9355-4ADD1CCF5DE9}" presName="rootConnector" presStyleLbl="node3" presStyleIdx="6" presStyleCnt="37"/>
      <dgm:spPr/>
    </dgm:pt>
    <dgm:pt modelId="{827A54C1-99DD-4E97-ABC1-0C92017BCE81}" type="pres">
      <dgm:prSet presAssocID="{8EFEF907-E39D-4444-9355-4ADD1CCF5DE9}" presName="hierChild4" presStyleCnt="0"/>
      <dgm:spPr/>
    </dgm:pt>
    <dgm:pt modelId="{EA4AD756-4FC7-4927-BF27-4DDA0660B494}" type="pres">
      <dgm:prSet presAssocID="{8EFEF907-E39D-4444-9355-4ADD1CCF5DE9}" presName="hierChild5" presStyleCnt="0"/>
      <dgm:spPr/>
    </dgm:pt>
    <dgm:pt modelId="{0EA8C2AE-1900-4769-85B8-7426C21B0E61}" type="pres">
      <dgm:prSet presAssocID="{C3537643-6426-4BD0-84A6-2132D69E50CA}" presName="Name37" presStyleLbl="parChTrans1D3" presStyleIdx="7" presStyleCnt="37"/>
      <dgm:spPr/>
    </dgm:pt>
    <dgm:pt modelId="{1FEBCD7C-FD64-488D-B202-5F71FC85B818}" type="pres">
      <dgm:prSet presAssocID="{810D3117-78DD-4249-A73B-76DB7821A503}" presName="hierRoot2" presStyleCnt="0">
        <dgm:presLayoutVars>
          <dgm:hierBranch val="init"/>
        </dgm:presLayoutVars>
      </dgm:prSet>
      <dgm:spPr/>
    </dgm:pt>
    <dgm:pt modelId="{D4180AE9-22D2-4494-A9E0-5E483B1B627C}" type="pres">
      <dgm:prSet presAssocID="{810D3117-78DD-4249-A73B-76DB7821A503}" presName="rootComposite" presStyleCnt="0"/>
      <dgm:spPr/>
    </dgm:pt>
    <dgm:pt modelId="{4C516113-3B1D-49EE-A349-BAD36C48D30F}" type="pres">
      <dgm:prSet presAssocID="{810D3117-78DD-4249-A73B-76DB7821A503}" presName="rootText" presStyleLbl="node3" presStyleIdx="7" presStyleCnt="37" custScaleX="124736">
        <dgm:presLayoutVars>
          <dgm:chPref val="3"/>
        </dgm:presLayoutVars>
      </dgm:prSet>
      <dgm:spPr/>
    </dgm:pt>
    <dgm:pt modelId="{AB22BA2B-9BAE-4DDC-8660-23528E375759}" type="pres">
      <dgm:prSet presAssocID="{810D3117-78DD-4249-A73B-76DB7821A503}" presName="rootConnector" presStyleLbl="node3" presStyleIdx="7" presStyleCnt="37"/>
      <dgm:spPr/>
    </dgm:pt>
    <dgm:pt modelId="{74A5F7A6-60A2-4D45-9108-F863DDE874E5}" type="pres">
      <dgm:prSet presAssocID="{810D3117-78DD-4249-A73B-76DB7821A503}" presName="hierChild4" presStyleCnt="0"/>
      <dgm:spPr/>
    </dgm:pt>
    <dgm:pt modelId="{675D4FFF-18BD-41E5-B146-7342D814768E}" type="pres">
      <dgm:prSet presAssocID="{810D3117-78DD-4249-A73B-76DB7821A503}" presName="hierChild5" presStyleCnt="0"/>
      <dgm:spPr/>
    </dgm:pt>
    <dgm:pt modelId="{AFB94112-09A0-49D7-8C87-C2520D6D7D41}" type="pres">
      <dgm:prSet presAssocID="{BED11B39-5FC5-4C50-9756-466EE435F382}" presName="Name37" presStyleLbl="parChTrans1D3" presStyleIdx="8" presStyleCnt="37"/>
      <dgm:spPr/>
    </dgm:pt>
    <dgm:pt modelId="{D041B257-40EF-4504-9A06-24A0C80A78F9}" type="pres">
      <dgm:prSet presAssocID="{0C4F61ED-EBD3-429F-BCE5-45D72CC72DA3}" presName="hierRoot2" presStyleCnt="0">
        <dgm:presLayoutVars>
          <dgm:hierBranch val="init"/>
        </dgm:presLayoutVars>
      </dgm:prSet>
      <dgm:spPr/>
    </dgm:pt>
    <dgm:pt modelId="{A77ADC3D-5996-42F3-A07C-FC1BC1138DFF}" type="pres">
      <dgm:prSet presAssocID="{0C4F61ED-EBD3-429F-BCE5-45D72CC72DA3}" presName="rootComposite" presStyleCnt="0"/>
      <dgm:spPr/>
    </dgm:pt>
    <dgm:pt modelId="{D94A0EC6-E384-418D-B28E-B67924F8E25B}" type="pres">
      <dgm:prSet presAssocID="{0C4F61ED-EBD3-429F-BCE5-45D72CC72DA3}" presName="rootText" presStyleLbl="node3" presStyleIdx="8" presStyleCnt="37" custScaleX="124736" custLinFactY="40053" custLinFactNeighborX="-2643" custLinFactNeighborY="100000">
        <dgm:presLayoutVars>
          <dgm:chPref val="3"/>
        </dgm:presLayoutVars>
      </dgm:prSet>
      <dgm:spPr/>
    </dgm:pt>
    <dgm:pt modelId="{075D8FBB-679A-42F2-8781-3C6804979580}" type="pres">
      <dgm:prSet presAssocID="{0C4F61ED-EBD3-429F-BCE5-45D72CC72DA3}" presName="rootConnector" presStyleLbl="node3" presStyleIdx="8" presStyleCnt="37"/>
      <dgm:spPr/>
    </dgm:pt>
    <dgm:pt modelId="{2B1CDA76-72EC-46D2-9635-9DCC21A1C6ED}" type="pres">
      <dgm:prSet presAssocID="{0C4F61ED-EBD3-429F-BCE5-45D72CC72DA3}" presName="hierChild4" presStyleCnt="0"/>
      <dgm:spPr/>
    </dgm:pt>
    <dgm:pt modelId="{815B6405-9FA0-4CB8-825F-3BB64B0F4FF6}" type="pres">
      <dgm:prSet presAssocID="{0C4F61ED-EBD3-429F-BCE5-45D72CC72DA3}" presName="hierChild5" presStyleCnt="0"/>
      <dgm:spPr/>
    </dgm:pt>
    <dgm:pt modelId="{8A49E5AA-11B4-4A0A-8ED5-3E5A1CCF747D}" type="pres">
      <dgm:prSet presAssocID="{0874819C-351F-44A0-94AB-D6A9EFD9EFF1}" presName="Name37" presStyleLbl="parChTrans1D3" presStyleIdx="9" presStyleCnt="37"/>
      <dgm:spPr/>
    </dgm:pt>
    <dgm:pt modelId="{D29696C4-44C0-4B5D-9216-1DFD51BC1B92}" type="pres">
      <dgm:prSet presAssocID="{08C5E44A-DED2-4229-B464-C0C39383EA01}" presName="hierRoot2" presStyleCnt="0">
        <dgm:presLayoutVars>
          <dgm:hierBranch val="init"/>
        </dgm:presLayoutVars>
      </dgm:prSet>
      <dgm:spPr/>
    </dgm:pt>
    <dgm:pt modelId="{054C5A46-673A-43CD-B731-B6A9248DB70F}" type="pres">
      <dgm:prSet presAssocID="{08C5E44A-DED2-4229-B464-C0C39383EA01}" presName="rootComposite" presStyleCnt="0"/>
      <dgm:spPr/>
    </dgm:pt>
    <dgm:pt modelId="{5652591F-A6E0-4B9D-9DB3-CFBB43989DD4}" type="pres">
      <dgm:prSet presAssocID="{08C5E44A-DED2-4229-B464-C0C39383EA01}" presName="rootText" presStyleLbl="node3" presStyleIdx="9" presStyleCnt="37" custScaleX="124736" custLinFactY="-40178" custLinFactNeighborX="-3964" custLinFactNeighborY="-100000">
        <dgm:presLayoutVars>
          <dgm:chPref val="3"/>
        </dgm:presLayoutVars>
      </dgm:prSet>
      <dgm:spPr/>
    </dgm:pt>
    <dgm:pt modelId="{D22883AD-4B42-4E70-9C80-815C3C798BB6}" type="pres">
      <dgm:prSet presAssocID="{08C5E44A-DED2-4229-B464-C0C39383EA01}" presName="rootConnector" presStyleLbl="node3" presStyleIdx="9" presStyleCnt="37"/>
      <dgm:spPr/>
    </dgm:pt>
    <dgm:pt modelId="{B913B447-1264-4EF7-8CBF-A60AA79D7820}" type="pres">
      <dgm:prSet presAssocID="{08C5E44A-DED2-4229-B464-C0C39383EA01}" presName="hierChild4" presStyleCnt="0"/>
      <dgm:spPr/>
    </dgm:pt>
    <dgm:pt modelId="{324B8A57-EB84-4CF0-B87E-0A621DDE3390}" type="pres">
      <dgm:prSet presAssocID="{08C5E44A-DED2-4229-B464-C0C39383EA01}" presName="hierChild5" presStyleCnt="0"/>
      <dgm:spPr/>
    </dgm:pt>
    <dgm:pt modelId="{BB2BEFBB-5FA4-4877-8EE4-95D34C2EC4D7}" type="pres">
      <dgm:prSet presAssocID="{F8400996-9267-44F7-B281-D981ACECE9C0}" presName="Name37" presStyleLbl="parChTrans1D3" presStyleIdx="10" presStyleCnt="37"/>
      <dgm:spPr/>
    </dgm:pt>
    <dgm:pt modelId="{4653D4F4-1EDD-450A-9B8E-01DC2CD48D69}" type="pres">
      <dgm:prSet presAssocID="{03CDFF8F-3FF4-4896-95BD-1802E8462540}" presName="hierRoot2" presStyleCnt="0">
        <dgm:presLayoutVars>
          <dgm:hierBranch val="init"/>
        </dgm:presLayoutVars>
      </dgm:prSet>
      <dgm:spPr/>
    </dgm:pt>
    <dgm:pt modelId="{F33D4E94-B1C3-4250-ABA7-406785C1D734}" type="pres">
      <dgm:prSet presAssocID="{03CDFF8F-3FF4-4896-95BD-1802E8462540}" presName="rootComposite" presStyleCnt="0"/>
      <dgm:spPr/>
    </dgm:pt>
    <dgm:pt modelId="{4A18D1E1-A2BE-4B97-BD3A-E6F7EA4954F8}" type="pres">
      <dgm:prSet presAssocID="{03CDFF8F-3FF4-4896-95BD-1802E8462540}" presName="rootText" presStyleLbl="node3" presStyleIdx="10" presStyleCnt="37" custScaleX="124736">
        <dgm:presLayoutVars>
          <dgm:chPref val="3"/>
        </dgm:presLayoutVars>
      </dgm:prSet>
      <dgm:spPr/>
    </dgm:pt>
    <dgm:pt modelId="{051FEA60-01B3-42EE-A6E0-A287299D1FAF}" type="pres">
      <dgm:prSet presAssocID="{03CDFF8F-3FF4-4896-95BD-1802E8462540}" presName="rootConnector" presStyleLbl="node3" presStyleIdx="10" presStyleCnt="37"/>
      <dgm:spPr/>
    </dgm:pt>
    <dgm:pt modelId="{3B814DA5-EBC2-4DED-90A9-8B788CDDF969}" type="pres">
      <dgm:prSet presAssocID="{03CDFF8F-3FF4-4896-95BD-1802E8462540}" presName="hierChild4" presStyleCnt="0"/>
      <dgm:spPr/>
    </dgm:pt>
    <dgm:pt modelId="{DB972F9C-DA13-44A9-98E6-FE765763B9E0}" type="pres">
      <dgm:prSet presAssocID="{03CDFF8F-3FF4-4896-95BD-1802E8462540}" presName="hierChild5" presStyleCnt="0"/>
      <dgm:spPr/>
    </dgm:pt>
    <dgm:pt modelId="{E29A236D-77B9-464B-B8AE-257239209F1E}" type="pres">
      <dgm:prSet presAssocID="{8637E757-C14D-4017-AEF6-520E37580B04}" presName="Name37" presStyleLbl="parChTrans1D3" presStyleIdx="11" presStyleCnt="37"/>
      <dgm:spPr/>
    </dgm:pt>
    <dgm:pt modelId="{E48B393E-E9BA-415B-A435-3CF7455AE94A}" type="pres">
      <dgm:prSet presAssocID="{36289FEE-3B72-43D3-A43E-428ABE44A67D}" presName="hierRoot2" presStyleCnt="0">
        <dgm:presLayoutVars>
          <dgm:hierBranch val="init"/>
        </dgm:presLayoutVars>
      </dgm:prSet>
      <dgm:spPr/>
    </dgm:pt>
    <dgm:pt modelId="{5E99C73E-95E8-485B-BA3B-010B021CB399}" type="pres">
      <dgm:prSet presAssocID="{36289FEE-3B72-43D3-A43E-428ABE44A67D}" presName="rootComposite" presStyleCnt="0"/>
      <dgm:spPr/>
    </dgm:pt>
    <dgm:pt modelId="{9DD6A8C4-E844-4649-8438-CC74BBFB5E0D}" type="pres">
      <dgm:prSet presAssocID="{36289FEE-3B72-43D3-A43E-428ABE44A67D}" presName="rootText" presStyleLbl="node3" presStyleIdx="11" presStyleCnt="37" custScaleX="124843">
        <dgm:presLayoutVars>
          <dgm:chPref val="3"/>
        </dgm:presLayoutVars>
      </dgm:prSet>
      <dgm:spPr/>
    </dgm:pt>
    <dgm:pt modelId="{6EE21D4E-79A2-49DC-8E6B-E4CEF8FFF12F}" type="pres">
      <dgm:prSet presAssocID="{36289FEE-3B72-43D3-A43E-428ABE44A67D}" presName="rootConnector" presStyleLbl="node3" presStyleIdx="11" presStyleCnt="37"/>
      <dgm:spPr/>
    </dgm:pt>
    <dgm:pt modelId="{5CD442F7-3AAB-4FE5-9D5F-6B3DCE41423F}" type="pres">
      <dgm:prSet presAssocID="{36289FEE-3B72-43D3-A43E-428ABE44A67D}" presName="hierChild4" presStyleCnt="0"/>
      <dgm:spPr/>
    </dgm:pt>
    <dgm:pt modelId="{7E7CA43D-4DEF-4805-A3E8-8566953E08E2}" type="pres">
      <dgm:prSet presAssocID="{36289FEE-3B72-43D3-A43E-428ABE44A67D}" presName="hierChild5" presStyleCnt="0"/>
      <dgm:spPr/>
    </dgm:pt>
    <dgm:pt modelId="{829B9B03-8395-4FF3-9FFA-71EA5FC20EAA}" type="pres">
      <dgm:prSet presAssocID="{2F98F6B7-87C3-4362-878A-A455A1298110}" presName="Name37" presStyleLbl="parChTrans1D3" presStyleIdx="12" presStyleCnt="37"/>
      <dgm:spPr/>
    </dgm:pt>
    <dgm:pt modelId="{F1073E51-042B-4051-B721-165C193D5EC6}" type="pres">
      <dgm:prSet presAssocID="{DFBBDBEC-4ADE-49A0-8850-808F17BB6A2F}" presName="hierRoot2" presStyleCnt="0">
        <dgm:presLayoutVars>
          <dgm:hierBranch val="init"/>
        </dgm:presLayoutVars>
      </dgm:prSet>
      <dgm:spPr/>
    </dgm:pt>
    <dgm:pt modelId="{16B72DBD-D169-4149-939B-6578DFE75B54}" type="pres">
      <dgm:prSet presAssocID="{DFBBDBEC-4ADE-49A0-8850-808F17BB6A2F}" presName="rootComposite" presStyleCnt="0"/>
      <dgm:spPr/>
    </dgm:pt>
    <dgm:pt modelId="{57729043-4C5E-4E2D-B5B4-60F9BCC0621B}" type="pres">
      <dgm:prSet presAssocID="{DFBBDBEC-4ADE-49A0-8850-808F17BB6A2F}" presName="rootText" presStyleLbl="node3" presStyleIdx="12" presStyleCnt="37" custScaleX="124736">
        <dgm:presLayoutVars>
          <dgm:chPref val="3"/>
        </dgm:presLayoutVars>
      </dgm:prSet>
      <dgm:spPr/>
    </dgm:pt>
    <dgm:pt modelId="{04D30A65-871E-40D3-9634-2FE70BFB1EFE}" type="pres">
      <dgm:prSet presAssocID="{DFBBDBEC-4ADE-49A0-8850-808F17BB6A2F}" presName="rootConnector" presStyleLbl="node3" presStyleIdx="12" presStyleCnt="37"/>
      <dgm:spPr/>
    </dgm:pt>
    <dgm:pt modelId="{9AFAEA4C-DD10-4B2E-AA2D-BA562608DB07}" type="pres">
      <dgm:prSet presAssocID="{DFBBDBEC-4ADE-49A0-8850-808F17BB6A2F}" presName="hierChild4" presStyleCnt="0"/>
      <dgm:spPr/>
    </dgm:pt>
    <dgm:pt modelId="{439146CC-BB69-4444-9CA6-6B91F5179735}" type="pres">
      <dgm:prSet presAssocID="{DFBBDBEC-4ADE-49A0-8850-808F17BB6A2F}" presName="hierChild5" presStyleCnt="0"/>
      <dgm:spPr/>
    </dgm:pt>
    <dgm:pt modelId="{42506DA1-C09C-4AC5-874C-C81354918654}" type="pres">
      <dgm:prSet presAssocID="{55C1B909-9F8B-40E2-B3C2-047F10E2F31F}" presName="Name37" presStyleLbl="parChTrans1D3" presStyleIdx="13" presStyleCnt="37"/>
      <dgm:spPr/>
    </dgm:pt>
    <dgm:pt modelId="{6749E3F9-D29F-4CB8-BB5A-F3CB6D9D3CF4}" type="pres">
      <dgm:prSet presAssocID="{B8E4EE13-DF51-4F28-B44D-55B85D4FC0FF}" presName="hierRoot2" presStyleCnt="0">
        <dgm:presLayoutVars>
          <dgm:hierBranch val="init"/>
        </dgm:presLayoutVars>
      </dgm:prSet>
      <dgm:spPr/>
    </dgm:pt>
    <dgm:pt modelId="{875357BA-ED02-4605-B4BB-7FBBCCB1F3D8}" type="pres">
      <dgm:prSet presAssocID="{B8E4EE13-DF51-4F28-B44D-55B85D4FC0FF}" presName="rootComposite" presStyleCnt="0"/>
      <dgm:spPr/>
    </dgm:pt>
    <dgm:pt modelId="{ECC77EFF-B6A7-4AD4-923C-0E8D603D40A1}" type="pres">
      <dgm:prSet presAssocID="{B8E4EE13-DF51-4F28-B44D-55B85D4FC0FF}" presName="rootText" presStyleLbl="node3" presStyleIdx="13" presStyleCnt="37" custScaleX="124843">
        <dgm:presLayoutVars>
          <dgm:chPref val="3"/>
        </dgm:presLayoutVars>
      </dgm:prSet>
      <dgm:spPr/>
    </dgm:pt>
    <dgm:pt modelId="{B260FD48-516D-492E-923A-3CE3C009F5A6}" type="pres">
      <dgm:prSet presAssocID="{B8E4EE13-DF51-4F28-B44D-55B85D4FC0FF}" presName="rootConnector" presStyleLbl="node3" presStyleIdx="13" presStyleCnt="37"/>
      <dgm:spPr/>
    </dgm:pt>
    <dgm:pt modelId="{54E6188C-1D6A-458F-A958-6B2C000A2376}" type="pres">
      <dgm:prSet presAssocID="{B8E4EE13-DF51-4F28-B44D-55B85D4FC0FF}" presName="hierChild4" presStyleCnt="0"/>
      <dgm:spPr/>
    </dgm:pt>
    <dgm:pt modelId="{961C595E-52FD-42D4-A1AB-F4EE0CE1211A}" type="pres">
      <dgm:prSet presAssocID="{B8E4EE13-DF51-4F28-B44D-55B85D4FC0FF}" presName="hierChild5" presStyleCnt="0"/>
      <dgm:spPr/>
    </dgm:pt>
    <dgm:pt modelId="{30995343-797A-41D9-904B-4ED4237BDAA3}" type="pres">
      <dgm:prSet presAssocID="{0E4832B1-09CD-48B2-8B96-68C6DA4AD55F}" presName="hierChild5" presStyleCnt="0"/>
      <dgm:spPr/>
    </dgm:pt>
    <dgm:pt modelId="{4CAB7AFC-F9EF-423A-98B6-3D4F6A747A40}" type="pres">
      <dgm:prSet presAssocID="{CC0368BA-B1AF-4F3D-AF1C-69251205C455}" presName="Name37" presStyleLbl="parChTrans1D2" presStyleIdx="4" presStyleCnt="9"/>
      <dgm:spPr/>
    </dgm:pt>
    <dgm:pt modelId="{8B781178-A1A6-48C3-9DE2-216B2E58EACE}" type="pres">
      <dgm:prSet presAssocID="{219DAC77-95CD-4600-9904-804B348753F0}" presName="hierRoot2" presStyleCnt="0">
        <dgm:presLayoutVars>
          <dgm:hierBranch val="init"/>
        </dgm:presLayoutVars>
      </dgm:prSet>
      <dgm:spPr/>
    </dgm:pt>
    <dgm:pt modelId="{B5701021-6E92-42E6-93C2-5583C4F759FE}" type="pres">
      <dgm:prSet presAssocID="{219DAC77-95CD-4600-9904-804B348753F0}" presName="rootComposite" presStyleCnt="0"/>
      <dgm:spPr/>
    </dgm:pt>
    <dgm:pt modelId="{E057CE75-69A6-4232-BCCD-B837FC3FE9A6}" type="pres">
      <dgm:prSet presAssocID="{219DAC77-95CD-4600-9904-804B348753F0}" presName="rootText" presStyleLbl="node2" presStyleIdx="4" presStyleCnt="9" custScaleX="182306" custLinFactNeighborX="11225" custLinFactNeighborY="683">
        <dgm:presLayoutVars>
          <dgm:chPref val="3"/>
        </dgm:presLayoutVars>
      </dgm:prSet>
      <dgm:spPr/>
    </dgm:pt>
    <dgm:pt modelId="{6BFC1E7F-1302-4FEE-A910-B8DBC3130C59}" type="pres">
      <dgm:prSet presAssocID="{219DAC77-95CD-4600-9904-804B348753F0}" presName="rootConnector" presStyleLbl="node2" presStyleIdx="4" presStyleCnt="9"/>
      <dgm:spPr/>
    </dgm:pt>
    <dgm:pt modelId="{BD6CE352-D709-49C9-8FF9-E4729A288E55}" type="pres">
      <dgm:prSet presAssocID="{219DAC77-95CD-4600-9904-804B348753F0}" presName="hierChild4" presStyleCnt="0"/>
      <dgm:spPr/>
    </dgm:pt>
    <dgm:pt modelId="{EB183964-0043-4BA0-9B83-CB3531A8C763}" type="pres">
      <dgm:prSet presAssocID="{465366F4-5116-447A-8786-EAC9051A04E9}" presName="Name37" presStyleLbl="parChTrans1D3" presStyleIdx="14" presStyleCnt="37"/>
      <dgm:spPr/>
    </dgm:pt>
    <dgm:pt modelId="{5F13568E-0219-424A-B966-677EB2889D57}" type="pres">
      <dgm:prSet presAssocID="{C5062EAD-8804-486E-99D3-A92A14A0AA80}" presName="hierRoot2" presStyleCnt="0">
        <dgm:presLayoutVars>
          <dgm:hierBranch val="init"/>
        </dgm:presLayoutVars>
      </dgm:prSet>
      <dgm:spPr/>
    </dgm:pt>
    <dgm:pt modelId="{4BA42BEC-EFC5-43E5-A809-AEB5875B69B2}" type="pres">
      <dgm:prSet presAssocID="{C5062EAD-8804-486E-99D3-A92A14A0AA80}" presName="rootComposite" presStyleCnt="0"/>
      <dgm:spPr/>
    </dgm:pt>
    <dgm:pt modelId="{A7742B0F-5866-495D-84CD-B09C134BF81B}" type="pres">
      <dgm:prSet presAssocID="{C5062EAD-8804-486E-99D3-A92A14A0AA80}" presName="rootText" presStyleLbl="node3" presStyleIdx="14" presStyleCnt="37" custScaleX="124736">
        <dgm:presLayoutVars>
          <dgm:chPref val="3"/>
        </dgm:presLayoutVars>
      </dgm:prSet>
      <dgm:spPr/>
    </dgm:pt>
    <dgm:pt modelId="{749F5466-BCE9-4F35-BD4D-6EAFAFB10641}" type="pres">
      <dgm:prSet presAssocID="{C5062EAD-8804-486E-99D3-A92A14A0AA80}" presName="rootConnector" presStyleLbl="node3" presStyleIdx="14" presStyleCnt="37"/>
      <dgm:spPr/>
    </dgm:pt>
    <dgm:pt modelId="{5E1B818D-DE15-485D-A5AC-77EB994E4F19}" type="pres">
      <dgm:prSet presAssocID="{C5062EAD-8804-486E-99D3-A92A14A0AA80}" presName="hierChild4" presStyleCnt="0"/>
      <dgm:spPr/>
    </dgm:pt>
    <dgm:pt modelId="{7D57BC1A-DA9C-4BB1-83C9-DD00256BA226}" type="pres">
      <dgm:prSet presAssocID="{C5062EAD-8804-486E-99D3-A92A14A0AA80}" presName="hierChild5" presStyleCnt="0"/>
      <dgm:spPr/>
    </dgm:pt>
    <dgm:pt modelId="{C9DF1A0B-55B8-49F6-A950-72B91F154F62}" type="pres">
      <dgm:prSet presAssocID="{19AC5193-29BD-4996-BFC1-261097198E44}" presName="Name37" presStyleLbl="parChTrans1D3" presStyleIdx="15" presStyleCnt="37"/>
      <dgm:spPr/>
    </dgm:pt>
    <dgm:pt modelId="{F2199BEB-36B4-4198-B15D-C052C568158F}" type="pres">
      <dgm:prSet presAssocID="{9758A3E2-E46E-4A1C-ACD8-A0E932CC7447}" presName="hierRoot2" presStyleCnt="0">
        <dgm:presLayoutVars>
          <dgm:hierBranch val="init"/>
        </dgm:presLayoutVars>
      </dgm:prSet>
      <dgm:spPr/>
    </dgm:pt>
    <dgm:pt modelId="{7D34863F-307D-4B16-BB84-00F2E02740D9}" type="pres">
      <dgm:prSet presAssocID="{9758A3E2-E46E-4A1C-ACD8-A0E932CC7447}" presName="rootComposite" presStyleCnt="0"/>
      <dgm:spPr/>
    </dgm:pt>
    <dgm:pt modelId="{94E1B76D-5AE8-499A-8A25-58FF1003532C}" type="pres">
      <dgm:prSet presAssocID="{9758A3E2-E46E-4A1C-ACD8-A0E932CC7447}" presName="rootText" presStyleLbl="node3" presStyleIdx="15" presStyleCnt="37" custScaleX="124736">
        <dgm:presLayoutVars>
          <dgm:chPref val="3"/>
        </dgm:presLayoutVars>
      </dgm:prSet>
      <dgm:spPr/>
    </dgm:pt>
    <dgm:pt modelId="{D15EFD01-F6E7-4542-BB77-6A8E8B086C7B}" type="pres">
      <dgm:prSet presAssocID="{9758A3E2-E46E-4A1C-ACD8-A0E932CC7447}" presName="rootConnector" presStyleLbl="node3" presStyleIdx="15" presStyleCnt="37"/>
      <dgm:spPr/>
    </dgm:pt>
    <dgm:pt modelId="{91C37145-0FC0-4712-BD78-760F999B9237}" type="pres">
      <dgm:prSet presAssocID="{9758A3E2-E46E-4A1C-ACD8-A0E932CC7447}" presName="hierChild4" presStyleCnt="0"/>
      <dgm:spPr/>
    </dgm:pt>
    <dgm:pt modelId="{4FA0342C-61AD-471F-AF02-854A45750C88}" type="pres">
      <dgm:prSet presAssocID="{9758A3E2-E46E-4A1C-ACD8-A0E932CC7447}" presName="hierChild5" presStyleCnt="0"/>
      <dgm:spPr/>
    </dgm:pt>
    <dgm:pt modelId="{D9350F6B-C4A5-423F-AFDE-132B429FCCD8}" type="pres">
      <dgm:prSet presAssocID="{56187832-A70D-447E-BAC4-D15A791F928A}" presName="Name37" presStyleLbl="parChTrans1D3" presStyleIdx="16" presStyleCnt="37"/>
      <dgm:spPr/>
    </dgm:pt>
    <dgm:pt modelId="{6F619F5F-4E2A-4C5E-B3C3-6312F7B23BF6}" type="pres">
      <dgm:prSet presAssocID="{E385944A-D654-4278-81CF-0CFE53BFC5DB}" presName="hierRoot2" presStyleCnt="0">
        <dgm:presLayoutVars>
          <dgm:hierBranch val="init"/>
        </dgm:presLayoutVars>
      </dgm:prSet>
      <dgm:spPr/>
    </dgm:pt>
    <dgm:pt modelId="{F9E54970-C3A7-4FB3-86C0-FB87BE853A16}" type="pres">
      <dgm:prSet presAssocID="{E385944A-D654-4278-81CF-0CFE53BFC5DB}" presName="rootComposite" presStyleCnt="0"/>
      <dgm:spPr/>
    </dgm:pt>
    <dgm:pt modelId="{6CF49A63-24D5-4F8C-B88A-CA176279E9F7}" type="pres">
      <dgm:prSet presAssocID="{E385944A-D654-4278-81CF-0CFE53BFC5DB}" presName="rootText" presStyleLbl="node3" presStyleIdx="16" presStyleCnt="37" custScaleX="124736">
        <dgm:presLayoutVars>
          <dgm:chPref val="3"/>
        </dgm:presLayoutVars>
      </dgm:prSet>
      <dgm:spPr/>
    </dgm:pt>
    <dgm:pt modelId="{F297F248-1D8E-4CC2-B7ED-38629DA9C792}" type="pres">
      <dgm:prSet presAssocID="{E385944A-D654-4278-81CF-0CFE53BFC5DB}" presName="rootConnector" presStyleLbl="node3" presStyleIdx="16" presStyleCnt="37"/>
      <dgm:spPr/>
    </dgm:pt>
    <dgm:pt modelId="{D6C928C4-956C-47F6-82DC-D2C3587E7872}" type="pres">
      <dgm:prSet presAssocID="{E385944A-D654-4278-81CF-0CFE53BFC5DB}" presName="hierChild4" presStyleCnt="0"/>
      <dgm:spPr/>
    </dgm:pt>
    <dgm:pt modelId="{1980BAC2-AE01-4C3B-86CF-92B1065FF552}" type="pres">
      <dgm:prSet presAssocID="{E385944A-D654-4278-81CF-0CFE53BFC5DB}" presName="hierChild5" presStyleCnt="0"/>
      <dgm:spPr/>
    </dgm:pt>
    <dgm:pt modelId="{F2DDEA09-D2F4-4F7F-A780-C4DDD78755DA}" type="pres">
      <dgm:prSet presAssocID="{84A53B7D-D087-4E9F-8447-0071FA4442C5}" presName="Name37" presStyleLbl="parChTrans1D3" presStyleIdx="17" presStyleCnt="37"/>
      <dgm:spPr/>
    </dgm:pt>
    <dgm:pt modelId="{575942BF-BAC7-4696-BD29-78A2B9ABFA43}" type="pres">
      <dgm:prSet presAssocID="{35E36BB1-38ED-4039-8FB6-8484B7972BE1}" presName="hierRoot2" presStyleCnt="0">
        <dgm:presLayoutVars>
          <dgm:hierBranch val="init"/>
        </dgm:presLayoutVars>
      </dgm:prSet>
      <dgm:spPr/>
    </dgm:pt>
    <dgm:pt modelId="{D12F51BD-0DA1-42FC-906F-535A07A2170C}" type="pres">
      <dgm:prSet presAssocID="{35E36BB1-38ED-4039-8FB6-8484B7972BE1}" presName="rootComposite" presStyleCnt="0"/>
      <dgm:spPr/>
    </dgm:pt>
    <dgm:pt modelId="{D1D17B53-008C-443C-99B3-932220EDF9D0}" type="pres">
      <dgm:prSet presAssocID="{35E36BB1-38ED-4039-8FB6-8484B7972BE1}" presName="rootText" presStyleLbl="node3" presStyleIdx="17" presStyleCnt="37" custScaleX="124736">
        <dgm:presLayoutVars>
          <dgm:chPref val="3"/>
        </dgm:presLayoutVars>
      </dgm:prSet>
      <dgm:spPr/>
    </dgm:pt>
    <dgm:pt modelId="{1D0DAF8C-18CC-4B05-8556-8129F8BFB746}" type="pres">
      <dgm:prSet presAssocID="{35E36BB1-38ED-4039-8FB6-8484B7972BE1}" presName="rootConnector" presStyleLbl="node3" presStyleIdx="17" presStyleCnt="37"/>
      <dgm:spPr/>
    </dgm:pt>
    <dgm:pt modelId="{00B5EFA0-83F3-4F72-BD2A-2678C375F7ED}" type="pres">
      <dgm:prSet presAssocID="{35E36BB1-38ED-4039-8FB6-8484B7972BE1}" presName="hierChild4" presStyleCnt="0"/>
      <dgm:spPr/>
    </dgm:pt>
    <dgm:pt modelId="{9A0A7ECF-A834-47F2-B253-9FDB8FB172E4}" type="pres">
      <dgm:prSet presAssocID="{35E36BB1-38ED-4039-8FB6-8484B7972BE1}" presName="hierChild5" presStyleCnt="0"/>
      <dgm:spPr/>
    </dgm:pt>
    <dgm:pt modelId="{4F710E0C-3344-4CC0-AC7F-709DE2C9FC5A}" type="pres">
      <dgm:prSet presAssocID="{BB47456B-3833-4474-9F8A-078F793A7C26}" presName="Name37" presStyleLbl="parChTrans1D3" presStyleIdx="18" presStyleCnt="37"/>
      <dgm:spPr/>
    </dgm:pt>
    <dgm:pt modelId="{CE615F18-1D28-4BDF-BC4B-BEDE3FB9659E}" type="pres">
      <dgm:prSet presAssocID="{A9DC6851-6A79-4BE8-8DD6-AACCDA4B6251}" presName="hierRoot2" presStyleCnt="0">
        <dgm:presLayoutVars>
          <dgm:hierBranch val="init"/>
        </dgm:presLayoutVars>
      </dgm:prSet>
      <dgm:spPr/>
    </dgm:pt>
    <dgm:pt modelId="{5BE0121A-61EF-4630-BE2F-5BD8FBAFA3C7}" type="pres">
      <dgm:prSet presAssocID="{A9DC6851-6A79-4BE8-8DD6-AACCDA4B6251}" presName="rootComposite" presStyleCnt="0"/>
      <dgm:spPr/>
    </dgm:pt>
    <dgm:pt modelId="{DE85FFCB-B711-4CE1-870F-CDEDC13BF6EC}" type="pres">
      <dgm:prSet presAssocID="{A9DC6851-6A79-4BE8-8DD6-AACCDA4B6251}" presName="rootText" presStyleLbl="node3" presStyleIdx="18" presStyleCnt="37" custScaleX="124736">
        <dgm:presLayoutVars>
          <dgm:chPref val="3"/>
        </dgm:presLayoutVars>
      </dgm:prSet>
      <dgm:spPr/>
    </dgm:pt>
    <dgm:pt modelId="{4A7908AA-5D5D-46C9-87DE-6E01497AC46C}" type="pres">
      <dgm:prSet presAssocID="{A9DC6851-6A79-4BE8-8DD6-AACCDA4B6251}" presName="rootConnector" presStyleLbl="node3" presStyleIdx="18" presStyleCnt="37"/>
      <dgm:spPr/>
    </dgm:pt>
    <dgm:pt modelId="{AE27F31B-8FD7-46C2-B103-30A4144CEC76}" type="pres">
      <dgm:prSet presAssocID="{A9DC6851-6A79-4BE8-8DD6-AACCDA4B6251}" presName="hierChild4" presStyleCnt="0"/>
      <dgm:spPr/>
    </dgm:pt>
    <dgm:pt modelId="{05D57DB6-79B0-4CF8-ADC7-74ABFE3BC078}" type="pres">
      <dgm:prSet presAssocID="{A9DC6851-6A79-4BE8-8DD6-AACCDA4B6251}" presName="hierChild5" presStyleCnt="0"/>
      <dgm:spPr/>
    </dgm:pt>
    <dgm:pt modelId="{C8FC1850-7E19-48FE-9A0E-79D237BF044E}" type="pres">
      <dgm:prSet presAssocID="{3182BCF2-12C6-4E3F-8697-276DCB010145}" presName="Name37" presStyleLbl="parChTrans1D3" presStyleIdx="19" presStyleCnt="37"/>
      <dgm:spPr/>
    </dgm:pt>
    <dgm:pt modelId="{EAA651CA-0EDA-4979-99B8-246F61A9F54A}" type="pres">
      <dgm:prSet presAssocID="{30ED700D-BCE4-4D92-8AC2-3031C2869016}" presName="hierRoot2" presStyleCnt="0">
        <dgm:presLayoutVars>
          <dgm:hierBranch val="init"/>
        </dgm:presLayoutVars>
      </dgm:prSet>
      <dgm:spPr/>
    </dgm:pt>
    <dgm:pt modelId="{64FA577A-0D61-4C8C-94CF-A61F9E713331}" type="pres">
      <dgm:prSet presAssocID="{30ED700D-BCE4-4D92-8AC2-3031C2869016}" presName="rootComposite" presStyleCnt="0"/>
      <dgm:spPr/>
    </dgm:pt>
    <dgm:pt modelId="{911163B4-2ED8-4681-9806-FEF762CD2BD6}" type="pres">
      <dgm:prSet presAssocID="{30ED700D-BCE4-4D92-8AC2-3031C2869016}" presName="rootText" presStyleLbl="node3" presStyleIdx="19" presStyleCnt="37" custScaleX="124736">
        <dgm:presLayoutVars>
          <dgm:chPref val="3"/>
        </dgm:presLayoutVars>
      </dgm:prSet>
      <dgm:spPr/>
    </dgm:pt>
    <dgm:pt modelId="{0EED6566-DFC9-4E9C-B265-536F4191BB68}" type="pres">
      <dgm:prSet presAssocID="{30ED700D-BCE4-4D92-8AC2-3031C2869016}" presName="rootConnector" presStyleLbl="node3" presStyleIdx="19" presStyleCnt="37"/>
      <dgm:spPr/>
    </dgm:pt>
    <dgm:pt modelId="{E6BBC1EA-6451-4154-B968-DF91AE8AE452}" type="pres">
      <dgm:prSet presAssocID="{30ED700D-BCE4-4D92-8AC2-3031C2869016}" presName="hierChild4" presStyleCnt="0"/>
      <dgm:spPr/>
    </dgm:pt>
    <dgm:pt modelId="{CEF0C0D8-6B48-4D2B-BDB9-780882989E43}" type="pres">
      <dgm:prSet presAssocID="{30ED700D-BCE4-4D92-8AC2-3031C2869016}" presName="hierChild5" presStyleCnt="0"/>
      <dgm:spPr/>
    </dgm:pt>
    <dgm:pt modelId="{3C9B9C35-7A53-46A8-A2A0-93C0328D7172}" type="pres">
      <dgm:prSet presAssocID="{117B12D5-157D-4279-899F-64AA83847B37}" presName="Name37" presStyleLbl="parChTrans1D3" presStyleIdx="20" presStyleCnt="37"/>
      <dgm:spPr/>
    </dgm:pt>
    <dgm:pt modelId="{8DDB6F3B-1905-4F6A-BD2F-9502CD2C9D1C}" type="pres">
      <dgm:prSet presAssocID="{A9AC2E3D-611B-4512-89FD-F9AE4964F1DA}" presName="hierRoot2" presStyleCnt="0">
        <dgm:presLayoutVars>
          <dgm:hierBranch val="init"/>
        </dgm:presLayoutVars>
      </dgm:prSet>
      <dgm:spPr/>
    </dgm:pt>
    <dgm:pt modelId="{C118AE2C-F4EC-4CD1-A8DE-366844B35D4B}" type="pres">
      <dgm:prSet presAssocID="{A9AC2E3D-611B-4512-89FD-F9AE4964F1DA}" presName="rootComposite" presStyleCnt="0"/>
      <dgm:spPr/>
    </dgm:pt>
    <dgm:pt modelId="{D931A680-E258-49BF-AD7F-DCE39C993BEE}" type="pres">
      <dgm:prSet presAssocID="{A9AC2E3D-611B-4512-89FD-F9AE4964F1DA}" presName="rootText" presStyleLbl="node3" presStyleIdx="20" presStyleCnt="37" custScaleX="124736">
        <dgm:presLayoutVars>
          <dgm:chPref val="3"/>
        </dgm:presLayoutVars>
      </dgm:prSet>
      <dgm:spPr/>
    </dgm:pt>
    <dgm:pt modelId="{30158878-C88D-4DA5-B4CE-1878F603C16F}" type="pres">
      <dgm:prSet presAssocID="{A9AC2E3D-611B-4512-89FD-F9AE4964F1DA}" presName="rootConnector" presStyleLbl="node3" presStyleIdx="20" presStyleCnt="37"/>
      <dgm:spPr/>
    </dgm:pt>
    <dgm:pt modelId="{452B63AC-D5B2-42D3-9B71-F9044E5837C6}" type="pres">
      <dgm:prSet presAssocID="{A9AC2E3D-611B-4512-89FD-F9AE4964F1DA}" presName="hierChild4" presStyleCnt="0"/>
      <dgm:spPr/>
    </dgm:pt>
    <dgm:pt modelId="{CC94E082-6B8B-4871-9128-163114FE78DC}" type="pres">
      <dgm:prSet presAssocID="{A9AC2E3D-611B-4512-89FD-F9AE4964F1DA}" presName="hierChild5" presStyleCnt="0"/>
      <dgm:spPr/>
    </dgm:pt>
    <dgm:pt modelId="{99469AB0-D038-4E8D-845E-3A5C4E010A47}" type="pres">
      <dgm:prSet presAssocID="{448853B2-C147-4E9E-A5B8-3AEB1148E703}" presName="Name37" presStyleLbl="parChTrans1D3" presStyleIdx="21" presStyleCnt="37"/>
      <dgm:spPr/>
    </dgm:pt>
    <dgm:pt modelId="{D683CDDD-46CF-4C39-95FB-768F2DFC9073}" type="pres">
      <dgm:prSet presAssocID="{BF30C712-D190-4DEA-8D6B-38C4C9119976}" presName="hierRoot2" presStyleCnt="0">
        <dgm:presLayoutVars>
          <dgm:hierBranch val="init"/>
        </dgm:presLayoutVars>
      </dgm:prSet>
      <dgm:spPr/>
    </dgm:pt>
    <dgm:pt modelId="{3A8A1334-DBD7-4D60-B6D2-694AF88CBA10}" type="pres">
      <dgm:prSet presAssocID="{BF30C712-D190-4DEA-8D6B-38C4C9119976}" presName="rootComposite" presStyleCnt="0"/>
      <dgm:spPr/>
    </dgm:pt>
    <dgm:pt modelId="{42E593BE-B8D5-4D56-AC55-8205D1915489}" type="pres">
      <dgm:prSet presAssocID="{BF30C712-D190-4DEA-8D6B-38C4C9119976}" presName="rootText" presStyleLbl="node3" presStyleIdx="21" presStyleCnt="37" custScaleX="124736">
        <dgm:presLayoutVars>
          <dgm:chPref val="3"/>
        </dgm:presLayoutVars>
      </dgm:prSet>
      <dgm:spPr/>
    </dgm:pt>
    <dgm:pt modelId="{81815EDB-E008-467E-813E-3CDC9907B441}" type="pres">
      <dgm:prSet presAssocID="{BF30C712-D190-4DEA-8D6B-38C4C9119976}" presName="rootConnector" presStyleLbl="node3" presStyleIdx="21" presStyleCnt="37"/>
      <dgm:spPr/>
    </dgm:pt>
    <dgm:pt modelId="{598AAE5F-8615-477A-8B35-0CFB981411FE}" type="pres">
      <dgm:prSet presAssocID="{BF30C712-D190-4DEA-8D6B-38C4C9119976}" presName="hierChild4" presStyleCnt="0"/>
      <dgm:spPr/>
    </dgm:pt>
    <dgm:pt modelId="{949F65F6-C3E5-4613-982B-79D59C976735}" type="pres">
      <dgm:prSet presAssocID="{BF30C712-D190-4DEA-8D6B-38C4C9119976}" presName="hierChild5" presStyleCnt="0"/>
      <dgm:spPr/>
    </dgm:pt>
    <dgm:pt modelId="{5677238D-5492-409C-9506-BBED07D6F9E2}" type="pres">
      <dgm:prSet presAssocID="{F6305576-D82B-47DC-9AEF-7C94383BB6B8}" presName="Name37" presStyleLbl="parChTrans1D3" presStyleIdx="22" presStyleCnt="37"/>
      <dgm:spPr/>
    </dgm:pt>
    <dgm:pt modelId="{BEF49517-1560-4801-BD15-1D78407F0092}" type="pres">
      <dgm:prSet presAssocID="{18B0FE0A-7E49-47F3-895B-27E10101A5CD}" presName="hierRoot2" presStyleCnt="0">
        <dgm:presLayoutVars>
          <dgm:hierBranch val="init"/>
        </dgm:presLayoutVars>
      </dgm:prSet>
      <dgm:spPr/>
    </dgm:pt>
    <dgm:pt modelId="{9DE34CD8-9F1E-4BBF-863E-6BF2957AEA57}" type="pres">
      <dgm:prSet presAssocID="{18B0FE0A-7E49-47F3-895B-27E10101A5CD}" presName="rootComposite" presStyleCnt="0"/>
      <dgm:spPr/>
    </dgm:pt>
    <dgm:pt modelId="{32D7EFCB-45D4-42EA-9CFC-CE3700DE6A6D}" type="pres">
      <dgm:prSet presAssocID="{18B0FE0A-7E49-47F3-895B-27E10101A5CD}" presName="rootText" presStyleLbl="node3" presStyleIdx="22" presStyleCnt="37" custScaleX="124736">
        <dgm:presLayoutVars>
          <dgm:chPref val="3"/>
        </dgm:presLayoutVars>
      </dgm:prSet>
      <dgm:spPr/>
    </dgm:pt>
    <dgm:pt modelId="{692289DB-80B9-4E6F-B0F9-BAE7ED262912}" type="pres">
      <dgm:prSet presAssocID="{18B0FE0A-7E49-47F3-895B-27E10101A5CD}" presName="rootConnector" presStyleLbl="node3" presStyleIdx="22" presStyleCnt="37"/>
      <dgm:spPr/>
    </dgm:pt>
    <dgm:pt modelId="{5C8CBB18-E41F-4D1E-8169-69EFFDD7D5CB}" type="pres">
      <dgm:prSet presAssocID="{18B0FE0A-7E49-47F3-895B-27E10101A5CD}" presName="hierChild4" presStyleCnt="0"/>
      <dgm:spPr/>
    </dgm:pt>
    <dgm:pt modelId="{4201C762-9DFD-43E2-B2D7-077978CDF487}" type="pres">
      <dgm:prSet presAssocID="{18B0FE0A-7E49-47F3-895B-27E10101A5CD}" presName="hierChild5" presStyleCnt="0"/>
      <dgm:spPr/>
    </dgm:pt>
    <dgm:pt modelId="{7CA75E95-79E2-47AC-95B1-DB39B14B1EA8}" type="pres">
      <dgm:prSet presAssocID="{CCF2D09B-5731-479A-8A68-EEC10B949EE4}" presName="Name37" presStyleLbl="parChTrans1D3" presStyleIdx="23" presStyleCnt="37"/>
      <dgm:spPr/>
    </dgm:pt>
    <dgm:pt modelId="{1FB45617-3387-4A71-97E8-BA9166196FBC}" type="pres">
      <dgm:prSet presAssocID="{999FA3CE-CDDE-46D7-92C2-98722EE59D7E}" presName="hierRoot2" presStyleCnt="0">
        <dgm:presLayoutVars>
          <dgm:hierBranch val="init"/>
        </dgm:presLayoutVars>
      </dgm:prSet>
      <dgm:spPr/>
    </dgm:pt>
    <dgm:pt modelId="{8409B624-6DEF-4442-A5B5-D0DAA2068576}" type="pres">
      <dgm:prSet presAssocID="{999FA3CE-CDDE-46D7-92C2-98722EE59D7E}" presName="rootComposite" presStyleCnt="0"/>
      <dgm:spPr/>
    </dgm:pt>
    <dgm:pt modelId="{EFBA5A91-D9BA-4D80-9E0C-6D50C430BED8}" type="pres">
      <dgm:prSet presAssocID="{999FA3CE-CDDE-46D7-92C2-98722EE59D7E}" presName="rootText" presStyleLbl="node3" presStyleIdx="23" presStyleCnt="37" custScaleX="124736">
        <dgm:presLayoutVars>
          <dgm:chPref val="3"/>
        </dgm:presLayoutVars>
      </dgm:prSet>
      <dgm:spPr/>
    </dgm:pt>
    <dgm:pt modelId="{B18B0681-D1C7-445B-8732-BCFB765B13C6}" type="pres">
      <dgm:prSet presAssocID="{999FA3CE-CDDE-46D7-92C2-98722EE59D7E}" presName="rootConnector" presStyleLbl="node3" presStyleIdx="23" presStyleCnt="37"/>
      <dgm:spPr/>
    </dgm:pt>
    <dgm:pt modelId="{8229D3F7-240D-41BE-95BA-3416BCDAD95F}" type="pres">
      <dgm:prSet presAssocID="{999FA3CE-CDDE-46D7-92C2-98722EE59D7E}" presName="hierChild4" presStyleCnt="0"/>
      <dgm:spPr/>
    </dgm:pt>
    <dgm:pt modelId="{E6B46FBF-50C3-4618-80B2-BD1B1CAD6CC9}" type="pres">
      <dgm:prSet presAssocID="{999FA3CE-CDDE-46D7-92C2-98722EE59D7E}" presName="hierChild5" presStyleCnt="0"/>
      <dgm:spPr/>
    </dgm:pt>
    <dgm:pt modelId="{73232055-8B1E-4F2F-97C2-2CE2956DB97B}" type="pres">
      <dgm:prSet presAssocID="{15FF5D62-02AF-48FE-8E9C-F98CD69EF42B}" presName="Name37" presStyleLbl="parChTrans1D3" presStyleIdx="24" presStyleCnt="37"/>
      <dgm:spPr/>
    </dgm:pt>
    <dgm:pt modelId="{117A10A4-E49C-451A-B4BF-7E1906971FCF}" type="pres">
      <dgm:prSet presAssocID="{FC54C302-B0D5-4FF7-A42D-6B61D2DE413E}" presName="hierRoot2" presStyleCnt="0">
        <dgm:presLayoutVars>
          <dgm:hierBranch val="init"/>
        </dgm:presLayoutVars>
      </dgm:prSet>
      <dgm:spPr/>
    </dgm:pt>
    <dgm:pt modelId="{C648F65D-DA4B-4CB4-A31C-A46078F65BB0}" type="pres">
      <dgm:prSet presAssocID="{FC54C302-B0D5-4FF7-A42D-6B61D2DE413E}" presName="rootComposite" presStyleCnt="0"/>
      <dgm:spPr/>
    </dgm:pt>
    <dgm:pt modelId="{E2364B5D-E679-462D-8290-F22382554CE8}" type="pres">
      <dgm:prSet presAssocID="{FC54C302-B0D5-4FF7-A42D-6B61D2DE413E}" presName="rootText" presStyleLbl="node3" presStyleIdx="24" presStyleCnt="37" custScaleX="124736">
        <dgm:presLayoutVars>
          <dgm:chPref val="3"/>
        </dgm:presLayoutVars>
      </dgm:prSet>
      <dgm:spPr/>
    </dgm:pt>
    <dgm:pt modelId="{7700ADDB-B9DF-4EAF-89F7-DA476B10C9E4}" type="pres">
      <dgm:prSet presAssocID="{FC54C302-B0D5-4FF7-A42D-6B61D2DE413E}" presName="rootConnector" presStyleLbl="node3" presStyleIdx="24" presStyleCnt="37"/>
      <dgm:spPr/>
    </dgm:pt>
    <dgm:pt modelId="{A5C2FD64-5F89-48C6-B175-A76C0F7F51BA}" type="pres">
      <dgm:prSet presAssocID="{FC54C302-B0D5-4FF7-A42D-6B61D2DE413E}" presName="hierChild4" presStyleCnt="0"/>
      <dgm:spPr/>
    </dgm:pt>
    <dgm:pt modelId="{313D28E7-9E26-4078-BA52-C69075BAAFCC}" type="pres">
      <dgm:prSet presAssocID="{FC54C302-B0D5-4FF7-A42D-6B61D2DE413E}" presName="hierChild5" presStyleCnt="0"/>
      <dgm:spPr/>
    </dgm:pt>
    <dgm:pt modelId="{6A9BBF9C-CE6C-4420-81CC-17B852637363}" type="pres">
      <dgm:prSet presAssocID="{C7E39B3B-B7B8-4961-9ED0-DF2DDB131AFC}" presName="Name37" presStyleLbl="parChTrans1D3" presStyleIdx="25" presStyleCnt="37"/>
      <dgm:spPr/>
    </dgm:pt>
    <dgm:pt modelId="{FDBA4BDE-EC3F-442F-BA28-FDB57C8FAC32}" type="pres">
      <dgm:prSet presAssocID="{10295C4A-49C4-4556-8730-4C92D06D6607}" presName="hierRoot2" presStyleCnt="0">
        <dgm:presLayoutVars>
          <dgm:hierBranch val="init"/>
        </dgm:presLayoutVars>
      </dgm:prSet>
      <dgm:spPr/>
    </dgm:pt>
    <dgm:pt modelId="{6953B83B-AC15-4D33-998A-947B51083972}" type="pres">
      <dgm:prSet presAssocID="{10295C4A-49C4-4556-8730-4C92D06D6607}" presName="rootComposite" presStyleCnt="0"/>
      <dgm:spPr/>
    </dgm:pt>
    <dgm:pt modelId="{A700D049-AE8B-4F98-A233-D8E13B715A8C}" type="pres">
      <dgm:prSet presAssocID="{10295C4A-49C4-4556-8730-4C92D06D6607}" presName="rootText" presStyleLbl="node3" presStyleIdx="25" presStyleCnt="37" custScaleX="124248">
        <dgm:presLayoutVars>
          <dgm:chPref val="3"/>
        </dgm:presLayoutVars>
      </dgm:prSet>
      <dgm:spPr/>
    </dgm:pt>
    <dgm:pt modelId="{94AF9BE5-95E7-4EE5-AEA3-4102873D4833}" type="pres">
      <dgm:prSet presAssocID="{10295C4A-49C4-4556-8730-4C92D06D6607}" presName="rootConnector" presStyleLbl="node3" presStyleIdx="25" presStyleCnt="37"/>
      <dgm:spPr/>
    </dgm:pt>
    <dgm:pt modelId="{E3AF441B-6708-44E8-A728-CFEFDF40332E}" type="pres">
      <dgm:prSet presAssocID="{10295C4A-49C4-4556-8730-4C92D06D6607}" presName="hierChild4" presStyleCnt="0"/>
      <dgm:spPr/>
    </dgm:pt>
    <dgm:pt modelId="{7DCE3537-C7BC-4A79-B4DB-7539C5764355}" type="pres">
      <dgm:prSet presAssocID="{10295C4A-49C4-4556-8730-4C92D06D6607}" presName="hierChild5" presStyleCnt="0"/>
      <dgm:spPr/>
    </dgm:pt>
    <dgm:pt modelId="{123F6124-36C4-4BC7-9FD8-E03DB0280845}" type="pres">
      <dgm:prSet presAssocID="{219DAC77-95CD-4600-9904-804B348753F0}" presName="hierChild5" presStyleCnt="0"/>
      <dgm:spPr/>
    </dgm:pt>
    <dgm:pt modelId="{CA89FB4E-95C4-428A-8FC4-072B0954A241}" type="pres">
      <dgm:prSet presAssocID="{FB151F8C-E7C7-40D2-8335-957AA4E15533}" presName="Name37" presStyleLbl="parChTrans1D2" presStyleIdx="5" presStyleCnt="9"/>
      <dgm:spPr/>
    </dgm:pt>
    <dgm:pt modelId="{AA8A2361-AE8A-4C81-95AC-B49CC9226B37}" type="pres">
      <dgm:prSet presAssocID="{E2E76F7B-D4BE-4C1B-A141-D17FBA20F571}" presName="hierRoot2" presStyleCnt="0">
        <dgm:presLayoutVars>
          <dgm:hierBranch val="init"/>
        </dgm:presLayoutVars>
      </dgm:prSet>
      <dgm:spPr/>
    </dgm:pt>
    <dgm:pt modelId="{AF89F7C2-0078-4FB8-B2FA-34127E065639}" type="pres">
      <dgm:prSet presAssocID="{E2E76F7B-D4BE-4C1B-A141-D17FBA20F571}" presName="rootComposite" presStyleCnt="0"/>
      <dgm:spPr/>
    </dgm:pt>
    <dgm:pt modelId="{7C1B4E01-5F11-478B-998C-C22B3D0196F4}" type="pres">
      <dgm:prSet presAssocID="{E2E76F7B-D4BE-4C1B-A141-D17FBA20F571}" presName="rootText" presStyleLbl="node2" presStyleIdx="5" presStyleCnt="9">
        <dgm:presLayoutVars>
          <dgm:chPref val="3"/>
        </dgm:presLayoutVars>
      </dgm:prSet>
      <dgm:spPr/>
    </dgm:pt>
    <dgm:pt modelId="{405436B7-CD43-4692-8E28-8AAED2E31525}" type="pres">
      <dgm:prSet presAssocID="{E2E76F7B-D4BE-4C1B-A141-D17FBA20F571}" presName="rootConnector" presStyleLbl="node2" presStyleIdx="5" presStyleCnt="9"/>
      <dgm:spPr/>
    </dgm:pt>
    <dgm:pt modelId="{5DBC0B13-5ADD-4E7F-A7AC-6B7002BCF923}" type="pres">
      <dgm:prSet presAssocID="{E2E76F7B-D4BE-4C1B-A141-D17FBA20F571}" presName="hierChild4" presStyleCnt="0"/>
      <dgm:spPr/>
    </dgm:pt>
    <dgm:pt modelId="{8A7EFA1E-6C5C-40B3-B9A9-93B5AF4D654A}" type="pres">
      <dgm:prSet presAssocID="{01AF6D80-AB2F-47C3-A23F-928F08B609B5}" presName="Name37" presStyleLbl="parChTrans1D3" presStyleIdx="26" presStyleCnt="37"/>
      <dgm:spPr/>
    </dgm:pt>
    <dgm:pt modelId="{6C8416C3-E339-4F85-85EA-891A8FFD00FC}" type="pres">
      <dgm:prSet presAssocID="{795FDEA8-D8F3-4E58-8F71-5D2CB4A31E05}" presName="hierRoot2" presStyleCnt="0">
        <dgm:presLayoutVars>
          <dgm:hierBranch val="init"/>
        </dgm:presLayoutVars>
      </dgm:prSet>
      <dgm:spPr/>
    </dgm:pt>
    <dgm:pt modelId="{40828F26-8DE0-4487-8398-06703677305E}" type="pres">
      <dgm:prSet presAssocID="{795FDEA8-D8F3-4E58-8F71-5D2CB4A31E05}" presName="rootComposite" presStyleCnt="0"/>
      <dgm:spPr/>
    </dgm:pt>
    <dgm:pt modelId="{DB8EBD7F-B419-42F6-A42D-2C81DD082088}" type="pres">
      <dgm:prSet presAssocID="{795FDEA8-D8F3-4E58-8F71-5D2CB4A31E05}" presName="rootText" presStyleLbl="node3" presStyleIdx="26" presStyleCnt="37" custScaleX="124736">
        <dgm:presLayoutVars>
          <dgm:chPref val="3"/>
        </dgm:presLayoutVars>
      </dgm:prSet>
      <dgm:spPr/>
    </dgm:pt>
    <dgm:pt modelId="{6533735A-4AB3-40BD-96BB-57B7EB3A2B6E}" type="pres">
      <dgm:prSet presAssocID="{795FDEA8-D8F3-4E58-8F71-5D2CB4A31E05}" presName="rootConnector" presStyleLbl="node3" presStyleIdx="26" presStyleCnt="37"/>
      <dgm:spPr/>
    </dgm:pt>
    <dgm:pt modelId="{C7908B5A-485B-4842-826A-FE7634920CAC}" type="pres">
      <dgm:prSet presAssocID="{795FDEA8-D8F3-4E58-8F71-5D2CB4A31E05}" presName="hierChild4" presStyleCnt="0"/>
      <dgm:spPr/>
    </dgm:pt>
    <dgm:pt modelId="{33A6369C-3CFB-4FBE-A686-48BFE4ABCE10}" type="pres">
      <dgm:prSet presAssocID="{795FDEA8-D8F3-4E58-8F71-5D2CB4A31E05}" presName="hierChild5" presStyleCnt="0"/>
      <dgm:spPr/>
    </dgm:pt>
    <dgm:pt modelId="{EC059A2D-D1F0-4F73-81EA-1A6EF946FE36}" type="pres">
      <dgm:prSet presAssocID="{D418577B-3258-481E-80B2-5FEABD15781A}" presName="Name37" presStyleLbl="parChTrans1D3" presStyleIdx="27" presStyleCnt="37"/>
      <dgm:spPr/>
    </dgm:pt>
    <dgm:pt modelId="{EC616FF3-3CCF-40AE-94C9-C17457BD3C85}" type="pres">
      <dgm:prSet presAssocID="{9608F7E4-3DEE-42A2-9138-0171ADF2FE4E}" presName="hierRoot2" presStyleCnt="0">
        <dgm:presLayoutVars>
          <dgm:hierBranch val="init"/>
        </dgm:presLayoutVars>
      </dgm:prSet>
      <dgm:spPr/>
    </dgm:pt>
    <dgm:pt modelId="{879EED9D-4CE4-4170-B0E4-0A6BBDB83C0C}" type="pres">
      <dgm:prSet presAssocID="{9608F7E4-3DEE-42A2-9138-0171ADF2FE4E}" presName="rootComposite" presStyleCnt="0"/>
      <dgm:spPr/>
    </dgm:pt>
    <dgm:pt modelId="{780BAB09-E191-45F9-8849-05813064007B}" type="pres">
      <dgm:prSet presAssocID="{9608F7E4-3DEE-42A2-9138-0171ADF2FE4E}" presName="rootText" presStyleLbl="node3" presStyleIdx="27" presStyleCnt="37" custScaleX="124736">
        <dgm:presLayoutVars>
          <dgm:chPref val="3"/>
        </dgm:presLayoutVars>
      </dgm:prSet>
      <dgm:spPr/>
    </dgm:pt>
    <dgm:pt modelId="{C79AD1B2-9FBB-4D4B-8F72-7FA2B4ACA8A8}" type="pres">
      <dgm:prSet presAssocID="{9608F7E4-3DEE-42A2-9138-0171ADF2FE4E}" presName="rootConnector" presStyleLbl="node3" presStyleIdx="27" presStyleCnt="37"/>
      <dgm:spPr/>
    </dgm:pt>
    <dgm:pt modelId="{85656DD6-4BDB-4872-BEAD-3E6F2F2AD771}" type="pres">
      <dgm:prSet presAssocID="{9608F7E4-3DEE-42A2-9138-0171ADF2FE4E}" presName="hierChild4" presStyleCnt="0"/>
      <dgm:spPr/>
    </dgm:pt>
    <dgm:pt modelId="{F344F443-27AE-463F-A735-B81173D2D5C0}" type="pres">
      <dgm:prSet presAssocID="{9608F7E4-3DEE-42A2-9138-0171ADF2FE4E}" presName="hierChild5" presStyleCnt="0"/>
      <dgm:spPr/>
    </dgm:pt>
    <dgm:pt modelId="{2F889973-1DCB-42DB-B371-8FB88810EB58}" type="pres">
      <dgm:prSet presAssocID="{A6043043-C265-4B00-8725-74262F16DBA7}" presName="Name37" presStyleLbl="parChTrans1D3" presStyleIdx="28" presStyleCnt="37"/>
      <dgm:spPr/>
    </dgm:pt>
    <dgm:pt modelId="{281C5FCA-AECC-4AA0-84F4-20646615F2AA}" type="pres">
      <dgm:prSet presAssocID="{34AD70A8-0C32-47FD-A731-E987EB6C1386}" presName="hierRoot2" presStyleCnt="0">
        <dgm:presLayoutVars>
          <dgm:hierBranch val="init"/>
        </dgm:presLayoutVars>
      </dgm:prSet>
      <dgm:spPr/>
    </dgm:pt>
    <dgm:pt modelId="{C4D0F8F6-A585-4116-BFDE-5F6A86F98F5F}" type="pres">
      <dgm:prSet presAssocID="{34AD70A8-0C32-47FD-A731-E987EB6C1386}" presName="rootComposite" presStyleCnt="0"/>
      <dgm:spPr/>
    </dgm:pt>
    <dgm:pt modelId="{3C425C37-C710-402C-AFA2-A8BA002FFA56}" type="pres">
      <dgm:prSet presAssocID="{34AD70A8-0C32-47FD-A731-E987EB6C1386}" presName="rootText" presStyleLbl="node3" presStyleIdx="28" presStyleCnt="37" custScaleX="124736">
        <dgm:presLayoutVars>
          <dgm:chPref val="3"/>
        </dgm:presLayoutVars>
      </dgm:prSet>
      <dgm:spPr/>
    </dgm:pt>
    <dgm:pt modelId="{D6C7AE1C-76C5-4094-AC61-3FC5EF916B77}" type="pres">
      <dgm:prSet presAssocID="{34AD70A8-0C32-47FD-A731-E987EB6C1386}" presName="rootConnector" presStyleLbl="node3" presStyleIdx="28" presStyleCnt="37"/>
      <dgm:spPr/>
    </dgm:pt>
    <dgm:pt modelId="{5BF02B91-6C78-4B73-AC44-FBB0666F2F26}" type="pres">
      <dgm:prSet presAssocID="{34AD70A8-0C32-47FD-A731-E987EB6C1386}" presName="hierChild4" presStyleCnt="0"/>
      <dgm:spPr/>
    </dgm:pt>
    <dgm:pt modelId="{D06672B0-FBA4-401E-BCA8-539BC69589B4}" type="pres">
      <dgm:prSet presAssocID="{34AD70A8-0C32-47FD-A731-E987EB6C1386}" presName="hierChild5" presStyleCnt="0"/>
      <dgm:spPr/>
    </dgm:pt>
    <dgm:pt modelId="{453C11B7-5A05-40AF-AFDA-E69404034BE2}" type="pres">
      <dgm:prSet presAssocID="{E2E76F7B-D4BE-4C1B-A141-D17FBA20F571}" presName="hierChild5" presStyleCnt="0"/>
      <dgm:spPr/>
    </dgm:pt>
    <dgm:pt modelId="{31D0CA00-F8C7-4B38-A579-9DD85991AC43}" type="pres">
      <dgm:prSet presAssocID="{DA0C3577-D425-49CE-87F5-32EAEA0DB559}" presName="Name37" presStyleLbl="parChTrans1D2" presStyleIdx="6" presStyleCnt="9"/>
      <dgm:spPr/>
    </dgm:pt>
    <dgm:pt modelId="{21526F2E-F613-46A8-B2B0-05C535487B89}" type="pres">
      <dgm:prSet presAssocID="{31A35E1F-9677-423A-9641-7CDD71F9E94F}" presName="hierRoot2" presStyleCnt="0">
        <dgm:presLayoutVars>
          <dgm:hierBranch val="init"/>
        </dgm:presLayoutVars>
      </dgm:prSet>
      <dgm:spPr/>
    </dgm:pt>
    <dgm:pt modelId="{2158D0F2-4B7B-42C5-87CC-BF17F25AB58F}" type="pres">
      <dgm:prSet presAssocID="{31A35E1F-9677-423A-9641-7CDD71F9E94F}" presName="rootComposite" presStyleCnt="0"/>
      <dgm:spPr/>
    </dgm:pt>
    <dgm:pt modelId="{64AFA5B4-EAB7-4952-B299-9C4C43B0EC55}" type="pres">
      <dgm:prSet presAssocID="{31A35E1F-9677-423A-9641-7CDD71F9E94F}" presName="rootText" presStyleLbl="node2" presStyleIdx="6" presStyleCnt="9" custScaleX="182306" custLinFactNeighborX="11225" custLinFactNeighborY="683">
        <dgm:presLayoutVars>
          <dgm:chPref val="3"/>
        </dgm:presLayoutVars>
      </dgm:prSet>
      <dgm:spPr/>
    </dgm:pt>
    <dgm:pt modelId="{21D366B2-F4B3-4585-892B-550B2B232FA4}" type="pres">
      <dgm:prSet presAssocID="{31A35E1F-9677-423A-9641-7CDD71F9E94F}" presName="rootConnector" presStyleLbl="node2" presStyleIdx="6" presStyleCnt="9"/>
      <dgm:spPr/>
    </dgm:pt>
    <dgm:pt modelId="{F97E9394-AB99-4B7D-9A74-B0408FF0B05B}" type="pres">
      <dgm:prSet presAssocID="{31A35E1F-9677-423A-9641-7CDD71F9E94F}" presName="hierChild4" presStyleCnt="0"/>
      <dgm:spPr/>
    </dgm:pt>
    <dgm:pt modelId="{86930378-B114-4EF1-8D80-89EE532C4D78}" type="pres">
      <dgm:prSet presAssocID="{05A61D75-291E-4600-849A-9B9ED619B128}" presName="Name37" presStyleLbl="parChTrans1D3" presStyleIdx="29" presStyleCnt="37"/>
      <dgm:spPr/>
    </dgm:pt>
    <dgm:pt modelId="{DAA82F89-C82D-402A-89DF-7E46DB7504DF}" type="pres">
      <dgm:prSet presAssocID="{3BD67E6D-517C-49A0-A8FA-9FB16AE12CDD}" presName="hierRoot2" presStyleCnt="0">
        <dgm:presLayoutVars>
          <dgm:hierBranch val="init"/>
        </dgm:presLayoutVars>
      </dgm:prSet>
      <dgm:spPr/>
    </dgm:pt>
    <dgm:pt modelId="{AE100BF8-432C-4E38-B66B-7EB00BF5ADAF}" type="pres">
      <dgm:prSet presAssocID="{3BD67E6D-517C-49A0-A8FA-9FB16AE12CDD}" presName="rootComposite" presStyleCnt="0"/>
      <dgm:spPr/>
    </dgm:pt>
    <dgm:pt modelId="{A9D9CACE-2B22-46DA-AC00-2B73F48FDC4D}" type="pres">
      <dgm:prSet presAssocID="{3BD67E6D-517C-49A0-A8FA-9FB16AE12CDD}" presName="rootText" presStyleLbl="node3" presStyleIdx="29" presStyleCnt="37" custScaleX="124843">
        <dgm:presLayoutVars>
          <dgm:chPref val="3"/>
        </dgm:presLayoutVars>
      </dgm:prSet>
      <dgm:spPr/>
    </dgm:pt>
    <dgm:pt modelId="{A8CAA3FF-C7E9-439D-BA09-C793C0981D00}" type="pres">
      <dgm:prSet presAssocID="{3BD67E6D-517C-49A0-A8FA-9FB16AE12CDD}" presName="rootConnector" presStyleLbl="node3" presStyleIdx="29" presStyleCnt="37"/>
      <dgm:spPr/>
    </dgm:pt>
    <dgm:pt modelId="{F8EEC871-8E20-40C5-A184-78FD92824FE3}" type="pres">
      <dgm:prSet presAssocID="{3BD67E6D-517C-49A0-A8FA-9FB16AE12CDD}" presName="hierChild4" presStyleCnt="0"/>
      <dgm:spPr/>
    </dgm:pt>
    <dgm:pt modelId="{0481D764-8D52-48BF-B71C-394969565EB5}" type="pres">
      <dgm:prSet presAssocID="{3BD67E6D-517C-49A0-A8FA-9FB16AE12CDD}" presName="hierChild5" presStyleCnt="0"/>
      <dgm:spPr/>
    </dgm:pt>
    <dgm:pt modelId="{019F3C83-4880-432E-84EC-6A918CBE7393}" type="pres">
      <dgm:prSet presAssocID="{3780DFF9-1000-45A5-B801-0ABFE9D980C5}" presName="Name37" presStyleLbl="parChTrans1D3" presStyleIdx="30" presStyleCnt="37"/>
      <dgm:spPr/>
    </dgm:pt>
    <dgm:pt modelId="{BFE7783F-7FC3-4EA3-859A-0AFDCD0B037C}" type="pres">
      <dgm:prSet presAssocID="{874E1D86-BE29-4E91-979D-FC23DC2AA509}" presName="hierRoot2" presStyleCnt="0">
        <dgm:presLayoutVars>
          <dgm:hierBranch val="init"/>
        </dgm:presLayoutVars>
      </dgm:prSet>
      <dgm:spPr/>
    </dgm:pt>
    <dgm:pt modelId="{FA25AB31-6634-43F4-88F6-09FA302D9256}" type="pres">
      <dgm:prSet presAssocID="{874E1D86-BE29-4E91-979D-FC23DC2AA509}" presName="rootComposite" presStyleCnt="0"/>
      <dgm:spPr/>
    </dgm:pt>
    <dgm:pt modelId="{BB83BA41-BD7F-4A08-A622-940C1B1DA242}" type="pres">
      <dgm:prSet presAssocID="{874E1D86-BE29-4E91-979D-FC23DC2AA509}" presName="rootText" presStyleLbl="node3" presStyleIdx="30" presStyleCnt="37" custScaleX="124843">
        <dgm:presLayoutVars>
          <dgm:chPref val="3"/>
        </dgm:presLayoutVars>
      </dgm:prSet>
      <dgm:spPr/>
    </dgm:pt>
    <dgm:pt modelId="{10C4B4F7-DD4F-4B0B-844A-3F236839A595}" type="pres">
      <dgm:prSet presAssocID="{874E1D86-BE29-4E91-979D-FC23DC2AA509}" presName="rootConnector" presStyleLbl="node3" presStyleIdx="30" presStyleCnt="37"/>
      <dgm:spPr/>
    </dgm:pt>
    <dgm:pt modelId="{ED9FCACC-E690-44C3-A772-1FC6FAF18AD9}" type="pres">
      <dgm:prSet presAssocID="{874E1D86-BE29-4E91-979D-FC23DC2AA509}" presName="hierChild4" presStyleCnt="0"/>
      <dgm:spPr/>
    </dgm:pt>
    <dgm:pt modelId="{07F89975-E0CE-456C-87FF-7578A09E88B7}" type="pres">
      <dgm:prSet presAssocID="{874E1D86-BE29-4E91-979D-FC23DC2AA509}" presName="hierChild5" presStyleCnt="0"/>
      <dgm:spPr/>
    </dgm:pt>
    <dgm:pt modelId="{0B7597DC-73FA-4235-A2A4-D80BF5EE0437}" type="pres">
      <dgm:prSet presAssocID="{AE43954E-3B03-487E-8367-4BAA642007E2}" presName="Name37" presStyleLbl="parChTrans1D3" presStyleIdx="31" presStyleCnt="37"/>
      <dgm:spPr/>
    </dgm:pt>
    <dgm:pt modelId="{ABC7000F-EC35-4A58-A355-8DB1C3518BB1}" type="pres">
      <dgm:prSet presAssocID="{11D20726-B8FA-42CE-AD33-C887E3114EA7}" presName="hierRoot2" presStyleCnt="0">
        <dgm:presLayoutVars>
          <dgm:hierBranch val="init"/>
        </dgm:presLayoutVars>
      </dgm:prSet>
      <dgm:spPr/>
    </dgm:pt>
    <dgm:pt modelId="{71950DF6-AF75-4873-BE63-2F0D4BFB8936}" type="pres">
      <dgm:prSet presAssocID="{11D20726-B8FA-42CE-AD33-C887E3114EA7}" presName="rootComposite" presStyleCnt="0"/>
      <dgm:spPr/>
    </dgm:pt>
    <dgm:pt modelId="{B5AE9AA3-68AE-4052-80E1-DA92F7D19E6A}" type="pres">
      <dgm:prSet presAssocID="{11D20726-B8FA-42CE-AD33-C887E3114EA7}" presName="rootText" presStyleLbl="node3" presStyleIdx="31" presStyleCnt="37" custScaleX="124843">
        <dgm:presLayoutVars>
          <dgm:chPref val="3"/>
        </dgm:presLayoutVars>
      </dgm:prSet>
      <dgm:spPr/>
    </dgm:pt>
    <dgm:pt modelId="{616FE239-07DB-4B72-B681-55B11EA8A54C}" type="pres">
      <dgm:prSet presAssocID="{11D20726-B8FA-42CE-AD33-C887E3114EA7}" presName="rootConnector" presStyleLbl="node3" presStyleIdx="31" presStyleCnt="37"/>
      <dgm:spPr/>
    </dgm:pt>
    <dgm:pt modelId="{52222F65-BD0C-4E9E-9C3C-087E96AC7C09}" type="pres">
      <dgm:prSet presAssocID="{11D20726-B8FA-42CE-AD33-C887E3114EA7}" presName="hierChild4" presStyleCnt="0"/>
      <dgm:spPr/>
    </dgm:pt>
    <dgm:pt modelId="{FA62CE34-740D-4108-819C-59C52A1A1656}" type="pres">
      <dgm:prSet presAssocID="{11D20726-B8FA-42CE-AD33-C887E3114EA7}" presName="hierChild5" presStyleCnt="0"/>
      <dgm:spPr/>
    </dgm:pt>
    <dgm:pt modelId="{5E67D2E1-B768-4052-8CFF-CB04756F7B2F}" type="pres">
      <dgm:prSet presAssocID="{01FE707B-C6AB-41AF-863C-BF7B78E5E0C0}" presName="Name37" presStyleLbl="parChTrans1D3" presStyleIdx="32" presStyleCnt="37"/>
      <dgm:spPr/>
    </dgm:pt>
    <dgm:pt modelId="{BA35AF7E-3EAF-4329-BA5D-540D5631212A}" type="pres">
      <dgm:prSet presAssocID="{45C3576B-A194-4620-8EA9-8218F6250B4D}" presName="hierRoot2" presStyleCnt="0">
        <dgm:presLayoutVars>
          <dgm:hierBranch val="init"/>
        </dgm:presLayoutVars>
      </dgm:prSet>
      <dgm:spPr/>
    </dgm:pt>
    <dgm:pt modelId="{0734DC7B-79CB-4C90-9562-ADD72CC49C90}" type="pres">
      <dgm:prSet presAssocID="{45C3576B-A194-4620-8EA9-8218F6250B4D}" presName="rootComposite" presStyleCnt="0"/>
      <dgm:spPr/>
    </dgm:pt>
    <dgm:pt modelId="{4B5FF948-935A-4ACC-9425-777BA053D243}" type="pres">
      <dgm:prSet presAssocID="{45C3576B-A194-4620-8EA9-8218F6250B4D}" presName="rootText" presStyleLbl="node3" presStyleIdx="32" presStyleCnt="37" custScaleX="130868">
        <dgm:presLayoutVars>
          <dgm:chPref val="3"/>
        </dgm:presLayoutVars>
      </dgm:prSet>
      <dgm:spPr/>
    </dgm:pt>
    <dgm:pt modelId="{E11A0265-B248-4476-B3ED-F224755E4CD9}" type="pres">
      <dgm:prSet presAssocID="{45C3576B-A194-4620-8EA9-8218F6250B4D}" presName="rootConnector" presStyleLbl="node3" presStyleIdx="32" presStyleCnt="37"/>
      <dgm:spPr/>
    </dgm:pt>
    <dgm:pt modelId="{CE51BED3-1935-4D75-8833-F18B7835F030}" type="pres">
      <dgm:prSet presAssocID="{45C3576B-A194-4620-8EA9-8218F6250B4D}" presName="hierChild4" presStyleCnt="0"/>
      <dgm:spPr/>
    </dgm:pt>
    <dgm:pt modelId="{2AA33361-EF5D-4E07-B7B7-DFA121570C2C}" type="pres">
      <dgm:prSet presAssocID="{45C3576B-A194-4620-8EA9-8218F6250B4D}" presName="hierChild5" presStyleCnt="0"/>
      <dgm:spPr/>
    </dgm:pt>
    <dgm:pt modelId="{08FB7B89-D6E3-43D0-AB56-B07517DB1C78}" type="pres">
      <dgm:prSet presAssocID="{31A35E1F-9677-423A-9641-7CDD71F9E94F}" presName="hierChild5" presStyleCnt="0"/>
      <dgm:spPr/>
    </dgm:pt>
    <dgm:pt modelId="{04ED5B14-1593-413C-934D-C52B36D60BC2}" type="pres">
      <dgm:prSet presAssocID="{63646F75-56A8-47B5-898A-D80876E9D7BC}" presName="Name37" presStyleLbl="parChTrans1D2" presStyleIdx="7" presStyleCnt="9"/>
      <dgm:spPr/>
    </dgm:pt>
    <dgm:pt modelId="{B1C3E97C-EF4D-42A7-B11A-5F2F8F8F9680}" type="pres">
      <dgm:prSet presAssocID="{B045A0A1-13FF-4126-9AFD-DFF0C5B66D21}" presName="hierRoot2" presStyleCnt="0">
        <dgm:presLayoutVars>
          <dgm:hierBranch val="init"/>
        </dgm:presLayoutVars>
      </dgm:prSet>
      <dgm:spPr/>
    </dgm:pt>
    <dgm:pt modelId="{830845D2-235D-437B-A6AF-492262125A3E}" type="pres">
      <dgm:prSet presAssocID="{B045A0A1-13FF-4126-9AFD-DFF0C5B66D21}" presName="rootComposite" presStyleCnt="0"/>
      <dgm:spPr/>
    </dgm:pt>
    <dgm:pt modelId="{DF807B0A-A834-4826-A460-5F909E188804}" type="pres">
      <dgm:prSet presAssocID="{B045A0A1-13FF-4126-9AFD-DFF0C5B66D21}" presName="rootText" presStyleLbl="node2" presStyleIdx="7" presStyleCnt="9" custScaleX="182306" custLinFactNeighborX="-3361" custLinFactNeighborY="683">
        <dgm:presLayoutVars>
          <dgm:chPref val="3"/>
        </dgm:presLayoutVars>
      </dgm:prSet>
      <dgm:spPr/>
    </dgm:pt>
    <dgm:pt modelId="{E37B78BB-DF06-4312-8FE3-F774140A35E4}" type="pres">
      <dgm:prSet presAssocID="{B045A0A1-13FF-4126-9AFD-DFF0C5B66D21}" presName="rootConnector" presStyleLbl="node2" presStyleIdx="7" presStyleCnt="9"/>
      <dgm:spPr/>
    </dgm:pt>
    <dgm:pt modelId="{E7EE40A8-418B-4D50-9818-DD6D6FF39687}" type="pres">
      <dgm:prSet presAssocID="{B045A0A1-13FF-4126-9AFD-DFF0C5B66D21}" presName="hierChild4" presStyleCnt="0"/>
      <dgm:spPr/>
    </dgm:pt>
    <dgm:pt modelId="{23D8DFC3-5C4B-4007-939F-483800994483}" type="pres">
      <dgm:prSet presAssocID="{B045A0A1-13FF-4126-9AFD-DFF0C5B66D21}" presName="hierChild5" presStyleCnt="0"/>
      <dgm:spPr/>
    </dgm:pt>
    <dgm:pt modelId="{0B7DA3E0-3F5E-4E5D-974F-D0BED614D313}" type="pres">
      <dgm:prSet presAssocID="{657D9625-D073-4384-BE4F-A73F0E7472C3}" presName="Name37" presStyleLbl="parChTrans1D2" presStyleIdx="8" presStyleCnt="9"/>
      <dgm:spPr/>
    </dgm:pt>
    <dgm:pt modelId="{59EA7A59-EF42-4E23-AFD1-81DF155355B9}" type="pres">
      <dgm:prSet presAssocID="{62F885EF-C045-481E-9693-71306147A9F2}" presName="hierRoot2" presStyleCnt="0">
        <dgm:presLayoutVars>
          <dgm:hierBranch val="init"/>
        </dgm:presLayoutVars>
      </dgm:prSet>
      <dgm:spPr/>
    </dgm:pt>
    <dgm:pt modelId="{F613E990-C60B-410A-AC04-C2A955F62D07}" type="pres">
      <dgm:prSet presAssocID="{62F885EF-C045-481E-9693-71306147A9F2}" presName="rootComposite" presStyleCnt="0"/>
      <dgm:spPr/>
    </dgm:pt>
    <dgm:pt modelId="{713EB93F-833A-4EEC-94E4-7CF2BB22B751}" type="pres">
      <dgm:prSet presAssocID="{62F885EF-C045-481E-9693-71306147A9F2}" presName="rootText" presStyleLbl="node2" presStyleIdx="8" presStyleCnt="9" custScaleX="182306" custLinFactNeighborX="11225" custLinFactNeighborY="683">
        <dgm:presLayoutVars>
          <dgm:chPref val="3"/>
        </dgm:presLayoutVars>
      </dgm:prSet>
      <dgm:spPr/>
    </dgm:pt>
    <dgm:pt modelId="{5F59450B-CCC1-43AF-B8E4-839066915B8C}" type="pres">
      <dgm:prSet presAssocID="{62F885EF-C045-481E-9693-71306147A9F2}" presName="rootConnector" presStyleLbl="node2" presStyleIdx="8" presStyleCnt="9"/>
      <dgm:spPr/>
    </dgm:pt>
    <dgm:pt modelId="{8907927E-7A69-4D0A-9219-8FC49FA02291}" type="pres">
      <dgm:prSet presAssocID="{62F885EF-C045-481E-9693-71306147A9F2}" presName="hierChild4" presStyleCnt="0"/>
      <dgm:spPr/>
    </dgm:pt>
    <dgm:pt modelId="{09ED7408-6012-4062-994E-6C693650E68A}" type="pres">
      <dgm:prSet presAssocID="{89F7B57F-3352-4EE1-8446-A70B0690CA33}" presName="Name37" presStyleLbl="parChTrans1D3" presStyleIdx="33" presStyleCnt="37"/>
      <dgm:spPr/>
    </dgm:pt>
    <dgm:pt modelId="{45EB6883-9BF8-421F-993E-8248CAA11B30}" type="pres">
      <dgm:prSet presAssocID="{6D659564-7A26-4885-9CA5-C0E4BDD9AAE0}" presName="hierRoot2" presStyleCnt="0">
        <dgm:presLayoutVars>
          <dgm:hierBranch val="init"/>
        </dgm:presLayoutVars>
      </dgm:prSet>
      <dgm:spPr/>
    </dgm:pt>
    <dgm:pt modelId="{DBFCD47B-56FD-4082-B108-59309A4DF883}" type="pres">
      <dgm:prSet presAssocID="{6D659564-7A26-4885-9CA5-C0E4BDD9AAE0}" presName="rootComposite" presStyleCnt="0"/>
      <dgm:spPr/>
    </dgm:pt>
    <dgm:pt modelId="{52B3D271-F1D7-4FDA-9EFE-DD7C82165D6F}" type="pres">
      <dgm:prSet presAssocID="{6D659564-7A26-4885-9CA5-C0E4BDD9AAE0}" presName="rootText" presStyleLbl="node3" presStyleIdx="33" presStyleCnt="37" custScaleX="124736">
        <dgm:presLayoutVars>
          <dgm:chPref val="3"/>
        </dgm:presLayoutVars>
      </dgm:prSet>
      <dgm:spPr/>
    </dgm:pt>
    <dgm:pt modelId="{2BCC0149-EB31-4C09-ACFB-FB25BE8310F5}" type="pres">
      <dgm:prSet presAssocID="{6D659564-7A26-4885-9CA5-C0E4BDD9AAE0}" presName="rootConnector" presStyleLbl="node3" presStyleIdx="33" presStyleCnt="37"/>
      <dgm:spPr/>
    </dgm:pt>
    <dgm:pt modelId="{6C0DEBA3-1735-4579-B6B3-22BF79D6E583}" type="pres">
      <dgm:prSet presAssocID="{6D659564-7A26-4885-9CA5-C0E4BDD9AAE0}" presName="hierChild4" presStyleCnt="0"/>
      <dgm:spPr/>
    </dgm:pt>
    <dgm:pt modelId="{CAC3FAD9-C3F7-42B1-AB44-C5F119A558DA}" type="pres">
      <dgm:prSet presAssocID="{6D659564-7A26-4885-9CA5-C0E4BDD9AAE0}" presName="hierChild5" presStyleCnt="0"/>
      <dgm:spPr/>
    </dgm:pt>
    <dgm:pt modelId="{5E267B89-3427-496C-9716-69CCAD8F939B}" type="pres">
      <dgm:prSet presAssocID="{B6B9AF09-47DD-4C1A-94AF-C5D692295C7D}" presName="Name37" presStyleLbl="parChTrans1D3" presStyleIdx="34" presStyleCnt="37"/>
      <dgm:spPr/>
    </dgm:pt>
    <dgm:pt modelId="{A337DCE1-B533-45D5-A85E-B07FCD1E27DB}" type="pres">
      <dgm:prSet presAssocID="{3801D3C4-9AF7-4767-BF0D-BB93129367F4}" presName="hierRoot2" presStyleCnt="0">
        <dgm:presLayoutVars>
          <dgm:hierBranch val="init"/>
        </dgm:presLayoutVars>
      </dgm:prSet>
      <dgm:spPr/>
    </dgm:pt>
    <dgm:pt modelId="{1D644BBC-0898-4DE4-B425-C7CE5B4B3957}" type="pres">
      <dgm:prSet presAssocID="{3801D3C4-9AF7-4767-BF0D-BB93129367F4}" presName="rootComposite" presStyleCnt="0"/>
      <dgm:spPr/>
    </dgm:pt>
    <dgm:pt modelId="{6343343C-989E-4937-B91C-8351553DE764}" type="pres">
      <dgm:prSet presAssocID="{3801D3C4-9AF7-4767-BF0D-BB93129367F4}" presName="rootText" presStyleLbl="node3" presStyleIdx="34" presStyleCnt="37" custScaleX="124736">
        <dgm:presLayoutVars>
          <dgm:chPref val="3"/>
        </dgm:presLayoutVars>
      </dgm:prSet>
      <dgm:spPr/>
    </dgm:pt>
    <dgm:pt modelId="{62F2A672-2228-4672-BBD0-A131CFCC22C5}" type="pres">
      <dgm:prSet presAssocID="{3801D3C4-9AF7-4767-BF0D-BB93129367F4}" presName="rootConnector" presStyleLbl="node3" presStyleIdx="34" presStyleCnt="37"/>
      <dgm:spPr/>
    </dgm:pt>
    <dgm:pt modelId="{CF0B5F75-6BD0-4AEA-9C63-BF3D5B2DBB86}" type="pres">
      <dgm:prSet presAssocID="{3801D3C4-9AF7-4767-BF0D-BB93129367F4}" presName="hierChild4" presStyleCnt="0"/>
      <dgm:spPr/>
    </dgm:pt>
    <dgm:pt modelId="{30A094A6-32B1-4BC3-BE83-15EEAD42D466}" type="pres">
      <dgm:prSet presAssocID="{3801D3C4-9AF7-4767-BF0D-BB93129367F4}" presName="hierChild5" presStyleCnt="0"/>
      <dgm:spPr/>
    </dgm:pt>
    <dgm:pt modelId="{76CE6FDF-4341-453D-98B6-5C576D47BB24}" type="pres">
      <dgm:prSet presAssocID="{8B9E3FEA-6DD0-4A99-8E51-CEE4074FAA69}" presName="Name37" presStyleLbl="parChTrans1D3" presStyleIdx="35" presStyleCnt="37"/>
      <dgm:spPr/>
    </dgm:pt>
    <dgm:pt modelId="{93F6866B-43AE-4E17-ADF9-AE06174BE2FE}" type="pres">
      <dgm:prSet presAssocID="{889E178B-D3CE-473E-AA82-AED04F60C347}" presName="hierRoot2" presStyleCnt="0">
        <dgm:presLayoutVars>
          <dgm:hierBranch val="init"/>
        </dgm:presLayoutVars>
      </dgm:prSet>
      <dgm:spPr/>
    </dgm:pt>
    <dgm:pt modelId="{DE559703-7715-4422-ADE5-659E577298E2}" type="pres">
      <dgm:prSet presAssocID="{889E178B-D3CE-473E-AA82-AED04F60C347}" presName="rootComposite" presStyleCnt="0"/>
      <dgm:spPr/>
    </dgm:pt>
    <dgm:pt modelId="{0F5942E7-6CE4-4DBD-B202-017E5C4C0885}" type="pres">
      <dgm:prSet presAssocID="{889E178B-D3CE-473E-AA82-AED04F60C347}" presName="rootText" presStyleLbl="node3" presStyleIdx="35" presStyleCnt="37" custScaleX="124736">
        <dgm:presLayoutVars>
          <dgm:chPref val="3"/>
        </dgm:presLayoutVars>
      </dgm:prSet>
      <dgm:spPr/>
    </dgm:pt>
    <dgm:pt modelId="{41906134-A76E-46B3-BDC8-E598FA347D4F}" type="pres">
      <dgm:prSet presAssocID="{889E178B-D3CE-473E-AA82-AED04F60C347}" presName="rootConnector" presStyleLbl="node3" presStyleIdx="35" presStyleCnt="37"/>
      <dgm:spPr/>
    </dgm:pt>
    <dgm:pt modelId="{8659BAC5-B0D3-43FA-A9FE-EB2CBFC4D7C8}" type="pres">
      <dgm:prSet presAssocID="{889E178B-D3CE-473E-AA82-AED04F60C347}" presName="hierChild4" presStyleCnt="0"/>
      <dgm:spPr/>
    </dgm:pt>
    <dgm:pt modelId="{ECCFC3FF-2B5D-450B-8F4C-BEE133863F33}" type="pres">
      <dgm:prSet presAssocID="{889E178B-D3CE-473E-AA82-AED04F60C347}" presName="hierChild5" presStyleCnt="0"/>
      <dgm:spPr/>
    </dgm:pt>
    <dgm:pt modelId="{FDA22AFE-3505-41A8-8420-BC2E21E0353F}" type="pres">
      <dgm:prSet presAssocID="{288D6E82-143D-485C-B560-8A0FCBD5C232}" presName="Name37" presStyleLbl="parChTrans1D3" presStyleIdx="36" presStyleCnt="37"/>
      <dgm:spPr/>
    </dgm:pt>
    <dgm:pt modelId="{AA3FC66E-7B34-414B-9749-E9254F99D540}" type="pres">
      <dgm:prSet presAssocID="{D6B5006D-5077-492B-A459-61702EA98CAE}" presName="hierRoot2" presStyleCnt="0">
        <dgm:presLayoutVars>
          <dgm:hierBranch val="init"/>
        </dgm:presLayoutVars>
      </dgm:prSet>
      <dgm:spPr/>
    </dgm:pt>
    <dgm:pt modelId="{3C463D7C-6C69-42D3-8E59-7493B70E129E}" type="pres">
      <dgm:prSet presAssocID="{D6B5006D-5077-492B-A459-61702EA98CAE}" presName="rootComposite" presStyleCnt="0"/>
      <dgm:spPr/>
    </dgm:pt>
    <dgm:pt modelId="{CAD54884-7234-4F99-A251-6D8EC6CA7961}" type="pres">
      <dgm:prSet presAssocID="{D6B5006D-5077-492B-A459-61702EA98CAE}" presName="rootText" presStyleLbl="node3" presStyleIdx="36" presStyleCnt="37" custScaleX="124736">
        <dgm:presLayoutVars>
          <dgm:chPref val="3"/>
        </dgm:presLayoutVars>
      </dgm:prSet>
      <dgm:spPr/>
    </dgm:pt>
    <dgm:pt modelId="{C128F5CD-4904-4774-A920-3293836038B2}" type="pres">
      <dgm:prSet presAssocID="{D6B5006D-5077-492B-A459-61702EA98CAE}" presName="rootConnector" presStyleLbl="node3" presStyleIdx="36" presStyleCnt="37"/>
      <dgm:spPr/>
    </dgm:pt>
    <dgm:pt modelId="{88D5E7AD-56ED-413A-A314-EA705721BA52}" type="pres">
      <dgm:prSet presAssocID="{D6B5006D-5077-492B-A459-61702EA98CAE}" presName="hierChild4" presStyleCnt="0"/>
      <dgm:spPr/>
    </dgm:pt>
    <dgm:pt modelId="{4D589891-EE2B-49EF-94D4-F6266F75146B}" type="pres">
      <dgm:prSet presAssocID="{D6B5006D-5077-492B-A459-61702EA98CAE}" presName="hierChild5" presStyleCnt="0"/>
      <dgm:spPr/>
    </dgm:pt>
    <dgm:pt modelId="{52265B01-446F-4039-B1B4-31AAFA9C2A5C}" type="pres">
      <dgm:prSet presAssocID="{62F885EF-C045-481E-9693-71306147A9F2}" presName="hierChild5" presStyleCnt="0"/>
      <dgm:spPr/>
    </dgm:pt>
    <dgm:pt modelId="{F3ED814C-9513-4AE1-B57B-379DC2A2B3C5}" type="pres">
      <dgm:prSet presAssocID="{601184E5-ECFA-4156-A9C2-8209A355982A}" presName="hierChild3" presStyleCnt="0"/>
      <dgm:spPr/>
    </dgm:pt>
  </dgm:ptLst>
  <dgm:cxnLst>
    <dgm:cxn modelId="{27CF1401-8231-45D7-B504-53C96A93C3D2}" srcId="{219DAC77-95CD-4600-9904-804B348753F0}" destId="{A9DC6851-6A79-4BE8-8DD6-AACCDA4B6251}" srcOrd="4" destOrd="0" parTransId="{BB47456B-3833-4474-9F8A-078F793A7C26}" sibTransId="{A3BE453C-DB1B-45DE-8C99-94F8861911E0}"/>
    <dgm:cxn modelId="{BA426A01-1533-416C-A4CE-1AFC21C00A94}" type="presOf" srcId="{CF0B8B54-9D2B-4C45-9DE4-F01D7F085CA0}" destId="{91DB76B5-8F34-4027-A7C7-6C9C0307B05E}" srcOrd="0" destOrd="0" presId="urn:microsoft.com/office/officeart/2005/8/layout/orgChart1"/>
    <dgm:cxn modelId="{57DFFB01-ECA0-475A-98E6-C004C1AC7D0B}" type="presOf" srcId="{A9AC2E3D-611B-4512-89FD-F9AE4964F1DA}" destId="{30158878-C88D-4DA5-B4CE-1878F603C16F}" srcOrd="1" destOrd="0" presId="urn:microsoft.com/office/officeart/2005/8/layout/orgChart1"/>
    <dgm:cxn modelId="{0288B302-0BF7-44BE-A15C-6F43F4557DA0}" type="presOf" srcId="{3BD67E6D-517C-49A0-A8FA-9FB16AE12CDD}" destId="{A9D9CACE-2B22-46DA-AC00-2B73F48FDC4D}" srcOrd="0" destOrd="0" presId="urn:microsoft.com/office/officeart/2005/8/layout/orgChart1"/>
    <dgm:cxn modelId="{9EB9FC02-026A-4122-AC25-379C5FCD4088}" srcId="{31A35E1F-9677-423A-9641-7CDD71F9E94F}" destId="{11D20726-B8FA-42CE-AD33-C887E3114EA7}" srcOrd="2" destOrd="0" parTransId="{AE43954E-3B03-487E-8367-4BAA642007E2}" sibTransId="{2815E5BC-AD10-41F0-8455-8F35DD2C6806}"/>
    <dgm:cxn modelId="{629F3504-F3BF-4D55-BEC2-CC6ADAE6DE5A}" type="presOf" srcId="{E385944A-D654-4278-81CF-0CFE53BFC5DB}" destId="{6CF49A63-24D5-4F8C-B88A-CA176279E9F7}" srcOrd="0" destOrd="0" presId="urn:microsoft.com/office/officeart/2005/8/layout/orgChart1"/>
    <dgm:cxn modelId="{44127504-6E8F-44F7-97C9-2BF17886EF8E}" type="presOf" srcId="{874E1D86-BE29-4E91-979D-FC23DC2AA509}" destId="{10C4B4F7-DD4F-4B0B-844A-3F236839A595}" srcOrd="1" destOrd="0" presId="urn:microsoft.com/office/officeart/2005/8/layout/orgChart1"/>
    <dgm:cxn modelId="{5C4C0F05-3CA8-4CF8-8D3E-9BEA8DF1C3F4}" type="presOf" srcId="{62F885EF-C045-481E-9693-71306147A9F2}" destId="{713EB93F-833A-4EEC-94E4-7CF2BB22B751}" srcOrd="0" destOrd="0" presId="urn:microsoft.com/office/officeart/2005/8/layout/orgChart1"/>
    <dgm:cxn modelId="{255FDE07-0004-4460-B401-277EDFF094C2}" type="presOf" srcId="{89F7B57F-3352-4EE1-8446-A70B0690CA33}" destId="{09ED7408-6012-4062-994E-6C693650E68A}" srcOrd="0" destOrd="0" presId="urn:microsoft.com/office/officeart/2005/8/layout/orgChart1"/>
    <dgm:cxn modelId="{383FFB08-F093-45BD-9082-9695A9D5F571}" srcId="{601184E5-ECFA-4156-A9C2-8209A355982A}" destId="{B045A0A1-13FF-4126-9AFD-DFF0C5B66D21}" srcOrd="7" destOrd="0" parTransId="{63646F75-56A8-47B5-898A-D80876E9D7BC}" sibTransId="{3D8D4C76-0B1D-4F20-A0F7-9E9DC753712D}"/>
    <dgm:cxn modelId="{D945250A-6DC0-4993-B880-015CF57F28D6}" type="presOf" srcId="{795FDEA8-D8F3-4E58-8F71-5D2CB4A31E05}" destId="{6533735A-4AB3-40BD-96BB-57B7EB3A2B6E}" srcOrd="1" destOrd="0" presId="urn:microsoft.com/office/officeart/2005/8/layout/orgChart1"/>
    <dgm:cxn modelId="{4056730A-9C7D-410F-A370-A59DF3EC3EA9}" type="presOf" srcId="{3801D3C4-9AF7-4767-BF0D-BB93129367F4}" destId="{6343343C-989E-4937-B91C-8351553DE764}" srcOrd="0" destOrd="0" presId="urn:microsoft.com/office/officeart/2005/8/layout/orgChart1"/>
    <dgm:cxn modelId="{D703790A-F12B-4BAD-8857-035C266477A0}" type="presOf" srcId="{117B12D5-157D-4279-899F-64AA83847B37}" destId="{3C9B9C35-7A53-46A8-A2A0-93C0328D7172}" srcOrd="0" destOrd="0" presId="urn:microsoft.com/office/officeart/2005/8/layout/orgChart1"/>
    <dgm:cxn modelId="{8374390D-B40D-4E3C-B802-8499228B4055}" srcId="{219DAC77-95CD-4600-9904-804B348753F0}" destId="{35E36BB1-38ED-4039-8FB6-8484B7972BE1}" srcOrd="3" destOrd="0" parTransId="{84A53B7D-D087-4E9F-8447-0071FA4442C5}" sibTransId="{32882313-67E3-4EA1-83DA-47F2C8C2609E}"/>
    <dgm:cxn modelId="{2FBC200E-E81C-4052-9544-9B24F0167921}" type="presOf" srcId="{FB151F8C-E7C7-40D2-8335-957AA4E15533}" destId="{CA89FB4E-95C4-428A-8FC4-072B0954A241}" srcOrd="0" destOrd="0" presId="urn:microsoft.com/office/officeart/2005/8/layout/orgChart1"/>
    <dgm:cxn modelId="{7B271813-2D4B-41E1-9FBE-4037768C48CA}" type="presOf" srcId="{B6B9AF09-47DD-4C1A-94AF-C5D692295C7D}" destId="{5E267B89-3427-496C-9716-69CCAD8F939B}" srcOrd="0" destOrd="0" presId="urn:microsoft.com/office/officeart/2005/8/layout/orgChart1"/>
    <dgm:cxn modelId="{D30FA917-A086-4846-B950-A27C8383027B}" srcId="{219DAC77-95CD-4600-9904-804B348753F0}" destId="{9758A3E2-E46E-4A1C-ACD8-A0E932CC7447}" srcOrd="1" destOrd="0" parTransId="{19AC5193-29BD-4996-BFC1-261097198E44}" sibTransId="{487CE39A-4188-4051-8D06-7017713321CC}"/>
    <dgm:cxn modelId="{A171CC17-AD78-4DD6-96BC-0FD30DD8E4C4}" type="presOf" srcId="{34AD70A8-0C32-47FD-A731-E987EB6C1386}" destId="{3C425C37-C710-402C-AFA2-A8BA002FFA56}" srcOrd="0" destOrd="0" presId="urn:microsoft.com/office/officeart/2005/8/layout/orgChart1"/>
    <dgm:cxn modelId="{FA718519-6042-4368-A109-B0C156D44312}" type="presOf" srcId="{C5062EAD-8804-486E-99D3-A92A14A0AA80}" destId="{A7742B0F-5866-495D-84CD-B09C134BF81B}" srcOrd="0" destOrd="0" presId="urn:microsoft.com/office/officeart/2005/8/layout/orgChart1"/>
    <dgm:cxn modelId="{BC080B1A-0C56-43FB-BE38-D1495061E4F2}" type="presOf" srcId="{4B44F2EC-E20D-4A52-8AC1-37D9D2392F14}" destId="{E3EA58D0-45AE-4897-B609-002E2F8870C7}" srcOrd="0" destOrd="0" presId="urn:microsoft.com/office/officeart/2005/8/layout/orgChart1"/>
    <dgm:cxn modelId="{E2D14D1A-8333-4F79-89FC-C86DE9EF7984}" type="presOf" srcId="{FC54C302-B0D5-4FF7-A42D-6B61D2DE413E}" destId="{E2364B5D-E679-462D-8290-F22382554CE8}" srcOrd="0" destOrd="0" presId="urn:microsoft.com/office/officeart/2005/8/layout/orgChart1"/>
    <dgm:cxn modelId="{BAD9781B-1586-43AD-8D84-F4783C2D95E6}" type="presOf" srcId="{999FA3CE-CDDE-46D7-92C2-98722EE59D7E}" destId="{EFBA5A91-D9BA-4D80-9E0C-6D50C430BED8}" srcOrd="0" destOrd="0" presId="urn:microsoft.com/office/officeart/2005/8/layout/orgChart1"/>
    <dgm:cxn modelId="{8C99151C-DFC1-48CC-AE22-601962C0297F}" type="presOf" srcId="{3801D3C4-9AF7-4767-BF0D-BB93129367F4}" destId="{62F2A672-2228-4672-BBD0-A131CFCC22C5}" srcOrd="1" destOrd="0" presId="urn:microsoft.com/office/officeart/2005/8/layout/orgChart1"/>
    <dgm:cxn modelId="{17661F1D-39DB-4813-B0CE-2D117B66FBB8}" srcId="{62F885EF-C045-481E-9693-71306147A9F2}" destId="{D6B5006D-5077-492B-A459-61702EA98CAE}" srcOrd="3" destOrd="0" parTransId="{288D6E82-143D-485C-B560-8A0FCBD5C232}" sibTransId="{43635760-CAA5-4528-B7FD-10E6C5434B10}"/>
    <dgm:cxn modelId="{E35B4B1D-C05F-421B-879C-2B15C37AAB09}" type="presOf" srcId="{22F4163B-D878-4F8B-B9C4-E62229E6CDC9}" destId="{58246AC4-0332-4EC2-9304-F0C0167241C1}" srcOrd="1" destOrd="0" presId="urn:microsoft.com/office/officeart/2005/8/layout/orgChart1"/>
    <dgm:cxn modelId="{E958C51D-86CF-4206-AB16-BD824C18EA17}" type="presOf" srcId="{6836C3AC-F2F5-44A6-B1AB-D2092269CBDE}" destId="{64F89898-38FA-4634-8F7E-DBC741DA305E}" srcOrd="1" destOrd="0" presId="urn:microsoft.com/office/officeart/2005/8/layout/orgChart1"/>
    <dgm:cxn modelId="{52B16F21-2107-43DE-9445-1886FFC3410A}" type="presOf" srcId="{65806E12-EB83-4988-B3A2-65F6B2C0EDCB}" destId="{5E88E5E6-70C3-4EEE-BC53-DC9D553BCFD3}" srcOrd="1" destOrd="0" presId="urn:microsoft.com/office/officeart/2005/8/layout/orgChart1"/>
    <dgm:cxn modelId="{3205DB24-E998-40DD-803E-5DE40253310A}" type="presOf" srcId="{A9DC6851-6A79-4BE8-8DD6-AACCDA4B6251}" destId="{DE85FFCB-B711-4CE1-870F-CDEDC13BF6EC}" srcOrd="0" destOrd="0" presId="urn:microsoft.com/office/officeart/2005/8/layout/orgChart1"/>
    <dgm:cxn modelId="{3822AD25-04C6-436C-B8D9-17E08E5342D2}" srcId="{54343269-526C-44C0-BA52-8280A780A961}" destId="{3BDFA57D-5FB1-4BB2-8D08-F4C1FCF2FCE3}" srcOrd="1" destOrd="0" parTransId="{8187CA88-436E-499A-A8C8-686345C8E453}" sibTransId="{0E43F15D-851B-4714-A56C-0578B0B3C1D0}"/>
    <dgm:cxn modelId="{38069926-4B55-4B4D-924E-B4812EBB289B}" type="presOf" srcId="{DB98F0A7-AF2E-46CF-BA98-B83B22EA7A22}" destId="{A6C6C9D4-AA68-44B0-9D7B-8BF9BAB59ABD}" srcOrd="0" destOrd="0" presId="urn:microsoft.com/office/officeart/2005/8/layout/orgChart1"/>
    <dgm:cxn modelId="{3FFEF926-6D9D-47DE-B61B-316E80AD5E1D}" srcId="{0E4832B1-09CD-48B2-8B96-68C6DA4AD55F}" destId="{36289FEE-3B72-43D3-A43E-428ABE44A67D}" srcOrd="7" destOrd="0" parTransId="{8637E757-C14D-4017-AEF6-520E37580B04}" sibTransId="{1DE182E6-D84D-4179-8252-A461236C8D8B}"/>
    <dgm:cxn modelId="{35703527-26F7-4CD3-B5C9-2B3903E90934}" srcId="{CF0B8B54-9D2B-4C45-9DE4-F01D7F085CA0}" destId="{601184E5-ECFA-4156-A9C2-8209A355982A}" srcOrd="0" destOrd="0" parTransId="{DCA0E8E2-6AB5-430E-98E1-31DFBC4F0167}" sibTransId="{30C1CA53-482F-4D8C-924A-F9A24792FBC4}"/>
    <dgm:cxn modelId="{09D13D28-D198-40DD-9A56-B4BE8FD244C3}" type="presOf" srcId="{601184E5-ECFA-4156-A9C2-8209A355982A}" destId="{5165E41A-0988-4911-B53A-93F677D5121F}" srcOrd="1" destOrd="0" presId="urn:microsoft.com/office/officeart/2005/8/layout/orgChart1"/>
    <dgm:cxn modelId="{3E6D4929-BD24-4049-97E7-E6BDD382EDDE}" srcId="{219DAC77-95CD-4600-9904-804B348753F0}" destId="{999FA3CE-CDDE-46D7-92C2-98722EE59D7E}" srcOrd="9" destOrd="0" parTransId="{CCF2D09B-5731-479A-8A68-EEC10B949EE4}" sibTransId="{4445EF1D-FFCA-4C7C-B088-8052CB70746D}"/>
    <dgm:cxn modelId="{687B4C29-8138-48B1-AADA-1D4C9571D733}" type="presOf" srcId="{E385944A-D654-4278-81CF-0CFE53BFC5DB}" destId="{F297F248-1D8E-4CC2-B7ED-38629DA9C792}" srcOrd="1" destOrd="0" presId="urn:microsoft.com/office/officeart/2005/8/layout/orgChart1"/>
    <dgm:cxn modelId="{9F27BE29-7293-4A13-A4AC-22FAE1BB6646}" srcId="{601184E5-ECFA-4156-A9C2-8209A355982A}" destId="{DD6E4DB4-F619-4654-8472-B9128F05C2FE}" srcOrd="1" destOrd="0" parTransId="{4B44F2EC-E20D-4A52-8AC1-37D9D2392F14}" sibTransId="{B3D8E779-A594-491B-858C-61BF6BA51478}"/>
    <dgm:cxn modelId="{A157E82B-17A4-468E-AE5A-3B97904DE492}" type="presOf" srcId="{2F98F6B7-87C3-4362-878A-A455A1298110}" destId="{829B9B03-8395-4FF3-9FFA-71EA5FC20EAA}" srcOrd="0" destOrd="0" presId="urn:microsoft.com/office/officeart/2005/8/layout/orgChart1"/>
    <dgm:cxn modelId="{A0A9632D-B7C1-40A9-B670-9832EC31B28C}" type="presOf" srcId="{219DAC77-95CD-4600-9904-804B348753F0}" destId="{E057CE75-69A6-4232-BCCD-B837FC3FE9A6}" srcOrd="0" destOrd="0" presId="urn:microsoft.com/office/officeart/2005/8/layout/orgChart1"/>
    <dgm:cxn modelId="{0000812D-7486-49DB-9302-2C3A33416489}" type="presOf" srcId="{0874819C-351F-44A0-94AB-D6A9EFD9EFF1}" destId="{8A49E5AA-11B4-4A0A-8ED5-3E5A1CCF747D}" srcOrd="0" destOrd="0" presId="urn:microsoft.com/office/officeart/2005/8/layout/orgChart1"/>
    <dgm:cxn modelId="{662BD132-0EE9-4F02-9BF1-9CD775CD28DF}" type="presOf" srcId="{0E4832B1-09CD-48B2-8B96-68C6DA4AD55F}" destId="{988D04B6-C944-4356-BCE4-D335CB94F23F}" srcOrd="1" destOrd="0" presId="urn:microsoft.com/office/officeart/2005/8/layout/orgChart1"/>
    <dgm:cxn modelId="{4CA93433-20EF-4E4E-8A83-5BEEF1775DCC}" type="presOf" srcId="{03CDFF8F-3FF4-4896-95BD-1802E8462540}" destId="{4A18D1E1-A2BE-4B97-BD3A-E6F7EA4954F8}" srcOrd="0" destOrd="0" presId="urn:microsoft.com/office/officeart/2005/8/layout/orgChart1"/>
    <dgm:cxn modelId="{831E8933-CD54-4A00-BB24-3447087AA319}" type="presOf" srcId="{08C5E44A-DED2-4229-B464-C0C39383EA01}" destId="{5652591F-A6E0-4B9D-9DB3-CFBB43989DD4}" srcOrd="0" destOrd="0" presId="urn:microsoft.com/office/officeart/2005/8/layout/orgChart1"/>
    <dgm:cxn modelId="{2748F433-116B-4AF4-A05C-31FAE0A848C8}" type="presOf" srcId="{CB994DD0-828A-4242-904D-FC9AA6DBF8F0}" destId="{4469C650-778B-485D-9645-3FD98C51AF00}" srcOrd="1" destOrd="0" presId="urn:microsoft.com/office/officeart/2005/8/layout/orgChart1"/>
    <dgm:cxn modelId="{0F3F3434-76F7-4D2C-B571-C724F0CD26B6}" type="presOf" srcId="{84A53B7D-D087-4E9F-8447-0071FA4442C5}" destId="{F2DDEA09-D2F4-4F7F-A780-C4DDD78755DA}" srcOrd="0" destOrd="0" presId="urn:microsoft.com/office/officeart/2005/8/layout/orgChart1"/>
    <dgm:cxn modelId="{97B9DA35-43C5-4E5D-A3B1-8C12D0168F76}" type="presOf" srcId="{885A411D-CA32-438C-8762-FDE03885A37C}" destId="{3F4DB260-C1B8-4C9E-9CE7-73598CA6C360}" srcOrd="1" destOrd="0" presId="urn:microsoft.com/office/officeart/2005/8/layout/orgChart1"/>
    <dgm:cxn modelId="{C91AF535-7BE0-406F-A560-BA51BDAA1B09}" type="presOf" srcId="{889E178B-D3CE-473E-AA82-AED04F60C347}" destId="{41906134-A76E-46B3-BDC8-E598FA347D4F}" srcOrd="1" destOrd="0" presId="urn:microsoft.com/office/officeart/2005/8/layout/orgChart1"/>
    <dgm:cxn modelId="{F3595C36-EBED-41B6-8DD1-2762DAD8B6A3}" type="presOf" srcId="{11D20726-B8FA-42CE-AD33-C887E3114EA7}" destId="{B5AE9AA3-68AE-4052-80E1-DA92F7D19E6A}" srcOrd="0" destOrd="0" presId="urn:microsoft.com/office/officeart/2005/8/layout/orgChart1"/>
    <dgm:cxn modelId="{A9F41A37-19B6-4D94-BBF6-B5CBD69559EB}" type="presOf" srcId="{F8400996-9267-44F7-B281-D981ACECE9C0}" destId="{BB2BEFBB-5FA4-4877-8EE4-95D34C2EC4D7}" srcOrd="0" destOrd="0" presId="urn:microsoft.com/office/officeart/2005/8/layout/orgChart1"/>
    <dgm:cxn modelId="{BF352839-AD32-4225-AAF0-9DA197B8EA22}" srcId="{0E4832B1-09CD-48B2-8B96-68C6DA4AD55F}" destId="{0C4F61ED-EBD3-429F-BCE5-45D72CC72DA3}" srcOrd="4" destOrd="0" parTransId="{BED11B39-5FC5-4C50-9756-466EE435F382}" sibTransId="{49048B65-FF11-4B33-A4E0-5DA97FBC6CD0}"/>
    <dgm:cxn modelId="{AE67253A-C399-4E5F-8AEC-CDB1A3AAE9DA}" type="presOf" srcId="{CB994DD0-828A-4242-904D-FC9AA6DBF8F0}" destId="{EECED255-04BE-4D29-A80D-A974C64D6568}" srcOrd="0" destOrd="0" presId="urn:microsoft.com/office/officeart/2005/8/layout/orgChart1"/>
    <dgm:cxn modelId="{8894F13A-1A09-4775-8C9D-1F490E2D72C2}" srcId="{31A35E1F-9677-423A-9641-7CDD71F9E94F}" destId="{3BD67E6D-517C-49A0-A8FA-9FB16AE12CDD}" srcOrd="0" destOrd="0" parTransId="{05A61D75-291E-4600-849A-9B9ED619B128}" sibTransId="{9443EB30-0F4E-419B-B1FB-6B54B0AC6568}"/>
    <dgm:cxn modelId="{74B1EB3C-06E1-4038-8B4F-8FD4E1980942}" type="presOf" srcId="{45C3576B-A194-4620-8EA9-8218F6250B4D}" destId="{E11A0265-B248-4476-B3ED-F224755E4CD9}" srcOrd="1" destOrd="0" presId="urn:microsoft.com/office/officeart/2005/8/layout/orgChart1"/>
    <dgm:cxn modelId="{C0E95B3D-863A-4009-AAB3-8D31618058A1}" srcId="{0E4832B1-09CD-48B2-8B96-68C6DA4AD55F}" destId="{08C5E44A-DED2-4229-B464-C0C39383EA01}" srcOrd="5" destOrd="0" parTransId="{0874819C-351F-44A0-94AB-D6A9EFD9EFF1}" sibTransId="{5699B900-BEA1-4791-AACF-92FF8A02060D}"/>
    <dgm:cxn modelId="{3334AE3D-A8EA-49DF-9C55-057FE4461F93}" type="presOf" srcId="{45C3576B-A194-4620-8EA9-8218F6250B4D}" destId="{4B5FF948-935A-4ACC-9425-777BA053D243}" srcOrd="0" destOrd="0" presId="urn:microsoft.com/office/officeart/2005/8/layout/orgChart1"/>
    <dgm:cxn modelId="{45FB523E-CC5D-4FDB-A098-385CDA4AC8C5}" type="presOf" srcId="{B045A0A1-13FF-4126-9AFD-DFF0C5B66D21}" destId="{DF807B0A-A834-4826-A460-5F909E188804}" srcOrd="0" destOrd="0" presId="urn:microsoft.com/office/officeart/2005/8/layout/orgChart1"/>
    <dgm:cxn modelId="{0443773F-BE90-47D0-94C5-BFB608122805}" type="presOf" srcId="{62F885EF-C045-481E-9693-71306147A9F2}" destId="{5F59450B-CCC1-43AF-B8E4-839066915B8C}" srcOrd="1" destOrd="0" presId="urn:microsoft.com/office/officeart/2005/8/layout/orgChart1"/>
    <dgm:cxn modelId="{6D64C240-248B-4732-937F-1C953BD44555}" srcId="{219DAC77-95CD-4600-9904-804B348753F0}" destId="{E385944A-D654-4278-81CF-0CFE53BFC5DB}" srcOrd="2" destOrd="0" parTransId="{56187832-A70D-447E-BAC4-D15A791F928A}" sibTransId="{1769A96F-072A-4766-99DC-191E43419CCA}"/>
    <dgm:cxn modelId="{601B6A5C-F0D8-4D3E-A5BD-105358CAA4B7}" srcId="{0E4832B1-09CD-48B2-8B96-68C6DA4AD55F}" destId="{DFBBDBEC-4ADE-49A0-8850-808F17BB6A2F}" srcOrd="8" destOrd="0" parTransId="{2F98F6B7-87C3-4362-878A-A455A1298110}" sibTransId="{82E9E49C-F94B-4B94-9F58-A957B5BA2DF2}"/>
    <dgm:cxn modelId="{BC7F055E-FB13-4EDC-9F0B-122453AE52B9}" srcId="{219DAC77-95CD-4600-9904-804B348753F0}" destId="{30ED700D-BCE4-4D92-8AC2-3031C2869016}" srcOrd="5" destOrd="0" parTransId="{3182BCF2-12C6-4E3F-8697-276DCB010145}" sibTransId="{7A5BB370-90BA-4BA8-AAF9-98A5ED9480B3}"/>
    <dgm:cxn modelId="{A3552260-A78F-4418-BC46-359654DCC26E}" type="presOf" srcId="{B7F2E854-81A6-4B37-A6EC-3FAE1632B74A}" destId="{810A5AF3-6D81-4F2F-9A4B-AA417AE5C896}" srcOrd="0" destOrd="0" presId="urn:microsoft.com/office/officeart/2005/8/layout/orgChart1"/>
    <dgm:cxn modelId="{CE272662-B6BB-4135-8D07-9B1F98C6ADD9}" type="presOf" srcId="{35E36BB1-38ED-4039-8FB6-8484B7972BE1}" destId="{1D0DAF8C-18CC-4B05-8556-8129F8BFB746}" srcOrd="1" destOrd="0" presId="urn:microsoft.com/office/officeart/2005/8/layout/orgChart1"/>
    <dgm:cxn modelId="{BD4B3442-83DB-4405-B5C6-12753CDF4FEA}" type="presOf" srcId="{0C4F61ED-EBD3-429F-BCE5-45D72CC72DA3}" destId="{D94A0EC6-E384-418D-B28E-B67924F8E25B}" srcOrd="0" destOrd="0" presId="urn:microsoft.com/office/officeart/2005/8/layout/orgChart1"/>
    <dgm:cxn modelId="{0A695A62-EE73-4271-8A84-1C1B5ACEBB47}" type="presOf" srcId="{19AC5193-29BD-4996-BFC1-261097198E44}" destId="{C9DF1A0B-55B8-49F6-A950-72B91F154F62}" srcOrd="0" destOrd="0" presId="urn:microsoft.com/office/officeart/2005/8/layout/orgChart1"/>
    <dgm:cxn modelId="{0B297244-51C6-4646-9D3D-46DD4F751022}" type="presOf" srcId="{36289FEE-3B72-43D3-A43E-428ABE44A67D}" destId="{6EE21D4E-79A2-49DC-8E6B-E4CEF8FFF12F}" srcOrd="1" destOrd="0" presId="urn:microsoft.com/office/officeart/2005/8/layout/orgChart1"/>
    <dgm:cxn modelId="{B5F5D644-7817-408A-91D0-7D676C34E2DD}" type="presOf" srcId="{795FDEA8-D8F3-4E58-8F71-5D2CB4A31E05}" destId="{DB8EBD7F-B419-42F6-A42D-2C81DD082088}" srcOrd="0" destOrd="0" presId="urn:microsoft.com/office/officeart/2005/8/layout/orgChart1"/>
    <dgm:cxn modelId="{71D77765-3903-475C-ADAD-58B005620DD1}" srcId="{31A35E1F-9677-423A-9641-7CDD71F9E94F}" destId="{45C3576B-A194-4620-8EA9-8218F6250B4D}" srcOrd="3" destOrd="0" parTransId="{01FE707B-C6AB-41AF-863C-BF7B78E5E0C0}" sibTransId="{DF82C247-CB3B-4C0C-8554-16B9E438F85E}"/>
    <dgm:cxn modelId="{C6F65667-A5D1-4C07-989A-6FB10FB4205C}" srcId="{62F885EF-C045-481E-9693-71306147A9F2}" destId="{6D659564-7A26-4885-9CA5-C0E4BDD9AAE0}" srcOrd="0" destOrd="0" parTransId="{89F7B57F-3352-4EE1-8446-A70B0690CA33}" sibTransId="{67CD4C70-5980-4664-AA41-1CC948E7506C}"/>
    <dgm:cxn modelId="{ED69BF47-2E12-46B6-A2AF-96033E04B7A6}" type="presOf" srcId="{BED11B39-5FC5-4C50-9756-466EE435F382}" destId="{AFB94112-09A0-49D7-8C87-C2520D6D7D41}" srcOrd="0" destOrd="0" presId="urn:microsoft.com/office/officeart/2005/8/layout/orgChart1"/>
    <dgm:cxn modelId="{6CA53048-24AA-4396-B07B-7A36364BA758}" srcId="{219DAC77-95CD-4600-9904-804B348753F0}" destId="{FC54C302-B0D5-4FF7-A42D-6B61D2DE413E}" srcOrd="10" destOrd="0" parTransId="{15FF5D62-02AF-48FE-8E9C-F98CD69EF42B}" sibTransId="{51BDB733-3452-4F6F-9828-4039328ACB26}"/>
    <dgm:cxn modelId="{12537B69-A19F-42BA-9D11-246EA9573CFA}" type="presOf" srcId="{30ED700D-BCE4-4D92-8AC2-3031C2869016}" destId="{0EED6566-DFC9-4E9C-B265-536F4191BB68}" srcOrd="1" destOrd="0" presId="urn:microsoft.com/office/officeart/2005/8/layout/orgChart1"/>
    <dgm:cxn modelId="{94C7A349-8DD2-4DFF-A0F9-5B22412FD7D1}" srcId="{601184E5-ECFA-4156-A9C2-8209A355982A}" destId="{E2E76F7B-D4BE-4C1B-A141-D17FBA20F571}" srcOrd="5" destOrd="0" parTransId="{FB151F8C-E7C7-40D2-8335-957AA4E15533}" sibTransId="{3ABA4D0D-B2E0-4038-A06F-85D91E90976D}"/>
    <dgm:cxn modelId="{8A2AC24A-AF28-413E-BDBE-41E70EF1A532}" type="presOf" srcId="{3BDFA57D-5FB1-4BB2-8D08-F4C1FCF2FCE3}" destId="{FFBF75EE-BCA9-406E-B27B-DCA188A44C3F}" srcOrd="0" destOrd="0" presId="urn:microsoft.com/office/officeart/2005/8/layout/orgChart1"/>
    <dgm:cxn modelId="{F20A734B-9E42-4A9E-BBCD-7BC1E9BCAF43}" type="presOf" srcId="{6836C3AC-F2F5-44A6-B1AB-D2092269CBDE}" destId="{898C0D02-26F1-409F-9241-B906606AB4BB}" srcOrd="0" destOrd="0" presId="urn:microsoft.com/office/officeart/2005/8/layout/orgChart1"/>
    <dgm:cxn modelId="{EE47136C-A7C3-481A-A73A-9AF20FDD2D4F}" type="presOf" srcId="{0C4F61ED-EBD3-429F-BCE5-45D72CC72DA3}" destId="{075D8FBB-679A-42F2-8781-3C6804979580}" srcOrd="1" destOrd="0" presId="urn:microsoft.com/office/officeart/2005/8/layout/orgChart1"/>
    <dgm:cxn modelId="{3A215A6C-C432-46DB-AC3C-9ECB2F85B3F8}" type="presOf" srcId="{54343269-526C-44C0-BA52-8280A780A961}" destId="{8EDDAD4F-3925-4C2B-8776-7852C37CDC0C}" srcOrd="1" destOrd="0" presId="urn:microsoft.com/office/officeart/2005/8/layout/orgChart1"/>
    <dgm:cxn modelId="{5471B36C-A328-4049-86AB-2E32173D8CDD}" type="presOf" srcId="{05A61D75-291E-4600-849A-9B9ED619B128}" destId="{86930378-B114-4EF1-8D80-89EE532C4D78}" srcOrd="0" destOrd="0" presId="urn:microsoft.com/office/officeart/2005/8/layout/orgChart1"/>
    <dgm:cxn modelId="{51C6C04C-D2E1-4F3C-8999-C33CDB1DAD08}" srcId="{601184E5-ECFA-4156-A9C2-8209A355982A}" destId="{31A35E1F-9677-423A-9641-7CDD71F9E94F}" srcOrd="6" destOrd="0" parTransId="{DA0C3577-D425-49CE-87F5-32EAEA0DB559}" sibTransId="{2D494529-3577-4858-AAC3-5676065CAEBE}"/>
    <dgm:cxn modelId="{7FD4C66D-FF93-4990-A3F4-530CD9E58E36}" srcId="{0E4832B1-09CD-48B2-8B96-68C6DA4AD55F}" destId="{DB98F0A7-AF2E-46CF-BA98-B83B22EA7A22}" srcOrd="1" destOrd="0" parTransId="{77E5FC39-ADC2-4187-941E-32103581130A}" sibTransId="{2A829ADF-FE68-4B66-A958-98B7D1D1FAFF}"/>
    <dgm:cxn modelId="{8DD2B84E-DB86-48EC-8FDF-80C8AA17375D}" type="presOf" srcId="{D2B7F8F6-DF9B-4C00-8D5D-FFF50AF597E2}" destId="{6382F8FA-48F9-4DCF-B38E-26AC697D2882}" srcOrd="0" destOrd="0" presId="urn:microsoft.com/office/officeart/2005/8/layout/orgChart1"/>
    <dgm:cxn modelId="{592C0B4F-C344-4380-8612-DB169B8D359F}" type="presOf" srcId="{288D6E82-143D-485C-B560-8A0FCBD5C232}" destId="{FDA22AFE-3505-41A8-8420-BC2E21E0353F}" srcOrd="0" destOrd="0" presId="urn:microsoft.com/office/officeart/2005/8/layout/orgChart1"/>
    <dgm:cxn modelId="{0D8C826F-814B-422A-8478-4A5BCE643F2B}" type="presOf" srcId="{F0D71F79-B277-4FD8-BADC-7FFF545ECDCC}" destId="{AA51C2DD-D896-4F2C-94A9-79129F6BB77F}" srcOrd="0" destOrd="0" presId="urn:microsoft.com/office/officeart/2005/8/layout/orgChart1"/>
    <dgm:cxn modelId="{C687D34F-2B76-4F0C-BF4D-F82ABBE3B808}" type="presOf" srcId="{30ED700D-BCE4-4D92-8AC2-3031C2869016}" destId="{911163B4-2ED8-4681-9806-FEF762CD2BD6}" srcOrd="0" destOrd="0" presId="urn:microsoft.com/office/officeart/2005/8/layout/orgChart1"/>
    <dgm:cxn modelId="{0651F44F-FB3B-4FEA-B662-1BA55F4FA17B}" srcId="{E2E76F7B-D4BE-4C1B-A141-D17FBA20F571}" destId="{9608F7E4-3DEE-42A2-9138-0171ADF2FE4E}" srcOrd="1" destOrd="0" parTransId="{D418577B-3258-481E-80B2-5FEABD15781A}" sibTransId="{DAE75B9C-C0E0-4182-ACFE-9C9D30B1F54B}"/>
    <dgm:cxn modelId="{D28B4450-9637-4222-9C1A-396F9F171D3C}" type="presOf" srcId="{465366F4-5116-447A-8786-EAC9051A04E9}" destId="{EB183964-0043-4BA0-9B83-CB3531A8C763}" srcOrd="0" destOrd="0" presId="urn:microsoft.com/office/officeart/2005/8/layout/orgChart1"/>
    <dgm:cxn modelId="{C58F0352-2B37-4102-A7F2-B0E0846BF2B6}" type="presOf" srcId="{CC0368BA-B1AF-4F3D-AF1C-69251205C455}" destId="{4CAB7AFC-F9EF-423A-98B6-3D4F6A747A40}" srcOrd="0" destOrd="0" presId="urn:microsoft.com/office/officeart/2005/8/layout/orgChart1"/>
    <dgm:cxn modelId="{79DA2C72-CE9A-491A-A2EA-CFD022F5C852}" type="presOf" srcId="{219DAC77-95CD-4600-9904-804B348753F0}" destId="{6BFC1E7F-1302-4FEE-A910-B8DBC3130C59}" srcOrd="1" destOrd="0" presId="urn:microsoft.com/office/officeart/2005/8/layout/orgChart1"/>
    <dgm:cxn modelId="{E9847552-7E53-478E-9BFD-647C88EB60B4}" type="presOf" srcId="{A9AC2E3D-611B-4512-89FD-F9AE4964F1DA}" destId="{D931A680-E258-49BF-AD7F-DCE39C993BEE}" srcOrd="0" destOrd="0" presId="urn:microsoft.com/office/officeart/2005/8/layout/orgChart1"/>
    <dgm:cxn modelId="{41D40753-E6FB-4028-8E2C-5819FE2077D6}" srcId="{601184E5-ECFA-4156-A9C2-8209A355982A}" destId="{65806E12-EB83-4988-B3A2-65F6B2C0EDCB}" srcOrd="0" destOrd="0" parTransId="{50035AE6-A277-47A9-9FDA-50BEE44C3C59}" sibTransId="{A5F5F41F-42C2-4E8B-98EB-BF0BDED26741}"/>
    <dgm:cxn modelId="{2A372573-ABA8-4100-9264-C5803C5438DF}" srcId="{54343269-526C-44C0-BA52-8280A780A961}" destId="{885A411D-CA32-438C-8762-FDE03885A37C}" srcOrd="0" destOrd="0" parTransId="{DEFEDDAA-31B1-46EE-BEB0-DC7A9052C3A8}" sibTransId="{43634FED-2019-4B51-A95B-F36BDFDBBBC4}"/>
    <dgm:cxn modelId="{F7ED6A73-B214-4467-8B05-51D2A17287E4}" type="presOf" srcId="{CCF2D09B-5731-479A-8A68-EEC10B949EE4}" destId="{7CA75E95-79E2-47AC-95B1-DB39B14B1EA8}" srcOrd="0" destOrd="0" presId="urn:microsoft.com/office/officeart/2005/8/layout/orgChart1"/>
    <dgm:cxn modelId="{1EB39373-70E3-4F02-9C5E-6A2D85CC80E0}" type="presOf" srcId="{B045A0A1-13FF-4126-9AFD-DFF0C5B66D21}" destId="{E37B78BB-DF06-4312-8FE3-F774140A35E4}" srcOrd="1" destOrd="0" presId="urn:microsoft.com/office/officeart/2005/8/layout/orgChart1"/>
    <dgm:cxn modelId="{1F27C953-6475-4B25-BCED-436B2D5B61A3}" type="presOf" srcId="{8187CA88-436E-499A-A8C8-686345C8E453}" destId="{98B8749A-3746-43F4-8507-12DA27AEDF00}" srcOrd="0" destOrd="0" presId="urn:microsoft.com/office/officeart/2005/8/layout/orgChart1"/>
    <dgm:cxn modelId="{87641F74-290B-4F58-AC73-EF2763829D7E}" srcId="{601184E5-ECFA-4156-A9C2-8209A355982A}" destId="{62F885EF-C045-481E-9693-71306147A9F2}" srcOrd="8" destOrd="0" parTransId="{657D9625-D073-4384-BE4F-A73F0E7472C3}" sibTransId="{7C77B687-3255-4611-9F58-4163ACB6BA1A}"/>
    <dgm:cxn modelId="{3E148774-CC10-43ED-AB6B-507ACD38E099}" type="presOf" srcId="{9608F7E4-3DEE-42A2-9138-0171ADF2FE4E}" destId="{C79AD1B2-9FBB-4D4B-8F72-7FA2B4ACA8A8}" srcOrd="1" destOrd="0" presId="urn:microsoft.com/office/officeart/2005/8/layout/orgChart1"/>
    <dgm:cxn modelId="{36D88D75-6867-4C54-9284-063A9407740A}" type="presOf" srcId="{8B9E3FEA-6DD0-4A99-8E51-CEE4074FAA69}" destId="{76CE6FDF-4341-453D-98B6-5C576D47BB24}" srcOrd="0" destOrd="0" presId="urn:microsoft.com/office/officeart/2005/8/layout/orgChart1"/>
    <dgm:cxn modelId="{1FBF3D58-8169-406D-BB1E-05B56C745F63}" type="presOf" srcId="{DFBBDBEC-4ADE-49A0-8850-808F17BB6A2F}" destId="{57729043-4C5E-4E2D-B5B4-60F9BCC0621B}" srcOrd="0" destOrd="0" presId="urn:microsoft.com/office/officeart/2005/8/layout/orgChart1"/>
    <dgm:cxn modelId="{9AEBF278-8331-459E-ABFE-E4DF039A90BD}" srcId="{62F885EF-C045-481E-9693-71306147A9F2}" destId="{889E178B-D3CE-473E-AA82-AED04F60C347}" srcOrd="2" destOrd="0" parTransId="{8B9E3FEA-6DD0-4A99-8E51-CEE4074FAA69}" sibTransId="{E39B3B64-9A3F-403A-8C73-4B87B4A4D020}"/>
    <dgm:cxn modelId="{9E8FF07B-C9A9-443E-B346-F3C7F574C457}" srcId="{219DAC77-95CD-4600-9904-804B348753F0}" destId="{A9AC2E3D-611B-4512-89FD-F9AE4964F1DA}" srcOrd="6" destOrd="0" parTransId="{117B12D5-157D-4279-899F-64AA83847B37}" sibTransId="{3D9569EC-72A6-416E-A346-D716B4ED8A31}"/>
    <dgm:cxn modelId="{4ACC7A7C-2F57-458E-8661-FB870ADAC5E0}" type="presOf" srcId="{B8E4EE13-DF51-4F28-B44D-55B85D4FC0FF}" destId="{ECC77EFF-B6A7-4AD4-923C-0E8D603D40A1}" srcOrd="0" destOrd="0" presId="urn:microsoft.com/office/officeart/2005/8/layout/orgChart1"/>
    <dgm:cxn modelId="{FC2E007F-1693-40D5-877A-FFCD9BCA8B4B}" type="presOf" srcId="{A9DC6851-6A79-4BE8-8DD6-AACCDA4B6251}" destId="{4A7908AA-5D5D-46C9-87DE-6E01497AC46C}" srcOrd="1" destOrd="0" presId="urn:microsoft.com/office/officeart/2005/8/layout/orgChart1"/>
    <dgm:cxn modelId="{ED4C1C7F-A739-44FA-A007-91134E178A1E}" type="presOf" srcId="{08C5E44A-DED2-4229-B464-C0C39383EA01}" destId="{D22883AD-4B42-4E70-9C80-815C3C798BB6}" srcOrd="1" destOrd="0" presId="urn:microsoft.com/office/officeart/2005/8/layout/orgChart1"/>
    <dgm:cxn modelId="{FE74DA7F-1128-418B-8B61-23D5DEE77770}" type="presOf" srcId="{55C1B909-9F8B-40E2-B3C2-047F10E2F31F}" destId="{42506DA1-C09C-4AC5-874C-C81354918654}" srcOrd="0" destOrd="0" presId="urn:microsoft.com/office/officeart/2005/8/layout/orgChart1"/>
    <dgm:cxn modelId="{9FB9F77F-86B8-4EC5-8462-506543C50E26}" type="presOf" srcId="{BF30C712-D190-4DEA-8D6B-38C4C9119976}" destId="{42E593BE-B8D5-4D56-AC55-8205D1915489}" srcOrd="0" destOrd="0" presId="urn:microsoft.com/office/officeart/2005/8/layout/orgChart1"/>
    <dgm:cxn modelId="{BB497081-4B53-4901-B20F-026129C99523}" type="presOf" srcId="{DEFEDDAA-31B1-46EE-BEB0-DC7A9052C3A8}" destId="{20604004-35C4-48B0-92EB-3EE5E7F99BB8}" srcOrd="0" destOrd="0" presId="urn:microsoft.com/office/officeart/2005/8/layout/orgChart1"/>
    <dgm:cxn modelId="{58204184-0F72-4AE2-9D79-1DBFC175443F}" type="presOf" srcId="{810D3117-78DD-4249-A73B-76DB7821A503}" destId="{4C516113-3B1D-49EE-A349-BAD36C48D30F}" srcOrd="0" destOrd="0" presId="urn:microsoft.com/office/officeart/2005/8/layout/orgChart1"/>
    <dgm:cxn modelId="{9C29AB84-967F-43C2-8FA7-946CEB847E6E}" type="presOf" srcId="{10295C4A-49C4-4556-8730-4C92D06D6607}" destId="{94AF9BE5-95E7-4EE5-AEA3-4102873D4833}" srcOrd="1" destOrd="0" presId="urn:microsoft.com/office/officeart/2005/8/layout/orgChart1"/>
    <dgm:cxn modelId="{83C7A485-D34A-47D8-BCE9-5E075C2E5E72}" type="presOf" srcId="{15FF5D62-02AF-48FE-8E9C-F98CD69EF42B}" destId="{73232055-8B1E-4F2F-97C2-2CE2956DB97B}" srcOrd="0" destOrd="0" presId="urn:microsoft.com/office/officeart/2005/8/layout/orgChart1"/>
    <dgm:cxn modelId="{48487186-A239-4FBC-B220-3C2A03BAC801}" type="presOf" srcId="{E2E76F7B-D4BE-4C1B-A141-D17FBA20F571}" destId="{7C1B4E01-5F11-478B-998C-C22B3D0196F4}" srcOrd="0" destOrd="0" presId="urn:microsoft.com/office/officeart/2005/8/layout/orgChart1"/>
    <dgm:cxn modelId="{C2055586-31B6-40DF-B489-DE3DD62FC1B3}" type="presOf" srcId="{3182BCF2-12C6-4E3F-8697-276DCB010145}" destId="{C8FC1850-7E19-48FE-9A0E-79D237BF044E}" srcOrd="0" destOrd="0" presId="urn:microsoft.com/office/officeart/2005/8/layout/orgChart1"/>
    <dgm:cxn modelId="{8816A586-B032-47B5-87A5-91DC66B55753}" type="presOf" srcId="{3BDFA57D-5FB1-4BB2-8D08-F4C1FCF2FCE3}" destId="{509551D8-127C-4BD3-885B-F60166C73288}" srcOrd="1" destOrd="0" presId="urn:microsoft.com/office/officeart/2005/8/layout/orgChart1"/>
    <dgm:cxn modelId="{BC1D5C8B-4185-41A7-B9FC-B88B4272416F}" type="presOf" srcId="{0FEA4642-FD7F-47E5-99CE-E1950F551E49}" destId="{F1BD59DE-703B-4864-BFDE-3A5CEEC39F9F}" srcOrd="0" destOrd="0" presId="urn:microsoft.com/office/officeart/2005/8/layout/orgChart1"/>
    <dgm:cxn modelId="{8EF6078C-CADF-4CA7-917B-DA921928E6B9}" srcId="{219DAC77-95CD-4600-9904-804B348753F0}" destId="{10295C4A-49C4-4556-8730-4C92D06D6607}" srcOrd="11" destOrd="0" parTransId="{C7E39B3B-B7B8-4961-9ED0-DF2DDB131AFC}" sibTransId="{ADCB661E-7AA0-4475-85A8-076B21D5D58A}"/>
    <dgm:cxn modelId="{204EE58C-C9D0-45F4-A94C-52195371B059}" type="presOf" srcId="{DA0C3577-D425-49CE-87F5-32EAEA0DB559}" destId="{31D0CA00-F8C7-4B38-A579-9DD85991AC43}" srcOrd="0" destOrd="0" presId="urn:microsoft.com/office/officeart/2005/8/layout/orgChart1"/>
    <dgm:cxn modelId="{93D0F18E-9545-4FC3-8A0D-82AC1FDD654E}" type="presOf" srcId="{601184E5-ECFA-4156-A9C2-8209A355982A}" destId="{1134CCF9-5958-4632-BF17-9255C86A7CDC}" srcOrd="0" destOrd="0" presId="urn:microsoft.com/office/officeart/2005/8/layout/orgChart1"/>
    <dgm:cxn modelId="{1F5F818F-458E-4BE2-9022-F39FC13767A1}" type="presOf" srcId="{C3537643-6426-4BD0-84A6-2132D69E50CA}" destId="{0EA8C2AE-1900-4769-85B8-7426C21B0E61}" srcOrd="0" destOrd="0" presId="urn:microsoft.com/office/officeart/2005/8/layout/orgChart1"/>
    <dgm:cxn modelId="{074F7691-3FBB-4C26-86D8-BDA93BD4DFCC}" srcId="{31A35E1F-9677-423A-9641-7CDD71F9E94F}" destId="{874E1D86-BE29-4E91-979D-FC23DC2AA509}" srcOrd="1" destOrd="0" parTransId="{3780DFF9-1000-45A5-B801-0ABFE9D980C5}" sibTransId="{D4037D80-B8D9-4422-9943-9051903A20A6}"/>
    <dgm:cxn modelId="{7138CE94-967F-40F6-BBD1-77F094DC7A97}" type="presOf" srcId="{874E1D86-BE29-4E91-979D-FC23DC2AA509}" destId="{BB83BA41-BD7F-4A08-A622-940C1B1DA242}" srcOrd="0" destOrd="0" presId="urn:microsoft.com/office/officeart/2005/8/layout/orgChart1"/>
    <dgm:cxn modelId="{37BF2195-3E2F-4221-9B62-123779C72FB6}" type="presOf" srcId="{31A35E1F-9677-423A-9641-7CDD71F9E94F}" destId="{64AFA5B4-EAB7-4952-B299-9C4C43B0EC55}" srcOrd="0" destOrd="0" presId="urn:microsoft.com/office/officeart/2005/8/layout/orgChart1"/>
    <dgm:cxn modelId="{5F552596-D5E2-42C9-B04D-1D51A7872033}" type="presOf" srcId="{54343269-526C-44C0-BA52-8280A780A961}" destId="{7AF8DABD-5D98-40C4-8E37-A17CE83802F2}" srcOrd="0" destOrd="0" presId="urn:microsoft.com/office/officeart/2005/8/layout/orgChart1"/>
    <dgm:cxn modelId="{90D99897-F57F-49A4-A2CE-99703028E8F4}" type="presOf" srcId="{56187832-A70D-447E-BAC4-D15A791F928A}" destId="{D9350F6B-C4A5-423F-AFDE-132B429FCCD8}" srcOrd="0" destOrd="0" presId="urn:microsoft.com/office/officeart/2005/8/layout/orgChart1"/>
    <dgm:cxn modelId="{1CD05498-3C83-4F49-8E46-6AB9EF0B2E72}" srcId="{0E4832B1-09CD-48B2-8B96-68C6DA4AD55F}" destId="{8EFEF907-E39D-4444-9355-4ADD1CCF5DE9}" srcOrd="2" destOrd="0" parTransId="{0FEA4642-FD7F-47E5-99CE-E1950F551E49}" sibTransId="{1C1B42F5-3FCC-4861-ADD1-879ED4C809EC}"/>
    <dgm:cxn modelId="{A20F869A-636A-427C-AD1F-F4216EE951C5}" type="presOf" srcId="{50035AE6-A277-47A9-9FDA-50BEE44C3C59}" destId="{EFFD4A9D-6294-41AA-87E8-7E307AE4FF0F}" srcOrd="0" destOrd="0" presId="urn:microsoft.com/office/officeart/2005/8/layout/orgChart1"/>
    <dgm:cxn modelId="{487A8E9A-FF8D-42D6-B775-E8C6124D4AD5}" type="presOf" srcId="{6D659564-7A26-4885-9CA5-C0E4BDD9AAE0}" destId="{52B3D271-F1D7-4FDA-9EFE-DD7C82165D6F}" srcOrd="0" destOrd="0" presId="urn:microsoft.com/office/officeart/2005/8/layout/orgChart1"/>
    <dgm:cxn modelId="{26D4B89D-4290-4FBF-8BCA-2D670F5DB513}" type="presOf" srcId="{31A35E1F-9677-423A-9641-7CDD71F9E94F}" destId="{21D366B2-F4B3-4585-892B-550B2B232FA4}" srcOrd="1" destOrd="0" presId="urn:microsoft.com/office/officeart/2005/8/layout/orgChart1"/>
    <dgm:cxn modelId="{D3AAD8A1-4B34-4B82-9014-B191FCA507A7}" type="presOf" srcId="{10295C4A-49C4-4556-8730-4C92D06D6607}" destId="{A700D049-AE8B-4F98-A233-D8E13B715A8C}" srcOrd="0" destOrd="0" presId="urn:microsoft.com/office/officeart/2005/8/layout/orgChart1"/>
    <dgm:cxn modelId="{5FD352A2-4465-4D23-B775-C852C6F84C5A}" type="presOf" srcId="{D418577B-3258-481E-80B2-5FEABD15781A}" destId="{EC059A2D-D1F0-4F73-81EA-1A6EF946FE36}" srcOrd="0" destOrd="0" presId="urn:microsoft.com/office/officeart/2005/8/layout/orgChart1"/>
    <dgm:cxn modelId="{F0EF27A3-1518-495B-99E4-E1621277A593}" type="presOf" srcId="{9758A3E2-E46E-4A1C-ACD8-A0E932CC7447}" destId="{D15EFD01-F6E7-4542-BB77-6A8E8B086C7B}" srcOrd="1" destOrd="0" presId="urn:microsoft.com/office/officeart/2005/8/layout/orgChart1"/>
    <dgm:cxn modelId="{947070AA-96E0-4B4E-B4F2-0E660D82FF9E}" type="presOf" srcId="{A6043043-C265-4B00-8725-74262F16DBA7}" destId="{2F889973-1DCB-42DB-B371-8FB88810EB58}" srcOrd="0" destOrd="0" presId="urn:microsoft.com/office/officeart/2005/8/layout/orgChart1"/>
    <dgm:cxn modelId="{E0787EAA-88F6-468F-8632-B831B6EAD109}" type="presOf" srcId="{11D20726-B8FA-42CE-AD33-C887E3114EA7}" destId="{616FE239-07DB-4B72-B681-55B11EA8A54C}" srcOrd="1" destOrd="0" presId="urn:microsoft.com/office/officeart/2005/8/layout/orgChart1"/>
    <dgm:cxn modelId="{4DA3E9AB-DE85-46CC-819F-284D854E4971}" type="presOf" srcId="{6D659564-7A26-4885-9CA5-C0E4BDD9AAE0}" destId="{2BCC0149-EB31-4C09-ACFB-FB25BE8310F5}" srcOrd="1" destOrd="0" presId="urn:microsoft.com/office/officeart/2005/8/layout/orgChart1"/>
    <dgm:cxn modelId="{708CB2AC-8528-425A-9656-2390CCB4E039}" type="presOf" srcId="{8EFEF907-E39D-4444-9355-4ADD1CCF5DE9}" destId="{C3AA1702-2454-442E-B9A4-893B6A209E7E}" srcOrd="0" destOrd="0" presId="urn:microsoft.com/office/officeart/2005/8/layout/orgChart1"/>
    <dgm:cxn modelId="{852769AE-68B8-4010-9F70-C21A939A0908}" type="presOf" srcId="{3BD67E6D-517C-49A0-A8FA-9FB16AE12CDD}" destId="{A8CAA3FF-C7E9-439D-BA09-C793C0981D00}" srcOrd="1" destOrd="0" presId="urn:microsoft.com/office/officeart/2005/8/layout/orgChart1"/>
    <dgm:cxn modelId="{CF1AE1AE-9BAD-4193-9D1E-FBF873B386BF}" type="presOf" srcId="{BF30C712-D190-4DEA-8D6B-38C4C9119976}" destId="{81815EDB-E008-467E-813E-3CDC9907B441}" srcOrd="1" destOrd="0" presId="urn:microsoft.com/office/officeart/2005/8/layout/orgChart1"/>
    <dgm:cxn modelId="{DF3BFFB0-323B-49BC-B519-2A47DEA71965}" type="presOf" srcId="{DD6E4DB4-F619-4654-8472-B9128F05C2FE}" destId="{D52E2A7C-3096-4A74-B4E3-6F8D3A18D755}" srcOrd="1" destOrd="0" presId="urn:microsoft.com/office/officeart/2005/8/layout/orgChart1"/>
    <dgm:cxn modelId="{F78A8DB5-4112-49C7-A527-59554334BB5E}" type="presOf" srcId="{657D9625-D073-4384-BE4F-A73F0E7472C3}" destId="{0B7DA3E0-3F5E-4E5D-974F-D0BED614D313}" srcOrd="0" destOrd="0" presId="urn:microsoft.com/office/officeart/2005/8/layout/orgChart1"/>
    <dgm:cxn modelId="{D792F6B6-C868-4BCA-B622-8D0B5D16972F}" type="presOf" srcId="{448853B2-C147-4E9E-A5B8-3AEB1148E703}" destId="{99469AB0-D038-4E8D-845E-3A5C4E010A47}" srcOrd="0" destOrd="0" presId="urn:microsoft.com/office/officeart/2005/8/layout/orgChart1"/>
    <dgm:cxn modelId="{A76DCFB7-B51D-47DB-9839-734B90F78B92}" srcId="{0E4832B1-09CD-48B2-8B96-68C6DA4AD55F}" destId="{B8E4EE13-DF51-4F28-B44D-55B85D4FC0FF}" srcOrd="9" destOrd="0" parTransId="{55C1B909-9F8B-40E2-B3C2-047F10E2F31F}" sibTransId="{19D5185F-7AD4-464C-8438-4FAB43C51173}"/>
    <dgm:cxn modelId="{BBD4FCBA-7B34-436E-AEE2-379AB154CD90}" type="presOf" srcId="{77E5FC39-ADC2-4187-941E-32103581130A}" destId="{7D932317-805E-4742-9F24-A5F280C45F33}" srcOrd="0" destOrd="0" presId="urn:microsoft.com/office/officeart/2005/8/layout/orgChart1"/>
    <dgm:cxn modelId="{828C34BB-E802-4CBC-8EE6-8805E2790114}" type="presOf" srcId="{36289FEE-3B72-43D3-A43E-428ABE44A67D}" destId="{9DD6A8C4-E844-4649-8438-CC74BBFB5E0D}" srcOrd="0" destOrd="0" presId="urn:microsoft.com/office/officeart/2005/8/layout/orgChart1"/>
    <dgm:cxn modelId="{6F533FBC-CBED-4CDB-B3FA-42917C6FDD48}" srcId="{219DAC77-95CD-4600-9904-804B348753F0}" destId="{BF30C712-D190-4DEA-8D6B-38C4C9119976}" srcOrd="7" destOrd="0" parTransId="{448853B2-C147-4E9E-A5B8-3AEB1148E703}" sibTransId="{CFA0BAC3-98C2-46D5-870F-9EC3AF42C3FA}"/>
    <dgm:cxn modelId="{2AE0B3BE-3C19-4329-B271-8C24A0B868CB}" type="presOf" srcId="{810D3117-78DD-4249-A73B-76DB7821A503}" destId="{AB22BA2B-9BAE-4DDC-8660-23528E375759}" srcOrd="1" destOrd="0" presId="urn:microsoft.com/office/officeart/2005/8/layout/orgChart1"/>
    <dgm:cxn modelId="{6B4B89BF-4B70-4DE0-B613-2C77A436A128}" type="presOf" srcId="{BB47456B-3833-4474-9F8A-078F793A7C26}" destId="{4F710E0C-3344-4CC0-AC7F-709DE2C9FC5A}" srcOrd="0" destOrd="0" presId="urn:microsoft.com/office/officeart/2005/8/layout/orgChart1"/>
    <dgm:cxn modelId="{E51D8CBF-E927-40F6-9C67-2103E1271838}" srcId="{0E4832B1-09CD-48B2-8B96-68C6DA4AD55F}" destId="{03CDFF8F-3FF4-4896-95BD-1802E8462540}" srcOrd="6" destOrd="0" parTransId="{F8400996-9267-44F7-B281-D981ACECE9C0}" sibTransId="{22380B1E-0092-432D-AEC9-55D82587AFF0}"/>
    <dgm:cxn modelId="{A8626AC0-C97A-46F8-B347-16825E692A41}" type="presOf" srcId="{DFBBDBEC-4ADE-49A0-8850-808F17BB6A2F}" destId="{04D30A65-871E-40D3-9634-2FE70BFB1EFE}" srcOrd="1" destOrd="0" presId="urn:microsoft.com/office/officeart/2005/8/layout/orgChart1"/>
    <dgm:cxn modelId="{3BA7E3C1-7509-4759-89F5-C27E95C5FA0C}" srcId="{601184E5-ECFA-4156-A9C2-8209A355982A}" destId="{0E4832B1-09CD-48B2-8B96-68C6DA4AD55F}" srcOrd="3" destOrd="0" parTransId="{F0D71F79-B277-4FD8-BADC-7FFF545ECDCC}" sibTransId="{A17E3FC2-0BA1-4ED9-B48F-91CBA31D561D}"/>
    <dgm:cxn modelId="{42B31DC2-6C67-451E-930C-748A83EB2824}" type="presOf" srcId="{FC54C302-B0D5-4FF7-A42D-6B61D2DE413E}" destId="{7700ADDB-B9DF-4EAF-89F7-DA476B10C9E4}" srcOrd="1" destOrd="0" presId="urn:microsoft.com/office/officeart/2005/8/layout/orgChart1"/>
    <dgm:cxn modelId="{625A5EC3-373D-47D0-909D-C677343F859C}" type="presOf" srcId="{AE43954E-3B03-487E-8367-4BAA642007E2}" destId="{0B7597DC-73FA-4235-A2A4-D80BF5EE0437}" srcOrd="0" destOrd="0" presId="urn:microsoft.com/office/officeart/2005/8/layout/orgChart1"/>
    <dgm:cxn modelId="{FFB558C3-05A9-4540-9503-E5082C5FF67F}" type="presOf" srcId="{8637E757-C14D-4017-AEF6-520E37580B04}" destId="{E29A236D-77B9-464B-B8AE-257239209F1E}" srcOrd="0" destOrd="0" presId="urn:microsoft.com/office/officeart/2005/8/layout/orgChart1"/>
    <dgm:cxn modelId="{521827C5-2C74-4E42-B9A1-BE841E058145}" type="presOf" srcId="{63646F75-56A8-47B5-898A-D80876E9D7BC}" destId="{04ED5B14-1593-413C-934D-C52B36D60BC2}" srcOrd="0" destOrd="0" presId="urn:microsoft.com/office/officeart/2005/8/layout/orgChart1"/>
    <dgm:cxn modelId="{35FADFC5-BBE8-4154-87F7-203D7FB1C337}" type="presOf" srcId="{65806E12-EB83-4988-B3A2-65F6B2C0EDCB}" destId="{FD3F3F3D-AEC7-408A-8916-B79490098415}" srcOrd="0" destOrd="0" presId="urn:microsoft.com/office/officeart/2005/8/layout/orgChart1"/>
    <dgm:cxn modelId="{077CEDC5-E76C-4854-BD3C-E38054B9A505}" type="presOf" srcId="{18B0FE0A-7E49-47F3-895B-27E10101A5CD}" destId="{692289DB-80B9-4E6F-B0F9-BAE7ED262912}" srcOrd="1" destOrd="0" presId="urn:microsoft.com/office/officeart/2005/8/layout/orgChart1"/>
    <dgm:cxn modelId="{DE5626C6-BB05-47C3-810D-04C72BEB31C8}" srcId="{219DAC77-95CD-4600-9904-804B348753F0}" destId="{C5062EAD-8804-486E-99D3-A92A14A0AA80}" srcOrd="0" destOrd="0" parTransId="{465366F4-5116-447A-8786-EAC9051A04E9}" sibTransId="{96A6482B-ED40-4E52-9094-DAECBCA938B5}"/>
    <dgm:cxn modelId="{32C86AC8-A29E-4DEA-A6E8-A2D5BF27B57D}" type="presOf" srcId="{885A411D-CA32-438C-8762-FDE03885A37C}" destId="{FE384FBE-D821-44AA-A187-0750227C69A5}" srcOrd="0" destOrd="0" presId="urn:microsoft.com/office/officeart/2005/8/layout/orgChart1"/>
    <dgm:cxn modelId="{63B917C9-9547-4366-AAD2-CFE19FE68099}" type="presOf" srcId="{18B0FE0A-7E49-47F3-895B-27E10101A5CD}" destId="{32D7EFCB-45D4-42EA-9CFC-CE3700DE6A6D}" srcOrd="0" destOrd="0" presId="urn:microsoft.com/office/officeart/2005/8/layout/orgChart1"/>
    <dgm:cxn modelId="{CC5C00CA-97EF-4081-932F-08CAFD463F46}" srcId="{601184E5-ECFA-4156-A9C2-8209A355982A}" destId="{54343269-526C-44C0-BA52-8280A780A961}" srcOrd="2" destOrd="0" parTransId="{D2B7F8F6-DF9B-4C00-8D5D-FFF50AF597E2}" sibTransId="{AC2253EF-62E0-4567-8348-F6ACC9F339CF}"/>
    <dgm:cxn modelId="{65425DCC-9CC0-463C-AEAC-1D9CB6AFF220}" type="presOf" srcId="{889E178B-D3CE-473E-AA82-AED04F60C347}" destId="{0F5942E7-6CE4-4DBD-B202-017E5C4C0885}" srcOrd="0" destOrd="0" presId="urn:microsoft.com/office/officeart/2005/8/layout/orgChart1"/>
    <dgm:cxn modelId="{B10DD3CF-BE1F-4904-BBC8-21FC3FFBB005}" type="presOf" srcId="{D6B5006D-5077-492B-A459-61702EA98CAE}" destId="{C128F5CD-4904-4774-A920-3293836038B2}" srcOrd="1" destOrd="0" presId="urn:microsoft.com/office/officeart/2005/8/layout/orgChart1"/>
    <dgm:cxn modelId="{817D02D0-1BD3-4A61-A585-790901862102}" type="presOf" srcId="{9608F7E4-3DEE-42A2-9138-0171ADF2FE4E}" destId="{780BAB09-E191-45F9-8849-05813064007B}" srcOrd="0" destOrd="0" presId="urn:microsoft.com/office/officeart/2005/8/layout/orgChart1"/>
    <dgm:cxn modelId="{183203D0-EF57-453C-8217-D8DBAECAB2CC}" srcId="{E2E76F7B-D4BE-4C1B-A141-D17FBA20F571}" destId="{795FDEA8-D8F3-4E58-8F71-5D2CB4A31E05}" srcOrd="0" destOrd="0" parTransId="{01AF6D80-AB2F-47C3-A23F-928F08B609B5}" sibTransId="{ED4BFAA5-9B76-4C88-8DE7-2A3E8BE070A3}"/>
    <dgm:cxn modelId="{3A9016D0-9953-4C98-A167-E331670EA595}" type="presOf" srcId="{B8E4EE13-DF51-4F28-B44D-55B85D4FC0FF}" destId="{B260FD48-516D-492E-923A-3CE3C009F5A6}" srcOrd="1" destOrd="0" presId="urn:microsoft.com/office/officeart/2005/8/layout/orgChart1"/>
    <dgm:cxn modelId="{91859FD1-69F0-46AC-A997-89AABA37F808}" srcId="{62F885EF-C045-481E-9693-71306147A9F2}" destId="{3801D3C4-9AF7-4767-BF0D-BB93129367F4}" srcOrd="1" destOrd="0" parTransId="{B6B9AF09-47DD-4C1A-94AF-C5D692295C7D}" sibTransId="{E80E407B-6094-4EA0-BD66-DDA978C5FBFB}"/>
    <dgm:cxn modelId="{09ADFAD2-6BEB-4583-85BE-85A10B60C330}" type="presOf" srcId="{01AF6D80-AB2F-47C3-A23F-928F08B609B5}" destId="{8A7EFA1E-6C5C-40B3-B9A9-93B5AF4D654A}" srcOrd="0" destOrd="0" presId="urn:microsoft.com/office/officeart/2005/8/layout/orgChart1"/>
    <dgm:cxn modelId="{45A413D6-A5FF-48D1-9658-5DC26F41109B}" type="presOf" srcId="{C5062EAD-8804-486E-99D3-A92A14A0AA80}" destId="{749F5466-BCE9-4F35-BD4D-6EAFAFB10641}" srcOrd="1" destOrd="0" presId="urn:microsoft.com/office/officeart/2005/8/layout/orgChart1"/>
    <dgm:cxn modelId="{4E2530D6-0D47-4B8A-8A21-EF4F7E790AD5}" type="presOf" srcId="{03CDFF8F-3FF4-4896-95BD-1802E8462540}" destId="{051FEA60-01B3-42EE-A6E0-A287299D1FAF}" srcOrd="1" destOrd="0" presId="urn:microsoft.com/office/officeart/2005/8/layout/orgChart1"/>
    <dgm:cxn modelId="{BD0038D7-DB3A-48CC-973E-DDDAA69A4FE7}" type="presOf" srcId="{22F4163B-D878-4F8B-B9C4-E62229E6CDC9}" destId="{CB68036A-DFFD-43DC-B849-1393584F5340}" srcOrd="0" destOrd="0" presId="urn:microsoft.com/office/officeart/2005/8/layout/orgChart1"/>
    <dgm:cxn modelId="{5DA2E6D8-8AB0-4079-905B-E7B4151931FF}" type="presOf" srcId="{999FA3CE-CDDE-46D7-92C2-98722EE59D7E}" destId="{B18B0681-D1C7-445B-8732-BCFB765B13C6}" srcOrd="1" destOrd="0" presId="urn:microsoft.com/office/officeart/2005/8/layout/orgChart1"/>
    <dgm:cxn modelId="{66F6B3D9-0255-4878-B883-2A9B2E14AA80}" type="presOf" srcId="{FA6DC816-EC0E-4F3A-B5FA-6CDC445B1D8B}" destId="{8A3ACCEB-671A-48F2-B278-E4DCFD9DD9FB}" srcOrd="0" destOrd="0" presId="urn:microsoft.com/office/officeart/2005/8/layout/orgChart1"/>
    <dgm:cxn modelId="{9B8481DA-29AF-408F-9EED-18B39442A893}" type="presOf" srcId="{9758A3E2-E46E-4A1C-ACD8-A0E932CC7447}" destId="{94E1B76D-5AE8-499A-8A25-58FF1003532C}" srcOrd="0" destOrd="0" presId="urn:microsoft.com/office/officeart/2005/8/layout/orgChart1"/>
    <dgm:cxn modelId="{009E37DC-A7F6-4A5D-8BF4-7583677D10FC}" type="presOf" srcId="{3780DFF9-1000-45A5-B801-0ABFE9D980C5}" destId="{019F3C83-4880-432E-84EC-6A918CBE7393}" srcOrd="0" destOrd="0" presId="urn:microsoft.com/office/officeart/2005/8/layout/orgChart1"/>
    <dgm:cxn modelId="{66376FDC-8185-4981-BC55-89922C1AB4FC}" type="presOf" srcId="{01FE707B-C6AB-41AF-863C-BF7B78E5E0C0}" destId="{5E67D2E1-B768-4052-8CFF-CB04756F7B2F}" srcOrd="0" destOrd="0" presId="urn:microsoft.com/office/officeart/2005/8/layout/orgChart1"/>
    <dgm:cxn modelId="{D0F368E0-9558-4CB1-AC31-B728273E6094}" srcId="{54343269-526C-44C0-BA52-8280A780A961}" destId="{22F4163B-D878-4F8B-B9C4-E62229E6CDC9}" srcOrd="2" destOrd="0" parTransId="{5916A02E-CE71-47EE-A893-E8C01A73CA17}" sibTransId="{837260EE-4FBB-4EAB-B5D7-505F24E9E609}"/>
    <dgm:cxn modelId="{A82399E2-F20B-4B38-B992-6F7E00A3A9C2}" srcId="{219DAC77-95CD-4600-9904-804B348753F0}" destId="{18B0FE0A-7E49-47F3-895B-27E10101A5CD}" srcOrd="8" destOrd="0" parTransId="{F6305576-D82B-47DC-9AEF-7C94383BB6B8}" sibTransId="{51B75EB2-13C5-4BBF-B3DA-91051AAB4680}"/>
    <dgm:cxn modelId="{C46D27E3-725C-466E-BF7A-21B6D5473423}" type="presOf" srcId="{0E4832B1-09CD-48B2-8B96-68C6DA4AD55F}" destId="{8320E83F-B6DD-4541-977F-7E34005B3CEA}" srcOrd="0" destOrd="0" presId="urn:microsoft.com/office/officeart/2005/8/layout/orgChart1"/>
    <dgm:cxn modelId="{C5DE28E5-48EF-402B-84FC-BF000900647E}" srcId="{54343269-526C-44C0-BA52-8280A780A961}" destId="{CB994DD0-828A-4242-904D-FC9AA6DBF8F0}" srcOrd="3" destOrd="0" parTransId="{FA6DC816-EC0E-4F3A-B5FA-6CDC445B1D8B}" sibTransId="{F889DEFD-4003-439E-914E-CC21093320F5}"/>
    <dgm:cxn modelId="{834507E7-EB48-4CE5-8A8E-5474DFB5D8D7}" type="presOf" srcId="{34AD70A8-0C32-47FD-A731-E987EB6C1386}" destId="{D6C7AE1C-76C5-4094-AC61-3FC5EF916B77}" srcOrd="1" destOrd="0" presId="urn:microsoft.com/office/officeart/2005/8/layout/orgChart1"/>
    <dgm:cxn modelId="{4ACFC5E7-80BC-48B7-A409-A47DFD8FE36D}" type="presOf" srcId="{E2E76F7B-D4BE-4C1B-A141-D17FBA20F571}" destId="{405436B7-CD43-4692-8E28-8AAED2E31525}" srcOrd="1" destOrd="0" presId="urn:microsoft.com/office/officeart/2005/8/layout/orgChart1"/>
    <dgm:cxn modelId="{B2D219EA-0B8D-4DDE-ADD2-7C21721DB17F}" srcId="{601184E5-ECFA-4156-A9C2-8209A355982A}" destId="{219DAC77-95CD-4600-9904-804B348753F0}" srcOrd="4" destOrd="0" parTransId="{CC0368BA-B1AF-4F3D-AF1C-69251205C455}" sibTransId="{6376FBD3-0A28-4A2D-8E64-2C8841A38BEC}"/>
    <dgm:cxn modelId="{91DD82EB-7BEA-49C3-827A-11B27421DD72}" type="presOf" srcId="{8EFEF907-E39D-4444-9355-4ADD1CCF5DE9}" destId="{B7A5B7E8-9A1F-4074-9B6E-A96EDDE0D963}" srcOrd="1" destOrd="0" presId="urn:microsoft.com/office/officeart/2005/8/layout/orgChart1"/>
    <dgm:cxn modelId="{13B5FBEB-8EFD-4530-B42B-B77C96C040FA}" type="presOf" srcId="{C7E39B3B-B7B8-4961-9ED0-DF2DDB131AFC}" destId="{6A9BBF9C-CE6C-4420-81CC-17B852637363}" srcOrd="0" destOrd="0" presId="urn:microsoft.com/office/officeart/2005/8/layout/orgChart1"/>
    <dgm:cxn modelId="{1D5F4AF1-732F-4A4C-944A-B7D8413524EC}" type="presOf" srcId="{DD6E4DB4-F619-4654-8472-B9128F05C2FE}" destId="{C32C4B9E-4131-40DB-9DB9-A535E38655F5}" srcOrd="0" destOrd="0" presId="urn:microsoft.com/office/officeart/2005/8/layout/orgChart1"/>
    <dgm:cxn modelId="{2A54C5F3-4243-4106-A213-8B9A81252600}" type="presOf" srcId="{5916A02E-CE71-47EE-A893-E8C01A73CA17}" destId="{2438149E-E3C5-4837-BB68-DD97F2BF563D}" srcOrd="0" destOrd="0" presId="urn:microsoft.com/office/officeart/2005/8/layout/orgChart1"/>
    <dgm:cxn modelId="{B04FBBF7-046F-4E46-8DBC-EC9B4CEE523E}" srcId="{E2E76F7B-D4BE-4C1B-A141-D17FBA20F571}" destId="{34AD70A8-0C32-47FD-A731-E987EB6C1386}" srcOrd="2" destOrd="0" parTransId="{A6043043-C265-4B00-8725-74262F16DBA7}" sibTransId="{EDA47E54-DF07-4C79-9FE3-395D1FC5730B}"/>
    <dgm:cxn modelId="{4A1483FB-CCF8-445F-9D84-E3158F6CF64B}" srcId="{0E4832B1-09CD-48B2-8B96-68C6DA4AD55F}" destId="{810D3117-78DD-4249-A73B-76DB7821A503}" srcOrd="3" destOrd="0" parTransId="{C3537643-6426-4BD0-84A6-2132D69E50CA}" sibTransId="{F0464296-3C8C-43C2-87B7-9A890D10896D}"/>
    <dgm:cxn modelId="{EFEE94FD-5945-4E37-A690-D0FE82946850}" type="presOf" srcId="{F6305576-D82B-47DC-9AEF-7C94383BB6B8}" destId="{5677238D-5492-409C-9506-BBED07D6F9E2}" srcOrd="0" destOrd="0" presId="urn:microsoft.com/office/officeart/2005/8/layout/orgChart1"/>
    <dgm:cxn modelId="{4BDBD8FD-E926-4A1C-8B69-4DD0E35F9471}" type="presOf" srcId="{35E36BB1-38ED-4039-8FB6-8484B7972BE1}" destId="{D1D17B53-008C-443C-99B3-932220EDF9D0}" srcOrd="0" destOrd="0" presId="urn:microsoft.com/office/officeart/2005/8/layout/orgChart1"/>
    <dgm:cxn modelId="{ABEC7DFE-44B0-4EC2-971D-1ABA3D83F6B5}" type="presOf" srcId="{DB98F0A7-AF2E-46CF-BA98-B83B22EA7A22}" destId="{E38FB114-0A2E-435D-9393-74509470A7CC}" srcOrd="1" destOrd="0" presId="urn:microsoft.com/office/officeart/2005/8/layout/orgChart1"/>
    <dgm:cxn modelId="{615355FF-033B-4B82-BAFF-84DF426FBCB4}" type="presOf" srcId="{D6B5006D-5077-492B-A459-61702EA98CAE}" destId="{CAD54884-7234-4F99-A251-6D8EC6CA7961}" srcOrd="0" destOrd="0" presId="urn:microsoft.com/office/officeart/2005/8/layout/orgChart1"/>
    <dgm:cxn modelId="{6C5398FF-9537-48DE-8287-A390CABB8CA8}" srcId="{0E4832B1-09CD-48B2-8B96-68C6DA4AD55F}" destId="{6836C3AC-F2F5-44A6-B1AB-D2092269CBDE}" srcOrd="0" destOrd="0" parTransId="{B7F2E854-81A6-4B37-A6EC-3FAE1632B74A}" sibTransId="{E0107E28-2C18-46D9-A273-B7A02AD5D78F}"/>
    <dgm:cxn modelId="{433FDA40-E13E-4874-8F10-15AC2AA0D73C}" type="presParOf" srcId="{91DB76B5-8F34-4027-A7C7-6C9C0307B05E}" destId="{621D21B5-288C-4C2D-BCA7-EA67550D567B}" srcOrd="0" destOrd="0" presId="urn:microsoft.com/office/officeart/2005/8/layout/orgChart1"/>
    <dgm:cxn modelId="{6897C82F-2EED-4DEA-A3AA-BE3170930E46}" type="presParOf" srcId="{621D21B5-288C-4C2D-BCA7-EA67550D567B}" destId="{7FC8238C-1F56-40A5-A1FA-26D18D5D258B}" srcOrd="0" destOrd="0" presId="urn:microsoft.com/office/officeart/2005/8/layout/orgChart1"/>
    <dgm:cxn modelId="{E6CE2E2F-0581-4452-9914-20067E017DA5}" type="presParOf" srcId="{7FC8238C-1F56-40A5-A1FA-26D18D5D258B}" destId="{1134CCF9-5958-4632-BF17-9255C86A7CDC}" srcOrd="0" destOrd="0" presId="urn:microsoft.com/office/officeart/2005/8/layout/orgChart1"/>
    <dgm:cxn modelId="{45FF67EB-91AE-417E-A04A-FA3146D462D3}" type="presParOf" srcId="{7FC8238C-1F56-40A5-A1FA-26D18D5D258B}" destId="{5165E41A-0988-4911-B53A-93F677D5121F}" srcOrd="1" destOrd="0" presId="urn:microsoft.com/office/officeart/2005/8/layout/orgChart1"/>
    <dgm:cxn modelId="{6C6C11DF-8A2E-436F-AF1A-6D55EE16D9AD}" type="presParOf" srcId="{621D21B5-288C-4C2D-BCA7-EA67550D567B}" destId="{AC9CD40A-AAA6-40F1-9842-D4F4EF503364}" srcOrd="1" destOrd="0" presId="urn:microsoft.com/office/officeart/2005/8/layout/orgChart1"/>
    <dgm:cxn modelId="{B314D031-2F43-4D4C-95A5-6B2A82ACFBB8}" type="presParOf" srcId="{AC9CD40A-AAA6-40F1-9842-D4F4EF503364}" destId="{EFFD4A9D-6294-41AA-87E8-7E307AE4FF0F}" srcOrd="0" destOrd="0" presId="urn:microsoft.com/office/officeart/2005/8/layout/orgChart1"/>
    <dgm:cxn modelId="{CDBE2AF7-C5B3-4127-A51A-D6F6A41008EA}" type="presParOf" srcId="{AC9CD40A-AAA6-40F1-9842-D4F4EF503364}" destId="{9943CF30-7AE7-48C8-A6A6-4713F1BCF051}" srcOrd="1" destOrd="0" presId="urn:microsoft.com/office/officeart/2005/8/layout/orgChart1"/>
    <dgm:cxn modelId="{1078DE2E-E9E5-41D4-81A0-DEB3E8DE250A}" type="presParOf" srcId="{9943CF30-7AE7-48C8-A6A6-4713F1BCF051}" destId="{2BE82C4F-8047-4B8A-BCD0-C152389E687E}" srcOrd="0" destOrd="0" presId="urn:microsoft.com/office/officeart/2005/8/layout/orgChart1"/>
    <dgm:cxn modelId="{91453A0F-EA3B-4F63-9D4F-33E5E22346C1}" type="presParOf" srcId="{2BE82C4F-8047-4B8A-BCD0-C152389E687E}" destId="{FD3F3F3D-AEC7-408A-8916-B79490098415}" srcOrd="0" destOrd="0" presId="urn:microsoft.com/office/officeart/2005/8/layout/orgChart1"/>
    <dgm:cxn modelId="{C790304F-90F8-4763-BE57-3225A05DAA0F}" type="presParOf" srcId="{2BE82C4F-8047-4B8A-BCD0-C152389E687E}" destId="{5E88E5E6-70C3-4EEE-BC53-DC9D553BCFD3}" srcOrd="1" destOrd="0" presId="urn:microsoft.com/office/officeart/2005/8/layout/orgChart1"/>
    <dgm:cxn modelId="{69C1F847-6BCB-48E0-9D33-B75938EB0548}" type="presParOf" srcId="{9943CF30-7AE7-48C8-A6A6-4713F1BCF051}" destId="{2E61859E-8624-41FD-80D1-D0CCC5FAED9C}" srcOrd="1" destOrd="0" presId="urn:microsoft.com/office/officeart/2005/8/layout/orgChart1"/>
    <dgm:cxn modelId="{ACA83619-946D-4E73-9B8F-DFE3CC498E92}" type="presParOf" srcId="{9943CF30-7AE7-48C8-A6A6-4713F1BCF051}" destId="{6F6820EA-1923-48A6-8526-FA56747128A8}" srcOrd="2" destOrd="0" presId="urn:microsoft.com/office/officeart/2005/8/layout/orgChart1"/>
    <dgm:cxn modelId="{C79F5337-0A93-4C9B-A5E4-3B95963981B5}" type="presParOf" srcId="{AC9CD40A-AAA6-40F1-9842-D4F4EF503364}" destId="{E3EA58D0-45AE-4897-B609-002E2F8870C7}" srcOrd="2" destOrd="0" presId="urn:microsoft.com/office/officeart/2005/8/layout/orgChart1"/>
    <dgm:cxn modelId="{5819D78D-6CFE-4F7C-AA8C-1C5EEA4399FF}" type="presParOf" srcId="{AC9CD40A-AAA6-40F1-9842-D4F4EF503364}" destId="{3E5BA387-82A0-46EA-8182-0FB52E24305B}" srcOrd="3" destOrd="0" presId="urn:microsoft.com/office/officeart/2005/8/layout/orgChart1"/>
    <dgm:cxn modelId="{70548459-5C8E-4732-B1E4-4FCD3E5BE79E}" type="presParOf" srcId="{3E5BA387-82A0-46EA-8182-0FB52E24305B}" destId="{E1858FEA-0391-44D5-B73B-6744A583F0DF}" srcOrd="0" destOrd="0" presId="urn:microsoft.com/office/officeart/2005/8/layout/orgChart1"/>
    <dgm:cxn modelId="{A1C01C64-3775-4C4F-ADB0-F3F60ED27387}" type="presParOf" srcId="{E1858FEA-0391-44D5-B73B-6744A583F0DF}" destId="{C32C4B9E-4131-40DB-9DB9-A535E38655F5}" srcOrd="0" destOrd="0" presId="urn:microsoft.com/office/officeart/2005/8/layout/orgChart1"/>
    <dgm:cxn modelId="{16C563A1-82E3-43D6-A51B-D0B69ADDD3D3}" type="presParOf" srcId="{E1858FEA-0391-44D5-B73B-6744A583F0DF}" destId="{D52E2A7C-3096-4A74-B4E3-6F8D3A18D755}" srcOrd="1" destOrd="0" presId="urn:microsoft.com/office/officeart/2005/8/layout/orgChart1"/>
    <dgm:cxn modelId="{55F1076E-DB09-4595-B7F2-C6CA563918B9}" type="presParOf" srcId="{3E5BA387-82A0-46EA-8182-0FB52E24305B}" destId="{79A9F786-4E2B-41B1-8AA0-136B735EA346}" srcOrd="1" destOrd="0" presId="urn:microsoft.com/office/officeart/2005/8/layout/orgChart1"/>
    <dgm:cxn modelId="{A68B361E-EBEC-40F2-AFFD-9EB8C1D66F48}" type="presParOf" srcId="{3E5BA387-82A0-46EA-8182-0FB52E24305B}" destId="{51B23D9C-5BDE-42DB-BBF0-4FAB8539F6F6}" srcOrd="2" destOrd="0" presId="urn:microsoft.com/office/officeart/2005/8/layout/orgChart1"/>
    <dgm:cxn modelId="{BDC5DB28-21DB-42C7-BB4F-2918BB8CADB9}" type="presParOf" srcId="{AC9CD40A-AAA6-40F1-9842-D4F4EF503364}" destId="{6382F8FA-48F9-4DCF-B38E-26AC697D2882}" srcOrd="4" destOrd="0" presId="urn:microsoft.com/office/officeart/2005/8/layout/orgChart1"/>
    <dgm:cxn modelId="{57D8D04D-4407-4D2A-A0CA-64EDEB8B2AA4}" type="presParOf" srcId="{AC9CD40A-AAA6-40F1-9842-D4F4EF503364}" destId="{1C7BD65F-CE2E-4CED-9B7F-4BDC20FDA907}" srcOrd="5" destOrd="0" presId="urn:microsoft.com/office/officeart/2005/8/layout/orgChart1"/>
    <dgm:cxn modelId="{FA708B11-E45E-41B5-910C-1B844A80F958}" type="presParOf" srcId="{1C7BD65F-CE2E-4CED-9B7F-4BDC20FDA907}" destId="{77589BB5-5D5A-4C78-A460-F8894AC63D8E}" srcOrd="0" destOrd="0" presId="urn:microsoft.com/office/officeart/2005/8/layout/orgChart1"/>
    <dgm:cxn modelId="{E3057C66-7715-425A-8689-A1CF278F6C40}" type="presParOf" srcId="{77589BB5-5D5A-4C78-A460-F8894AC63D8E}" destId="{7AF8DABD-5D98-40C4-8E37-A17CE83802F2}" srcOrd="0" destOrd="0" presId="urn:microsoft.com/office/officeart/2005/8/layout/orgChart1"/>
    <dgm:cxn modelId="{E57A932B-2B3F-493F-9045-631350E9740A}" type="presParOf" srcId="{77589BB5-5D5A-4C78-A460-F8894AC63D8E}" destId="{8EDDAD4F-3925-4C2B-8776-7852C37CDC0C}" srcOrd="1" destOrd="0" presId="urn:microsoft.com/office/officeart/2005/8/layout/orgChart1"/>
    <dgm:cxn modelId="{8FF22148-E554-4B8A-B0F9-2660F70D5D64}" type="presParOf" srcId="{1C7BD65F-CE2E-4CED-9B7F-4BDC20FDA907}" destId="{DB3748AA-C6C6-4F0A-AC3D-9126F5110987}" srcOrd="1" destOrd="0" presId="urn:microsoft.com/office/officeart/2005/8/layout/orgChart1"/>
    <dgm:cxn modelId="{77238D69-D950-48DA-8573-9D5BC454F19B}" type="presParOf" srcId="{DB3748AA-C6C6-4F0A-AC3D-9126F5110987}" destId="{20604004-35C4-48B0-92EB-3EE5E7F99BB8}" srcOrd="0" destOrd="0" presId="urn:microsoft.com/office/officeart/2005/8/layout/orgChart1"/>
    <dgm:cxn modelId="{128AFF71-A43F-4394-9B2B-1992CA354A52}" type="presParOf" srcId="{DB3748AA-C6C6-4F0A-AC3D-9126F5110987}" destId="{9F416F2C-9B2B-4E1B-AC8B-65451D57271F}" srcOrd="1" destOrd="0" presId="urn:microsoft.com/office/officeart/2005/8/layout/orgChart1"/>
    <dgm:cxn modelId="{1DA976C0-54CA-466C-BEF9-9F498669DC63}" type="presParOf" srcId="{9F416F2C-9B2B-4E1B-AC8B-65451D57271F}" destId="{DB0B4CEC-AC31-45E0-BB2F-88760C498662}" srcOrd="0" destOrd="0" presId="urn:microsoft.com/office/officeart/2005/8/layout/orgChart1"/>
    <dgm:cxn modelId="{52383071-DA69-4EFD-834B-D05E4816AFA7}" type="presParOf" srcId="{DB0B4CEC-AC31-45E0-BB2F-88760C498662}" destId="{FE384FBE-D821-44AA-A187-0750227C69A5}" srcOrd="0" destOrd="0" presId="urn:microsoft.com/office/officeart/2005/8/layout/orgChart1"/>
    <dgm:cxn modelId="{07A74BCB-7E1E-464A-AB12-56B39EC57EFC}" type="presParOf" srcId="{DB0B4CEC-AC31-45E0-BB2F-88760C498662}" destId="{3F4DB260-C1B8-4C9E-9CE7-73598CA6C360}" srcOrd="1" destOrd="0" presId="urn:microsoft.com/office/officeart/2005/8/layout/orgChart1"/>
    <dgm:cxn modelId="{0EE19B8D-1EA5-4183-8614-A2BF39AD194B}" type="presParOf" srcId="{9F416F2C-9B2B-4E1B-AC8B-65451D57271F}" destId="{F3A7DF50-487C-4C01-A70F-1777ED89371C}" srcOrd="1" destOrd="0" presId="urn:microsoft.com/office/officeart/2005/8/layout/orgChart1"/>
    <dgm:cxn modelId="{22D01F96-B961-4DE3-9505-DF47D2FC81CE}" type="presParOf" srcId="{9F416F2C-9B2B-4E1B-AC8B-65451D57271F}" destId="{06F1FB56-D6EC-45BF-9130-34DE9D95339E}" srcOrd="2" destOrd="0" presId="urn:microsoft.com/office/officeart/2005/8/layout/orgChart1"/>
    <dgm:cxn modelId="{DCAE8520-B5C7-445D-AA94-FEC3A666BF10}" type="presParOf" srcId="{DB3748AA-C6C6-4F0A-AC3D-9126F5110987}" destId="{98B8749A-3746-43F4-8507-12DA27AEDF00}" srcOrd="2" destOrd="0" presId="urn:microsoft.com/office/officeart/2005/8/layout/orgChart1"/>
    <dgm:cxn modelId="{3A010D19-0786-47AF-85E9-6D0E29B5EC1F}" type="presParOf" srcId="{DB3748AA-C6C6-4F0A-AC3D-9126F5110987}" destId="{9E59E63B-46BC-411D-BE81-79029C460888}" srcOrd="3" destOrd="0" presId="urn:microsoft.com/office/officeart/2005/8/layout/orgChart1"/>
    <dgm:cxn modelId="{98E7A5A1-C68A-41FD-94C1-3DE844030BAA}" type="presParOf" srcId="{9E59E63B-46BC-411D-BE81-79029C460888}" destId="{918FE633-F74F-4165-B7BC-7BFB19A74ADF}" srcOrd="0" destOrd="0" presId="urn:microsoft.com/office/officeart/2005/8/layout/orgChart1"/>
    <dgm:cxn modelId="{02933DE0-4025-44B7-BD51-C5B1994319F6}" type="presParOf" srcId="{918FE633-F74F-4165-B7BC-7BFB19A74ADF}" destId="{FFBF75EE-BCA9-406E-B27B-DCA188A44C3F}" srcOrd="0" destOrd="0" presId="urn:microsoft.com/office/officeart/2005/8/layout/orgChart1"/>
    <dgm:cxn modelId="{F301D195-FA8E-4E66-896C-FEC100FE145A}" type="presParOf" srcId="{918FE633-F74F-4165-B7BC-7BFB19A74ADF}" destId="{509551D8-127C-4BD3-885B-F60166C73288}" srcOrd="1" destOrd="0" presId="urn:microsoft.com/office/officeart/2005/8/layout/orgChart1"/>
    <dgm:cxn modelId="{847B6BC1-0788-4136-8F56-CB768648B2C2}" type="presParOf" srcId="{9E59E63B-46BC-411D-BE81-79029C460888}" destId="{54AE2CE6-BCBD-40CD-8112-BBA9B5BA6D4C}" srcOrd="1" destOrd="0" presId="urn:microsoft.com/office/officeart/2005/8/layout/orgChart1"/>
    <dgm:cxn modelId="{2D067FE7-1D72-403D-9E97-67906027C790}" type="presParOf" srcId="{9E59E63B-46BC-411D-BE81-79029C460888}" destId="{495D96E3-5F07-4F5A-A89C-16C9EDB67C9E}" srcOrd="2" destOrd="0" presId="urn:microsoft.com/office/officeart/2005/8/layout/orgChart1"/>
    <dgm:cxn modelId="{D793F86F-2252-4998-A474-EEF58CF66C80}" type="presParOf" srcId="{DB3748AA-C6C6-4F0A-AC3D-9126F5110987}" destId="{2438149E-E3C5-4837-BB68-DD97F2BF563D}" srcOrd="4" destOrd="0" presId="urn:microsoft.com/office/officeart/2005/8/layout/orgChart1"/>
    <dgm:cxn modelId="{B89EAC71-940F-43A8-B94D-A51AB01C8E0C}" type="presParOf" srcId="{DB3748AA-C6C6-4F0A-AC3D-9126F5110987}" destId="{449B8468-BB7E-4446-A136-B6C6E84863FF}" srcOrd="5" destOrd="0" presId="urn:microsoft.com/office/officeart/2005/8/layout/orgChart1"/>
    <dgm:cxn modelId="{25232992-31E9-43A9-AAEA-249A6BFE05F7}" type="presParOf" srcId="{449B8468-BB7E-4446-A136-B6C6E84863FF}" destId="{67E02E1A-AF2B-4254-88D5-D944B75FE0E5}" srcOrd="0" destOrd="0" presId="urn:microsoft.com/office/officeart/2005/8/layout/orgChart1"/>
    <dgm:cxn modelId="{238C0F4E-20F7-4917-8F58-2B87B1AFAC45}" type="presParOf" srcId="{67E02E1A-AF2B-4254-88D5-D944B75FE0E5}" destId="{CB68036A-DFFD-43DC-B849-1393584F5340}" srcOrd="0" destOrd="0" presId="urn:microsoft.com/office/officeart/2005/8/layout/orgChart1"/>
    <dgm:cxn modelId="{F43E703C-BE7D-493D-AFF5-A25D9E18C39B}" type="presParOf" srcId="{67E02E1A-AF2B-4254-88D5-D944B75FE0E5}" destId="{58246AC4-0332-4EC2-9304-F0C0167241C1}" srcOrd="1" destOrd="0" presId="urn:microsoft.com/office/officeart/2005/8/layout/orgChart1"/>
    <dgm:cxn modelId="{CEC431C5-FF71-47D4-85C5-3D334DBD1E79}" type="presParOf" srcId="{449B8468-BB7E-4446-A136-B6C6E84863FF}" destId="{69711941-4B22-4CAA-971C-D1FA141708EF}" srcOrd="1" destOrd="0" presId="urn:microsoft.com/office/officeart/2005/8/layout/orgChart1"/>
    <dgm:cxn modelId="{3B889C46-1A7A-4C5B-A51B-F4446B990A19}" type="presParOf" srcId="{449B8468-BB7E-4446-A136-B6C6E84863FF}" destId="{61BB7BD3-FAE1-4FC9-8986-C14E334F1E94}" srcOrd="2" destOrd="0" presId="urn:microsoft.com/office/officeart/2005/8/layout/orgChart1"/>
    <dgm:cxn modelId="{2E8FDBC3-7129-42B4-A07A-C7105CF4100B}" type="presParOf" srcId="{DB3748AA-C6C6-4F0A-AC3D-9126F5110987}" destId="{8A3ACCEB-671A-48F2-B278-E4DCFD9DD9FB}" srcOrd="6" destOrd="0" presId="urn:microsoft.com/office/officeart/2005/8/layout/orgChart1"/>
    <dgm:cxn modelId="{AC00C72D-9503-4621-8478-A47C60FE9283}" type="presParOf" srcId="{DB3748AA-C6C6-4F0A-AC3D-9126F5110987}" destId="{7F124F90-2028-490F-9469-4795B3C81E15}" srcOrd="7" destOrd="0" presId="urn:microsoft.com/office/officeart/2005/8/layout/orgChart1"/>
    <dgm:cxn modelId="{518DA77C-B878-4710-BA1E-2C84A1CEA809}" type="presParOf" srcId="{7F124F90-2028-490F-9469-4795B3C81E15}" destId="{D0DCF9DE-7F01-4F8F-9631-4D597C509D4E}" srcOrd="0" destOrd="0" presId="urn:microsoft.com/office/officeart/2005/8/layout/orgChart1"/>
    <dgm:cxn modelId="{EDA62384-C2AE-43B6-A9F1-CC1E9CE621F2}" type="presParOf" srcId="{D0DCF9DE-7F01-4F8F-9631-4D597C509D4E}" destId="{EECED255-04BE-4D29-A80D-A974C64D6568}" srcOrd="0" destOrd="0" presId="urn:microsoft.com/office/officeart/2005/8/layout/orgChart1"/>
    <dgm:cxn modelId="{08E5DD1D-71D6-49BB-A326-13E56D66AE3E}" type="presParOf" srcId="{D0DCF9DE-7F01-4F8F-9631-4D597C509D4E}" destId="{4469C650-778B-485D-9645-3FD98C51AF00}" srcOrd="1" destOrd="0" presId="urn:microsoft.com/office/officeart/2005/8/layout/orgChart1"/>
    <dgm:cxn modelId="{A8E6A1A0-C901-4B23-BCAB-0D75831F9E2E}" type="presParOf" srcId="{7F124F90-2028-490F-9469-4795B3C81E15}" destId="{85F99034-B7F8-4F32-8915-EB7627B19A95}" srcOrd="1" destOrd="0" presId="urn:microsoft.com/office/officeart/2005/8/layout/orgChart1"/>
    <dgm:cxn modelId="{40531BC9-3468-418A-8117-4348E49545AC}" type="presParOf" srcId="{7F124F90-2028-490F-9469-4795B3C81E15}" destId="{6EC481E3-E0B2-45C0-9690-0955F4261360}" srcOrd="2" destOrd="0" presId="urn:microsoft.com/office/officeart/2005/8/layout/orgChart1"/>
    <dgm:cxn modelId="{FDAFD40C-7AE2-4228-9C9C-9AA290891AF4}" type="presParOf" srcId="{1C7BD65F-CE2E-4CED-9B7F-4BDC20FDA907}" destId="{99D54144-7F36-424D-83F7-B60062CCDA16}" srcOrd="2" destOrd="0" presId="urn:microsoft.com/office/officeart/2005/8/layout/orgChart1"/>
    <dgm:cxn modelId="{CFA12785-0F1C-42E6-84C8-D490B2C6E5C4}" type="presParOf" srcId="{AC9CD40A-AAA6-40F1-9842-D4F4EF503364}" destId="{AA51C2DD-D896-4F2C-94A9-79129F6BB77F}" srcOrd="6" destOrd="0" presId="urn:microsoft.com/office/officeart/2005/8/layout/orgChart1"/>
    <dgm:cxn modelId="{4EFB0E2B-C191-40F6-B375-44F859D4033A}" type="presParOf" srcId="{AC9CD40A-AAA6-40F1-9842-D4F4EF503364}" destId="{E2C8EBF0-AD7D-4E72-BB59-1CD915CA9EFA}" srcOrd="7" destOrd="0" presId="urn:microsoft.com/office/officeart/2005/8/layout/orgChart1"/>
    <dgm:cxn modelId="{EB598E04-C8DC-4C4E-A982-93AD464214CF}" type="presParOf" srcId="{E2C8EBF0-AD7D-4E72-BB59-1CD915CA9EFA}" destId="{495F5D3C-A7C2-47E5-A4BF-B66040941C86}" srcOrd="0" destOrd="0" presId="urn:microsoft.com/office/officeart/2005/8/layout/orgChart1"/>
    <dgm:cxn modelId="{8B76FB3D-A0ED-4200-B18B-05B87F27BD22}" type="presParOf" srcId="{495F5D3C-A7C2-47E5-A4BF-B66040941C86}" destId="{8320E83F-B6DD-4541-977F-7E34005B3CEA}" srcOrd="0" destOrd="0" presId="urn:microsoft.com/office/officeart/2005/8/layout/orgChart1"/>
    <dgm:cxn modelId="{356A80F2-4437-4D2C-969C-AD5D9E777A9D}" type="presParOf" srcId="{495F5D3C-A7C2-47E5-A4BF-B66040941C86}" destId="{988D04B6-C944-4356-BCE4-D335CB94F23F}" srcOrd="1" destOrd="0" presId="urn:microsoft.com/office/officeart/2005/8/layout/orgChart1"/>
    <dgm:cxn modelId="{4BC38E07-0375-4F01-B184-1B051A455667}" type="presParOf" srcId="{E2C8EBF0-AD7D-4E72-BB59-1CD915CA9EFA}" destId="{891423B1-A7C3-46E7-91F9-0EAB5CF1A837}" srcOrd="1" destOrd="0" presId="urn:microsoft.com/office/officeart/2005/8/layout/orgChart1"/>
    <dgm:cxn modelId="{034B2DB9-AAEF-4651-8DFD-11D7C6F512D7}" type="presParOf" srcId="{891423B1-A7C3-46E7-91F9-0EAB5CF1A837}" destId="{810A5AF3-6D81-4F2F-9A4B-AA417AE5C896}" srcOrd="0" destOrd="0" presId="urn:microsoft.com/office/officeart/2005/8/layout/orgChart1"/>
    <dgm:cxn modelId="{176269C0-7674-4E33-8733-DC01BD41CF86}" type="presParOf" srcId="{891423B1-A7C3-46E7-91F9-0EAB5CF1A837}" destId="{023BAB54-2625-4254-A186-A90CD3A6A40E}" srcOrd="1" destOrd="0" presId="urn:microsoft.com/office/officeart/2005/8/layout/orgChart1"/>
    <dgm:cxn modelId="{F32C5100-009F-4DAB-9D2E-857109D03391}" type="presParOf" srcId="{023BAB54-2625-4254-A186-A90CD3A6A40E}" destId="{B9248496-EB1A-40C5-9B7C-F5C6534CAA04}" srcOrd="0" destOrd="0" presId="urn:microsoft.com/office/officeart/2005/8/layout/orgChart1"/>
    <dgm:cxn modelId="{0767BAA8-CFAD-4CD8-A2FF-FB6912983BDD}" type="presParOf" srcId="{B9248496-EB1A-40C5-9B7C-F5C6534CAA04}" destId="{898C0D02-26F1-409F-9241-B906606AB4BB}" srcOrd="0" destOrd="0" presId="urn:microsoft.com/office/officeart/2005/8/layout/orgChart1"/>
    <dgm:cxn modelId="{D3B82F49-8792-4ACB-B67E-E0B3D98D3E60}" type="presParOf" srcId="{B9248496-EB1A-40C5-9B7C-F5C6534CAA04}" destId="{64F89898-38FA-4634-8F7E-DBC741DA305E}" srcOrd="1" destOrd="0" presId="urn:microsoft.com/office/officeart/2005/8/layout/orgChart1"/>
    <dgm:cxn modelId="{E5D113D2-A5C5-4324-A717-D95C36E11BB1}" type="presParOf" srcId="{023BAB54-2625-4254-A186-A90CD3A6A40E}" destId="{82425355-B89D-4116-9F09-FBBB4365CC3F}" srcOrd="1" destOrd="0" presId="urn:microsoft.com/office/officeart/2005/8/layout/orgChart1"/>
    <dgm:cxn modelId="{9889B98E-36F3-42AC-96BB-869EFCF23940}" type="presParOf" srcId="{023BAB54-2625-4254-A186-A90CD3A6A40E}" destId="{C2A9285A-5965-4B56-B6C0-419563880CA9}" srcOrd="2" destOrd="0" presId="urn:microsoft.com/office/officeart/2005/8/layout/orgChart1"/>
    <dgm:cxn modelId="{9DBB7CEB-8E6C-4382-8CFF-E2B51207A77A}" type="presParOf" srcId="{891423B1-A7C3-46E7-91F9-0EAB5CF1A837}" destId="{7D932317-805E-4742-9F24-A5F280C45F33}" srcOrd="2" destOrd="0" presId="urn:microsoft.com/office/officeart/2005/8/layout/orgChart1"/>
    <dgm:cxn modelId="{E24F71C4-7A31-4C73-BFC7-787209CA959E}" type="presParOf" srcId="{891423B1-A7C3-46E7-91F9-0EAB5CF1A837}" destId="{ABCD31C9-DBE5-47D6-A169-7036D45EC830}" srcOrd="3" destOrd="0" presId="urn:microsoft.com/office/officeart/2005/8/layout/orgChart1"/>
    <dgm:cxn modelId="{7A908AFF-CCB9-41AD-B152-ED572B72282D}" type="presParOf" srcId="{ABCD31C9-DBE5-47D6-A169-7036D45EC830}" destId="{416B52AF-729F-4577-9256-A6A7257DC2F8}" srcOrd="0" destOrd="0" presId="urn:microsoft.com/office/officeart/2005/8/layout/orgChart1"/>
    <dgm:cxn modelId="{8F4A4A89-EAC3-4CEE-9B2E-DDB5643A840F}" type="presParOf" srcId="{416B52AF-729F-4577-9256-A6A7257DC2F8}" destId="{A6C6C9D4-AA68-44B0-9D7B-8BF9BAB59ABD}" srcOrd="0" destOrd="0" presId="urn:microsoft.com/office/officeart/2005/8/layout/orgChart1"/>
    <dgm:cxn modelId="{192C4CD3-7511-4A7D-83BB-17EFFA30232B}" type="presParOf" srcId="{416B52AF-729F-4577-9256-A6A7257DC2F8}" destId="{E38FB114-0A2E-435D-9393-74509470A7CC}" srcOrd="1" destOrd="0" presId="urn:microsoft.com/office/officeart/2005/8/layout/orgChart1"/>
    <dgm:cxn modelId="{BC6EE1DF-76D9-46D2-A4D2-A5616D21A452}" type="presParOf" srcId="{ABCD31C9-DBE5-47D6-A169-7036D45EC830}" destId="{4410D04D-2ADA-4081-8346-EC41ECD430AF}" srcOrd="1" destOrd="0" presId="urn:microsoft.com/office/officeart/2005/8/layout/orgChart1"/>
    <dgm:cxn modelId="{5C857D5C-D0C2-46D0-A7CF-1B4C6DDB065E}" type="presParOf" srcId="{ABCD31C9-DBE5-47D6-A169-7036D45EC830}" destId="{C5F743DD-B987-4AA5-B6EF-3832BB6AEEB5}" srcOrd="2" destOrd="0" presId="urn:microsoft.com/office/officeart/2005/8/layout/orgChart1"/>
    <dgm:cxn modelId="{E5DC913B-9A53-4E19-8D8B-507B32865C4B}" type="presParOf" srcId="{891423B1-A7C3-46E7-91F9-0EAB5CF1A837}" destId="{F1BD59DE-703B-4864-BFDE-3A5CEEC39F9F}" srcOrd="4" destOrd="0" presId="urn:microsoft.com/office/officeart/2005/8/layout/orgChart1"/>
    <dgm:cxn modelId="{AE30AED1-DA1E-4E25-BFDF-4E5AF4326F6C}" type="presParOf" srcId="{891423B1-A7C3-46E7-91F9-0EAB5CF1A837}" destId="{3A0E056E-FB3C-43D0-B205-F4BC27805B11}" srcOrd="5" destOrd="0" presId="urn:microsoft.com/office/officeart/2005/8/layout/orgChart1"/>
    <dgm:cxn modelId="{D29B51EE-51D6-431F-9313-68D1CC535D94}" type="presParOf" srcId="{3A0E056E-FB3C-43D0-B205-F4BC27805B11}" destId="{8CAB5F0D-0336-48A0-A025-4A0288AABFDC}" srcOrd="0" destOrd="0" presId="urn:microsoft.com/office/officeart/2005/8/layout/orgChart1"/>
    <dgm:cxn modelId="{629413A3-3CDE-408A-A274-CEDF2D39D573}" type="presParOf" srcId="{8CAB5F0D-0336-48A0-A025-4A0288AABFDC}" destId="{C3AA1702-2454-442E-B9A4-893B6A209E7E}" srcOrd="0" destOrd="0" presId="urn:microsoft.com/office/officeart/2005/8/layout/orgChart1"/>
    <dgm:cxn modelId="{E2FB0B87-4B0E-4BB3-B93D-4A4B5A16FBD9}" type="presParOf" srcId="{8CAB5F0D-0336-48A0-A025-4A0288AABFDC}" destId="{B7A5B7E8-9A1F-4074-9B6E-A96EDDE0D963}" srcOrd="1" destOrd="0" presId="urn:microsoft.com/office/officeart/2005/8/layout/orgChart1"/>
    <dgm:cxn modelId="{C5EFA47B-7D7A-4694-9C7D-424D45A286DD}" type="presParOf" srcId="{3A0E056E-FB3C-43D0-B205-F4BC27805B11}" destId="{827A54C1-99DD-4E97-ABC1-0C92017BCE81}" srcOrd="1" destOrd="0" presId="urn:microsoft.com/office/officeart/2005/8/layout/orgChart1"/>
    <dgm:cxn modelId="{B06B50F3-4221-4E31-8B1C-24E167AE28AB}" type="presParOf" srcId="{3A0E056E-FB3C-43D0-B205-F4BC27805B11}" destId="{EA4AD756-4FC7-4927-BF27-4DDA0660B494}" srcOrd="2" destOrd="0" presId="urn:microsoft.com/office/officeart/2005/8/layout/orgChart1"/>
    <dgm:cxn modelId="{C102894D-538F-4EED-89DF-CC43095F1EEA}" type="presParOf" srcId="{891423B1-A7C3-46E7-91F9-0EAB5CF1A837}" destId="{0EA8C2AE-1900-4769-85B8-7426C21B0E61}" srcOrd="6" destOrd="0" presId="urn:microsoft.com/office/officeart/2005/8/layout/orgChart1"/>
    <dgm:cxn modelId="{D3D94DAE-6FCF-4ED2-956A-DCF1AF6936F4}" type="presParOf" srcId="{891423B1-A7C3-46E7-91F9-0EAB5CF1A837}" destId="{1FEBCD7C-FD64-488D-B202-5F71FC85B818}" srcOrd="7" destOrd="0" presId="urn:microsoft.com/office/officeart/2005/8/layout/orgChart1"/>
    <dgm:cxn modelId="{21A19525-A380-452F-AFD1-0DFF9DA5887B}" type="presParOf" srcId="{1FEBCD7C-FD64-488D-B202-5F71FC85B818}" destId="{D4180AE9-22D2-4494-A9E0-5E483B1B627C}" srcOrd="0" destOrd="0" presId="urn:microsoft.com/office/officeart/2005/8/layout/orgChart1"/>
    <dgm:cxn modelId="{0F5F4703-BB8A-4B96-89C0-151B66FF5023}" type="presParOf" srcId="{D4180AE9-22D2-4494-A9E0-5E483B1B627C}" destId="{4C516113-3B1D-49EE-A349-BAD36C48D30F}" srcOrd="0" destOrd="0" presId="urn:microsoft.com/office/officeart/2005/8/layout/orgChart1"/>
    <dgm:cxn modelId="{93189CF8-ED1B-4C1F-BB8A-09B306B66523}" type="presParOf" srcId="{D4180AE9-22D2-4494-A9E0-5E483B1B627C}" destId="{AB22BA2B-9BAE-4DDC-8660-23528E375759}" srcOrd="1" destOrd="0" presId="urn:microsoft.com/office/officeart/2005/8/layout/orgChart1"/>
    <dgm:cxn modelId="{ECA8A23F-42D6-4618-A94A-BC1E5702CDFA}" type="presParOf" srcId="{1FEBCD7C-FD64-488D-B202-5F71FC85B818}" destId="{74A5F7A6-60A2-4D45-9108-F863DDE874E5}" srcOrd="1" destOrd="0" presId="urn:microsoft.com/office/officeart/2005/8/layout/orgChart1"/>
    <dgm:cxn modelId="{CEB80B03-C742-4837-8EAB-0A10BB986C8E}" type="presParOf" srcId="{1FEBCD7C-FD64-488D-B202-5F71FC85B818}" destId="{675D4FFF-18BD-41E5-B146-7342D814768E}" srcOrd="2" destOrd="0" presId="urn:microsoft.com/office/officeart/2005/8/layout/orgChart1"/>
    <dgm:cxn modelId="{A5BFDF58-9851-4543-8E9E-9CEC1D38450E}" type="presParOf" srcId="{891423B1-A7C3-46E7-91F9-0EAB5CF1A837}" destId="{AFB94112-09A0-49D7-8C87-C2520D6D7D41}" srcOrd="8" destOrd="0" presId="urn:microsoft.com/office/officeart/2005/8/layout/orgChart1"/>
    <dgm:cxn modelId="{2A48A724-6811-46D0-A91C-DE591B68308A}" type="presParOf" srcId="{891423B1-A7C3-46E7-91F9-0EAB5CF1A837}" destId="{D041B257-40EF-4504-9A06-24A0C80A78F9}" srcOrd="9" destOrd="0" presId="urn:microsoft.com/office/officeart/2005/8/layout/orgChart1"/>
    <dgm:cxn modelId="{0233C52C-9C41-4292-B4FB-561BB8B98B45}" type="presParOf" srcId="{D041B257-40EF-4504-9A06-24A0C80A78F9}" destId="{A77ADC3D-5996-42F3-A07C-FC1BC1138DFF}" srcOrd="0" destOrd="0" presId="urn:microsoft.com/office/officeart/2005/8/layout/orgChart1"/>
    <dgm:cxn modelId="{82F21AB7-B40E-4E0A-8826-C40A74B98D8D}" type="presParOf" srcId="{A77ADC3D-5996-42F3-A07C-FC1BC1138DFF}" destId="{D94A0EC6-E384-418D-B28E-B67924F8E25B}" srcOrd="0" destOrd="0" presId="urn:microsoft.com/office/officeart/2005/8/layout/orgChart1"/>
    <dgm:cxn modelId="{026999FF-DFC8-4F8F-916F-177C184C2FC9}" type="presParOf" srcId="{A77ADC3D-5996-42F3-A07C-FC1BC1138DFF}" destId="{075D8FBB-679A-42F2-8781-3C6804979580}" srcOrd="1" destOrd="0" presId="urn:microsoft.com/office/officeart/2005/8/layout/orgChart1"/>
    <dgm:cxn modelId="{3943A9CB-6A6C-46EA-96E3-61A0FA06AA8D}" type="presParOf" srcId="{D041B257-40EF-4504-9A06-24A0C80A78F9}" destId="{2B1CDA76-72EC-46D2-9635-9DCC21A1C6ED}" srcOrd="1" destOrd="0" presId="urn:microsoft.com/office/officeart/2005/8/layout/orgChart1"/>
    <dgm:cxn modelId="{EF283E7E-DFC2-4516-950F-90F8C60010A5}" type="presParOf" srcId="{D041B257-40EF-4504-9A06-24A0C80A78F9}" destId="{815B6405-9FA0-4CB8-825F-3BB64B0F4FF6}" srcOrd="2" destOrd="0" presId="urn:microsoft.com/office/officeart/2005/8/layout/orgChart1"/>
    <dgm:cxn modelId="{99AE4766-8778-423E-BDFF-4D5D669BAA64}" type="presParOf" srcId="{891423B1-A7C3-46E7-91F9-0EAB5CF1A837}" destId="{8A49E5AA-11B4-4A0A-8ED5-3E5A1CCF747D}" srcOrd="10" destOrd="0" presId="urn:microsoft.com/office/officeart/2005/8/layout/orgChart1"/>
    <dgm:cxn modelId="{519535FA-2B3E-462C-BDF7-36CFCC0CA8BE}" type="presParOf" srcId="{891423B1-A7C3-46E7-91F9-0EAB5CF1A837}" destId="{D29696C4-44C0-4B5D-9216-1DFD51BC1B92}" srcOrd="11" destOrd="0" presId="urn:microsoft.com/office/officeart/2005/8/layout/orgChart1"/>
    <dgm:cxn modelId="{C43FA112-9921-422E-9C66-482EB03099ED}" type="presParOf" srcId="{D29696C4-44C0-4B5D-9216-1DFD51BC1B92}" destId="{054C5A46-673A-43CD-B731-B6A9248DB70F}" srcOrd="0" destOrd="0" presId="urn:microsoft.com/office/officeart/2005/8/layout/orgChart1"/>
    <dgm:cxn modelId="{476C11B6-3EF6-45E6-A053-F9FCF1F2272C}" type="presParOf" srcId="{054C5A46-673A-43CD-B731-B6A9248DB70F}" destId="{5652591F-A6E0-4B9D-9DB3-CFBB43989DD4}" srcOrd="0" destOrd="0" presId="urn:microsoft.com/office/officeart/2005/8/layout/orgChart1"/>
    <dgm:cxn modelId="{A7584AF6-841C-4A73-A213-414A4FFE4700}" type="presParOf" srcId="{054C5A46-673A-43CD-B731-B6A9248DB70F}" destId="{D22883AD-4B42-4E70-9C80-815C3C798BB6}" srcOrd="1" destOrd="0" presId="urn:microsoft.com/office/officeart/2005/8/layout/orgChart1"/>
    <dgm:cxn modelId="{CADC5CCC-20FD-462B-92E1-33CB2D547CCD}" type="presParOf" srcId="{D29696C4-44C0-4B5D-9216-1DFD51BC1B92}" destId="{B913B447-1264-4EF7-8CBF-A60AA79D7820}" srcOrd="1" destOrd="0" presId="urn:microsoft.com/office/officeart/2005/8/layout/orgChart1"/>
    <dgm:cxn modelId="{9D47D5BC-6725-481B-B01A-61D6899BCE70}" type="presParOf" srcId="{D29696C4-44C0-4B5D-9216-1DFD51BC1B92}" destId="{324B8A57-EB84-4CF0-B87E-0A621DDE3390}" srcOrd="2" destOrd="0" presId="urn:microsoft.com/office/officeart/2005/8/layout/orgChart1"/>
    <dgm:cxn modelId="{0CA0801B-F820-44FE-A97D-4222BC8421C4}" type="presParOf" srcId="{891423B1-A7C3-46E7-91F9-0EAB5CF1A837}" destId="{BB2BEFBB-5FA4-4877-8EE4-95D34C2EC4D7}" srcOrd="12" destOrd="0" presId="urn:microsoft.com/office/officeart/2005/8/layout/orgChart1"/>
    <dgm:cxn modelId="{28DAAC19-33BA-4E63-975D-93C499BF1781}" type="presParOf" srcId="{891423B1-A7C3-46E7-91F9-0EAB5CF1A837}" destId="{4653D4F4-1EDD-450A-9B8E-01DC2CD48D69}" srcOrd="13" destOrd="0" presId="urn:microsoft.com/office/officeart/2005/8/layout/orgChart1"/>
    <dgm:cxn modelId="{56B46B6A-82B4-4C73-BD00-BC0A9AA4FC66}" type="presParOf" srcId="{4653D4F4-1EDD-450A-9B8E-01DC2CD48D69}" destId="{F33D4E94-B1C3-4250-ABA7-406785C1D734}" srcOrd="0" destOrd="0" presId="urn:microsoft.com/office/officeart/2005/8/layout/orgChart1"/>
    <dgm:cxn modelId="{1E778C14-CDCF-435C-A260-6A760872B6C0}" type="presParOf" srcId="{F33D4E94-B1C3-4250-ABA7-406785C1D734}" destId="{4A18D1E1-A2BE-4B97-BD3A-E6F7EA4954F8}" srcOrd="0" destOrd="0" presId="urn:microsoft.com/office/officeart/2005/8/layout/orgChart1"/>
    <dgm:cxn modelId="{C2B2CBDD-7792-4E95-BB28-9069511C4A19}" type="presParOf" srcId="{F33D4E94-B1C3-4250-ABA7-406785C1D734}" destId="{051FEA60-01B3-42EE-A6E0-A287299D1FAF}" srcOrd="1" destOrd="0" presId="urn:microsoft.com/office/officeart/2005/8/layout/orgChart1"/>
    <dgm:cxn modelId="{DF7B42FD-FFC7-4C0A-BC59-30B9FFF9B6D3}" type="presParOf" srcId="{4653D4F4-1EDD-450A-9B8E-01DC2CD48D69}" destId="{3B814DA5-EBC2-4DED-90A9-8B788CDDF969}" srcOrd="1" destOrd="0" presId="urn:microsoft.com/office/officeart/2005/8/layout/orgChart1"/>
    <dgm:cxn modelId="{9E3AA6CD-A042-4C9B-91ED-C9202048426E}" type="presParOf" srcId="{4653D4F4-1EDD-450A-9B8E-01DC2CD48D69}" destId="{DB972F9C-DA13-44A9-98E6-FE765763B9E0}" srcOrd="2" destOrd="0" presId="urn:microsoft.com/office/officeart/2005/8/layout/orgChart1"/>
    <dgm:cxn modelId="{4A3F8FCD-832C-44F9-8994-D47DEBC6CCEA}" type="presParOf" srcId="{891423B1-A7C3-46E7-91F9-0EAB5CF1A837}" destId="{E29A236D-77B9-464B-B8AE-257239209F1E}" srcOrd="14" destOrd="0" presId="urn:microsoft.com/office/officeart/2005/8/layout/orgChart1"/>
    <dgm:cxn modelId="{9C8AB053-D4F6-4385-9FB7-71BE92A918FE}" type="presParOf" srcId="{891423B1-A7C3-46E7-91F9-0EAB5CF1A837}" destId="{E48B393E-E9BA-415B-A435-3CF7455AE94A}" srcOrd="15" destOrd="0" presId="urn:microsoft.com/office/officeart/2005/8/layout/orgChart1"/>
    <dgm:cxn modelId="{8A360048-DB67-4645-8196-22FA83D0C7C0}" type="presParOf" srcId="{E48B393E-E9BA-415B-A435-3CF7455AE94A}" destId="{5E99C73E-95E8-485B-BA3B-010B021CB399}" srcOrd="0" destOrd="0" presId="urn:microsoft.com/office/officeart/2005/8/layout/orgChart1"/>
    <dgm:cxn modelId="{5383A5BB-AF45-4902-9311-9943B43BA0F7}" type="presParOf" srcId="{5E99C73E-95E8-485B-BA3B-010B021CB399}" destId="{9DD6A8C4-E844-4649-8438-CC74BBFB5E0D}" srcOrd="0" destOrd="0" presId="urn:microsoft.com/office/officeart/2005/8/layout/orgChart1"/>
    <dgm:cxn modelId="{A300FEEB-B67C-46A8-BC8C-7C1B4F7CC721}" type="presParOf" srcId="{5E99C73E-95E8-485B-BA3B-010B021CB399}" destId="{6EE21D4E-79A2-49DC-8E6B-E4CEF8FFF12F}" srcOrd="1" destOrd="0" presId="urn:microsoft.com/office/officeart/2005/8/layout/orgChart1"/>
    <dgm:cxn modelId="{EC4E329E-0D88-4586-82B0-37F56E607AA2}" type="presParOf" srcId="{E48B393E-E9BA-415B-A435-3CF7455AE94A}" destId="{5CD442F7-3AAB-4FE5-9D5F-6B3DCE41423F}" srcOrd="1" destOrd="0" presId="urn:microsoft.com/office/officeart/2005/8/layout/orgChart1"/>
    <dgm:cxn modelId="{18BB949D-663D-41B6-926A-87D01A1CE69A}" type="presParOf" srcId="{E48B393E-E9BA-415B-A435-3CF7455AE94A}" destId="{7E7CA43D-4DEF-4805-A3E8-8566953E08E2}" srcOrd="2" destOrd="0" presId="urn:microsoft.com/office/officeart/2005/8/layout/orgChart1"/>
    <dgm:cxn modelId="{388E54C6-9361-4074-8261-412FC9BEBCC1}" type="presParOf" srcId="{891423B1-A7C3-46E7-91F9-0EAB5CF1A837}" destId="{829B9B03-8395-4FF3-9FFA-71EA5FC20EAA}" srcOrd="16" destOrd="0" presId="urn:microsoft.com/office/officeart/2005/8/layout/orgChart1"/>
    <dgm:cxn modelId="{18EEB6E1-4D75-4BE9-B6EF-A0E622B3B174}" type="presParOf" srcId="{891423B1-A7C3-46E7-91F9-0EAB5CF1A837}" destId="{F1073E51-042B-4051-B721-165C193D5EC6}" srcOrd="17" destOrd="0" presId="urn:microsoft.com/office/officeart/2005/8/layout/orgChart1"/>
    <dgm:cxn modelId="{4EC2E09F-D0F8-4119-8043-A83DE0A58C3B}" type="presParOf" srcId="{F1073E51-042B-4051-B721-165C193D5EC6}" destId="{16B72DBD-D169-4149-939B-6578DFE75B54}" srcOrd="0" destOrd="0" presId="urn:microsoft.com/office/officeart/2005/8/layout/orgChart1"/>
    <dgm:cxn modelId="{2E265650-3D30-4630-AD37-5DB473824A4A}" type="presParOf" srcId="{16B72DBD-D169-4149-939B-6578DFE75B54}" destId="{57729043-4C5E-4E2D-B5B4-60F9BCC0621B}" srcOrd="0" destOrd="0" presId="urn:microsoft.com/office/officeart/2005/8/layout/orgChart1"/>
    <dgm:cxn modelId="{E063205F-F568-4AA1-BA8A-3816E3EF35A6}" type="presParOf" srcId="{16B72DBD-D169-4149-939B-6578DFE75B54}" destId="{04D30A65-871E-40D3-9634-2FE70BFB1EFE}" srcOrd="1" destOrd="0" presId="urn:microsoft.com/office/officeart/2005/8/layout/orgChart1"/>
    <dgm:cxn modelId="{126F8D0F-E9A1-4E23-B28D-96FE3B9F783B}" type="presParOf" srcId="{F1073E51-042B-4051-B721-165C193D5EC6}" destId="{9AFAEA4C-DD10-4B2E-AA2D-BA562608DB07}" srcOrd="1" destOrd="0" presId="urn:microsoft.com/office/officeart/2005/8/layout/orgChart1"/>
    <dgm:cxn modelId="{DF6A2530-3159-472C-81B6-457FDE250C7E}" type="presParOf" srcId="{F1073E51-042B-4051-B721-165C193D5EC6}" destId="{439146CC-BB69-4444-9CA6-6B91F5179735}" srcOrd="2" destOrd="0" presId="urn:microsoft.com/office/officeart/2005/8/layout/orgChart1"/>
    <dgm:cxn modelId="{2DD44033-8AA1-4048-96D7-5012B1F578AB}" type="presParOf" srcId="{891423B1-A7C3-46E7-91F9-0EAB5CF1A837}" destId="{42506DA1-C09C-4AC5-874C-C81354918654}" srcOrd="18" destOrd="0" presId="urn:microsoft.com/office/officeart/2005/8/layout/orgChart1"/>
    <dgm:cxn modelId="{9A9C1F7C-A16D-4F07-BC0B-8AA09075DC39}" type="presParOf" srcId="{891423B1-A7C3-46E7-91F9-0EAB5CF1A837}" destId="{6749E3F9-D29F-4CB8-BB5A-F3CB6D9D3CF4}" srcOrd="19" destOrd="0" presId="urn:microsoft.com/office/officeart/2005/8/layout/orgChart1"/>
    <dgm:cxn modelId="{727C8FC6-A6EB-4E56-B575-C99AC69354AC}" type="presParOf" srcId="{6749E3F9-D29F-4CB8-BB5A-F3CB6D9D3CF4}" destId="{875357BA-ED02-4605-B4BB-7FBBCCB1F3D8}" srcOrd="0" destOrd="0" presId="urn:microsoft.com/office/officeart/2005/8/layout/orgChart1"/>
    <dgm:cxn modelId="{5F20795E-EA5E-4256-BA78-CC1BD375BC2E}" type="presParOf" srcId="{875357BA-ED02-4605-B4BB-7FBBCCB1F3D8}" destId="{ECC77EFF-B6A7-4AD4-923C-0E8D603D40A1}" srcOrd="0" destOrd="0" presId="urn:microsoft.com/office/officeart/2005/8/layout/orgChart1"/>
    <dgm:cxn modelId="{86CF0DB6-25D8-4CA9-9BF7-012856FC4C25}" type="presParOf" srcId="{875357BA-ED02-4605-B4BB-7FBBCCB1F3D8}" destId="{B260FD48-516D-492E-923A-3CE3C009F5A6}" srcOrd="1" destOrd="0" presId="urn:microsoft.com/office/officeart/2005/8/layout/orgChart1"/>
    <dgm:cxn modelId="{83187C7A-B1E9-4946-9D43-06B465279CBE}" type="presParOf" srcId="{6749E3F9-D29F-4CB8-BB5A-F3CB6D9D3CF4}" destId="{54E6188C-1D6A-458F-A958-6B2C000A2376}" srcOrd="1" destOrd="0" presId="urn:microsoft.com/office/officeart/2005/8/layout/orgChart1"/>
    <dgm:cxn modelId="{A188B2B5-366F-43D3-80E2-A95C01818171}" type="presParOf" srcId="{6749E3F9-D29F-4CB8-BB5A-F3CB6D9D3CF4}" destId="{961C595E-52FD-42D4-A1AB-F4EE0CE1211A}" srcOrd="2" destOrd="0" presId="urn:microsoft.com/office/officeart/2005/8/layout/orgChart1"/>
    <dgm:cxn modelId="{86D61E74-FBFE-4126-9D5A-3DAD06A27E10}" type="presParOf" srcId="{E2C8EBF0-AD7D-4E72-BB59-1CD915CA9EFA}" destId="{30995343-797A-41D9-904B-4ED4237BDAA3}" srcOrd="2" destOrd="0" presId="urn:microsoft.com/office/officeart/2005/8/layout/orgChart1"/>
    <dgm:cxn modelId="{0D9AC4F3-812D-4547-BC21-361C69D4CFF4}" type="presParOf" srcId="{AC9CD40A-AAA6-40F1-9842-D4F4EF503364}" destId="{4CAB7AFC-F9EF-423A-98B6-3D4F6A747A40}" srcOrd="8" destOrd="0" presId="urn:microsoft.com/office/officeart/2005/8/layout/orgChart1"/>
    <dgm:cxn modelId="{459C143E-32A5-4A52-BBCA-FFB2163F0C78}" type="presParOf" srcId="{AC9CD40A-AAA6-40F1-9842-D4F4EF503364}" destId="{8B781178-A1A6-48C3-9DE2-216B2E58EACE}" srcOrd="9" destOrd="0" presId="urn:microsoft.com/office/officeart/2005/8/layout/orgChart1"/>
    <dgm:cxn modelId="{88778EDF-C016-46B3-855E-E366A8F6F4B4}" type="presParOf" srcId="{8B781178-A1A6-48C3-9DE2-216B2E58EACE}" destId="{B5701021-6E92-42E6-93C2-5583C4F759FE}" srcOrd="0" destOrd="0" presId="urn:microsoft.com/office/officeart/2005/8/layout/orgChart1"/>
    <dgm:cxn modelId="{D9226518-410B-404E-86AE-AFC7C9837485}" type="presParOf" srcId="{B5701021-6E92-42E6-93C2-5583C4F759FE}" destId="{E057CE75-69A6-4232-BCCD-B837FC3FE9A6}" srcOrd="0" destOrd="0" presId="urn:microsoft.com/office/officeart/2005/8/layout/orgChart1"/>
    <dgm:cxn modelId="{A6B822D6-DCED-4EE8-A52F-A423BD170DB5}" type="presParOf" srcId="{B5701021-6E92-42E6-93C2-5583C4F759FE}" destId="{6BFC1E7F-1302-4FEE-A910-B8DBC3130C59}" srcOrd="1" destOrd="0" presId="urn:microsoft.com/office/officeart/2005/8/layout/orgChart1"/>
    <dgm:cxn modelId="{F5380D89-8012-4A76-97A1-57ECF5F98D86}" type="presParOf" srcId="{8B781178-A1A6-48C3-9DE2-216B2E58EACE}" destId="{BD6CE352-D709-49C9-8FF9-E4729A288E55}" srcOrd="1" destOrd="0" presId="urn:microsoft.com/office/officeart/2005/8/layout/orgChart1"/>
    <dgm:cxn modelId="{9876C182-AF86-4D95-86CE-6E05D67DFBEC}" type="presParOf" srcId="{BD6CE352-D709-49C9-8FF9-E4729A288E55}" destId="{EB183964-0043-4BA0-9B83-CB3531A8C763}" srcOrd="0" destOrd="0" presId="urn:microsoft.com/office/officeart/2005/8/layout/orgChart1"/>
    <dgm:cxn modelId="{6564E9CF-0602-4D6B-95FD-DA1D16D20001}" type="presParOf" srcId="{BD6CE352-D709-49C9-8FF9-E4729A288E55}" destId="{5F13568E-0219-424A-B966-677EB2889D57}" srcOrd="1" destOrd="0" presId="urn:microsoft.com/office/officeart/2005/8/layout/orgChart1"/>
    <dgm:cxn modelId="{D721E66F-9DF0-4B10-859C-899149D12673}" type="presParOf" srcId="{5F13568E-0219-424A-B966-677EB2889D57}" destId="{4BA42BEC-EFC5-43E5-A809-AEB5875B69B2}" srcOrd="0" destOrd="0" presId="urn:microsoft.com/office/officeart/2005/8/layout/orgChart1"/>
    <dgm:cxn modelId="{F6AE5BF8-C2B1-4041-B5C1-C28498E9B2CE}" type="presParOf" srcId="{4BA42BEC-EFC5-43E5-A809-AEB5875B69B2}" destId="{A7742B0F-5866-495D-84CD-B09C134BF81B}" srcOrd="0" destOrd="0" presId="urn:microsoft.com/office/officeart/2005/8/layout/orgChart1"/>
    <dgm:cxn modelId="{8D721500-1158-4122-8AB1-997CFF73DB6B}" type="presParOf" srcId="{4BA42BEC-EFC5-43E5-A809-AEB5875B69B2}" destId="{749F5466-BCE9-4F35-BD4D-6EAFAFB10641}" srcOrd="1" destOrd="0" presId="urn:microsoft.com/office/officeart/2005/8/layout/orgChart1"/>
    <dgm:cxn modelId="{8449BE68-1E4F-4490-9E8C-AB4EC62DF48C}" type="presParOf" srcId="{5F13568E-0219-424A-B966-677EB2889D57}" destId="{5E1B818D-DE15-485D-A5AC-77EB994E4F19}" srcOrd="1" destOrd="0" presId="urn:microsoft.com/office/officeart/2005/8/layout/orgChart1"/>
    <dgm:cxn modelId="{C74FF251-9768-4FD5-B118-489040A9FBEB}" type="presParOf" srcId="{5F13568E-0219-424A-B966-677EB2889D57}" destId="{7D57BC1A-DA9C-4BB1-83C9-DD00256BA226}" srcOrd="2" destOrd="0" presId="urn:microsoft.com/office/officeart/2005/8/layout/orgChart1"/>
    <dgm:cxn modelId="{EC008ADE-F927-4602-B4FA-26E0BEB77BB4}" type="presParOf" srcId="{BD6CE352-D709-49C9-8FF9-E4729A288E55}" destId="{C9DF1A0B-55B8-49F6-A950-72B91F154F62}" srcOrd="2" destOrd="0" presId="urn:microsoft.com/office/officeart/2005/8/layout/orgChart1"/>
    <dgm:cxn modelId="{FB955173-73E9-4DA5-8778-79F16812A64E}" type="presParOf" srcId="{BD6CE352-D709-49C9-8FF9-E4729A288E55}" destId="{F2199BEB-36B4-4198-B15D-C052C568158F}" srcOrd="3" destOrd="0" presId="urn:microsoft.com/office/officeart/2005/8/layout/orgChart1"/>
    <dgm:cxn modelId="{380C0988-AEA0-4987-8ED5-6478FBB0789E}" type="presParOf" srcId="{F2199BEB-36B4-4198-B15D-C052C568158F}" destId="{7D34863F-307D-4B16-BB84-00F2E02740D9}" srcOrd="0" destOrd="0" presId="urn:microsoft.com/office/officeart/2005/8/layout/orgChart1"/>
    <dgm:cxn modelId="{1C812EB7-83CD-42A4-8959-8612AEB54DA1}" type="presParOf" srcId="{7D34863F-307D-4B16-BB84-00F2E02740D9}" destId="{94E1B76D-5AE8-499A-8A25-58FF1003532C}" srcOrd="0" destOrd="0" presId="urn:microsoft.com/office/officeart/2005/8/layout/orgChart1"/>
    <dgm:cxn modelId="{E0CA9D69-09EB-431B-9B36-46F09B0D00FB}" type="presParOf" srcId="{7D34863F-307D-4B16-BB84-00F2E02740D9}" destId="{D15EFD01-F6E7-4542-BB77-6A8E8B086C7B}" srcOrd="1" destOrd="0" presId="urn:microsoft.com/office/officeart/2005/8/layout/orgChart1"/>
    <dgm:cxn modelId="{0AE7A507-0655-4FB0-9082-EB69BD5CCB95}" type="presParOf" srcId="{F2199BEB-36B4-4198-B15D-C052C568158F}" destId="{91C37145-0FC0-4712-BD78-760F999B9237}" srcOrd="1" destOrd="0" presId="urn:microsoft.com/office/officeart/2005/8/layout/orgChart1"/>
    <dgm:cxn modelId="{DEE005DA-1825-4DA3-9D61-69FFC6FA90C5}" type="presParOf" srcId="{F2199BEB-36B4-4198-B15D-C052C568158F}" destId="{4FA0342C-61AD-471F-AF02-854A45750C88}" srcOrd="2" destOrd="0" presId="urn:microsoft.com/office/officeart/2005/8/layout/orgChart1"/>
    <dgm:cxn modelId="{4C93DF4F-180A-4A92-9EDF-2BC0F485D1B3}" type="presParOf" srcId="{BD6CE352-D709-49C9-8FF9-E4729A288E55}" destId="{D9350F6B-C4A5-423F-AFDE-132B429FCCD8}" srcOrd="4" destOrd="0" presId="urn:microsoft.com/office/officeart/2005/8/layout/orgChart1"/>
    <dgm:cxn modelId="{1B671855-A473-4B86-A618-EB7CAD1BF12C}" type="presParOf" srcId="{BD6CE352-D709-49C9-8FF9-E4729A288E55}" destId="{6F619F5F-4E2A-4C5E-B3C3-6312F7B23BF6}" srcOrd="5" destOrd="0" presId="urn:microsoft.com/office/officeart/2005/8/layout/orgChart1"/>
    <dgm:cxn modelId="{CB132BFA-EA85-45B5-A766-3DB924ECA24B}" type="presParOf" srcId="{6F619F5F-4E2A-4C5E-B3C3-6312F7B23BF6}" destId="{F9E54970-C3A7-4FB3-86C0-FB87BE853A16}" srcOrd="0" destOrd="0" presId="urn:microsoft.com/office/officeart/2005/8/layout/orgChart1"/>
    <dgm:cxn modelId="{5F41C077-B5F6-4039-B055-65A7F4623E18}" type="presParOf" srcId="{F9E54970-C3A7-4FB3-86C0-FB87BE853A16}" destId="{6CF49A63-24D5-4F8C-B88A-CA176279E9F7}" srcOrd="0" destOrd="0" presId="urn:microsoft.com/office/officeart/2005/8/layout/orgChart1"/>
    <dgm:cxn modelId="{F9BF24DE-142F-473B-88E4-35A286A62D4B}" type="presParOf" srcId="{F9E54970-C3A7-4FB3-86C0-FB87BE853A16}" destId="{F297F248-1D8E-4CC2-B7ED-38629DA9C792}" srcOrd="1" destOrd="0" presId="urn:microsoft.com/office/officeart/2005/8/layout/orgChart1"/>
    <dgm:cxn modelId="{E4718072-0F59-45BB-8372-7D3DD50CABB2}" type="presParOf" srcId="{6F619F5F-4E2A-4C5E-B3C3-6312F7B23BF6}" destId="{D6C928C4-956C-47F6-82DC-D2C3587E7872}" srcOrd="1" destOrd="0" presId="urn:microsoft.com/office/officeart/2005/8/layout/orgChart1"/>
    <dgm:cxn modelId="{F800DBF6-9B7B-4467-A6AB-D2BD742C24E8}" type="presParOf" srcId="{6F619F5F-4E2A-4C5E-B3C3-6312F7B23BF6}" destId="{1980BAC2-AE01-4C3B-86CF-92B1065FF552}" srcOrd="2" destOrd="0" presId="urn:microsoft.com/office/officeart/2005/8/layout/orgChart1"/>
    <dgm:cxn modelId="{2E95037D-13CD-461C-9A8B-EC93E4B2223A}" type="presParOf" srcId="{BD6CE352-D709-49C9-8FF9-E4729A288E55}" destId="{F2DDEA09-D2F4-4F7F-A780-C4DDD78755DA}" srcOrd="6" destOrd="0" presId="urn:microsoft.com/office/officeart/2005/8/layout/orgChart1"/>
    <dgm:cxn modelId="{728A5703-9A7B-4510-B949-2A8ACC7E5364}" type="presParOf" srcId="{BD6CE352-D709-49C9-8FF9-E4729A288E55}" destId="{575942BF-BAC7-4696-BD29-78A2B9ABFA43}" srcOrd="7" destOrd="0" presId="urn:microsoft.com/office/officeart/2005/8/layout/orgChart1"/>
    <dgm:cxn modelId="{01D245DF-7A20-4BDC-BAE3-E65E384109E8}" type="presParOf" srcId="{575942BF-BAC7-4696-BD29-78A2B9ABFA43}" destId="{D12F51BD-0DA1-42FC-906F-535A07A2170C}" srcOrd="0" destOrd="0" presId="urn:microsoft.com/office/officeart/2005/8/layout/orgChart1"/>
    <dgm:cxn modelId="{076C0C2A-C39C-471C-AA3D-4D0EC78EA321}" type="presParOf" srcId="{D12F51BD-0DA1-42FC-906F-535A07A2170C}" destId="{D1D17B53-008C-443C-99B3-932220EDF9D0}" srcOrd="0" destOrd="0" presId="urn:microsoft.com/office/officeart/2005/8/layout/orgChart1"/>
    <dgm:cxn modelId="{4256F6BD-AD5B-4889-B4AD-8C8B70A574B5}" type="presParOf" srcId="{D12F51BD-0DA1-42FC-906F-535A07A2170C}" destId="{1D0DAF8C-18CC-4B05-8556-8129F8BFB746}" srcOrd="1" destOrd="0" presId="urn:microsoft.com/office/officeart/2005/8/layout/orgChart1"/>
    <dgm:cxn modelId="{7CB4FD95-5BA6-4F30-9B47-C6215929C1AD}" type="presParOf" srcId="{575942BF-BAC7-4696-BD29-78A2B9ABFA43}" destId="{00B5EFA0-83F3-4F72-BD2A-2678C375F7ED}" srcOrd="1" destOrd="0" presId="urn:microsoft.com/office/officeart/2005/8/layout/orgChart1"/>
    <dgm:cxn modelId="{DE906212-5C6D-4DDC-9087-EC31B862ABBC}" type="presParOf" srcId="{575942BF-BAC7-4696-BD29-78A2B9ABFA43}" destId="{9A0A7ECF-A834-47F2-B253-9FDB8FB172E4}" srcOrd="2" destOrd="0" presId="urn:microsoft.com/office/officeart/2005/8/layout/orgChart1"/>
    <dgm:cxn modelId="{EEA65DA3-3552-4529-8F97-C3BF91131C34}" type="presParOf" srcId="{BD6CE352-D709-49C9-8FF9-E4729A288E55}" destId="{4F710E0C-3344-4CC0-AC7F-709DE2C9FC5A}" srcOrd="8" destOrd="0" presId="urn:microsoft.com/office/officeart/2005/8/layout/orgChart1"/>
    <dgm:cxn modelId="{92336A99-86DC-4080-9836-D28E2063474A}" type="presParOf" srcId="{BD6CE352-D709-49C9-8FF9-E4729A288E55}" destId="{CE615F18-1D28-4BDF-BC4B-BEDE3FB9659E}" srcOrd="9" destOrd="0" presId="urn:microsoft.com/office/officeart/2005/8/layout/orgChart1"/>
    <dgm:cxn modelId="{B553FCD0-C99C-4F73-B1FA-E4071F9749E2}" type="presParOf" srcId="{CE615F18-1D28-4BDF-BC4B-BEDE3FB9659E}" destId="{5BE0121A-61EF-4630-BE2F-5BD8FBAFA3C7}" srcOrd="0" destOrd="0" presId="urn:microsoft.com/office/officeart/2005/8/layout/orgChart1"/>
    <dgm:cxn modelId="{9FCFF23F-4909-43C4-A7F5-914D9AE92D8D}" type="presParOf" srcId="{5BE0121A-61EF-4630-BE2F-5BD8FBAFA3C7}" destId="{DE85FFCB-B711-4CE1-870F-CDEDC13BF6EC}" srcOrd="0" destOrd="0" presId="urn:microsoft.com/office/officeart/2005/8/layout/orgChart1"/>
    <dgm:cxn modelId="{9F81A637-C03E-4817-A041-37592AF60B14}" type="presParOf" srcId="{5BE0121A-61EF-4630-BE2F-5BD8FBAFA3C7}" destId="{4A7908AA-5D5D-46C9-87DE-6E01497AC46C}" srcOrd="1" destOrd="0" presId="urn:microsoft.com/office/officeart/2005/8/layout/orgChart1"/>
    <dgm:cxn modelId="{B04C247D-0CAB-4055-A7F8-DB5FF1DB0A79}" type="presParOf" srcId="{CE615F18-1D28-4BDF-BC4B-BEDE3FB9659E}" destId="{AE27F31B-8FD7-46C2-B103-30A4144CEC76}" srcOrd="1" destOrd="0" presId="urn:microsoft.com/office/officeart/2005/8/layout/orgChart1"/>
    <dgm:cxn modelId="{0B0CBEFD-A774-40F9-9DB8-5E7012329ED8}" type="presParOf" srcId="{CE615F18-1D28-4BDF-BC4B-BEDE3FB9659E}" destId="{05D57DB6-79B0-4CF8-ADC7-74ABFE3BC078}" srcOrd="2" destOrd="0" presId="urn:microsoft.com/office/officeart/2005/8/layout/orgChart1"/>
    <dgm:cxn modelId="{B2727E93-2270-4922-ABCE-3B688DCD3DC6}" type="presParOf" srcId="{BD6CE352-D709-49C9-8FF9-E4729A288E55}" destId="{C8FC1850-7E19-48FE-9A0E-79D237BF044E}" srcOrd="10" destOrd="0" presId="urn:microsoft.com/office/officeart/2005/8/layout/orgChart1"/>
    <dgm:cxn modelId="{01F1F0F3-F829-4BDF-9059-122BDF82C4CB}" type="presParOf" srcId="{BD6CE352-D709-49C9-8FF9-E4729A288E55}" destId="{EAA651CA-0EDA-4979-99B8-246F61A9F54A}" srcOrd="11" destOrd="0" presId="urn:microsoft.com/office/officeart/2005/8/layout/orgChart1"/>
    <dgm:cxn modelId="{1B3492BD-6E0D-4BB6-964B-117B7462032A}" type="presParOf" srcId="{EAA651CA-0EDA-4979-99B8-246F61A9F54A}" destId="{64FA577A-0D61-4C8C-94CF-A61F9E713331}" srcOrd="0" destOrd="0" presId="urn:microsoft.com/office/officeart/2005/8/layout/orgChart1"/>
    <dgm:cxn modelId="{934A3B4A-396A-46EA-A302-4834DF04B11D}" type="presParOf" srcId="{64FA577A-0D61-4C8C-94CF-A61F9E713331}" destId="{911163B4-2ED8-4681-9806-FEF762CD2BD6}" srcOrd="0" destOrd="0" presId="urn:microsoft.com/office/officeart/2005/8/layout/orgChart1"/>
    <dgm:cxn modelId="{8E55ACAB-591B-47CE-8EB7-8AD90CB7A7A4}" type="presParOf" srcId="{64FA577A-0D61-4C8C-94CF-A61F9E713331}" destId="{0EED6566-DFC9-4E9C-B265-536F4191BB68}" srcOrd="1" destOrd="0" presId="urn:microsoft.com/office/officeart/2005/8/layout/orgChart1"/>
    <dgm:cxn modelId="{39BDF1CA-7701-47BE-A027-F4FB4C493BBC}" type="presParOf" srcId="{EAA651CA-0EDA-4979-99B8-246F61A9F54A}" destId="{E6BBC1EA-6451-4154-B968-DF91AE8AE452}" srcOrd="1" destOrd="0" presId="urn:microsoft.com/office/officeart/2005/8/layout/orgChart1"/>
    <dgm:cxn modelId="{E9D92275-EF7A-42E3-90A0-5B3A517C10E3}" type="presParOf" srcId="{EAA651CA-0EDA-4979-99B8-246F61A9F54A}" destId="{CEF0C0D8-6B48-4D2B-BDB9-780882989E43}" srcOrd="2" destOrd="0" presId="urn:microsoft.com/office/officeart/2005/8/layout/orgChart1"/>
    <dgm:cxn modelId="{DEA6039B-1155-4D40-BA3B-1DC38043EA4B}" type="presParOf" srcId="{BD6CE352-D709-49C9-8FF9-E4729A288E55}" destId="{3C9B9C35-7A53-46A8-A2A0-93C0328D7172}" srcOrd="12" destOrd="0" presId="urn:microsoft.com/office/officeart/2005/8/layout/orgChart1"/>
    <dgm:cxn modelId="{0717FF3D-C59F-481C-AD08-A52B465AE7DB}" type="presParOf" srcId="{BD6CE352-D709-49C9-8FF9-E4729A288E55}" destId="{8DDB6F3B-1905-4F6A-BD2F-9502CD2C9D1C}" srcOrd="13" destOrd="0" presId="urn:microsoft.com/office/officeart/2005/8/layout/orgChart1"/>
    <dgm:cxn modelId="{18918C96-9161-4FC6-8E20-7CEECBC474A5}" type="presParOf" srcId="{8DDB6F3B-1905-4F6A-BD2F-9502CD2C9D1C}" destId="{C118AE2C-F4EC-4CD1-A8DE-366844B35D4B}" srcOrd="0" destOrd="0" presId="urn:microsoft.com/office/officeart/2005/8/layout/orgChart1"/>
    <dgm:cxn modelId="{716AD4CE-9736-4B96-A1AC-4CBD7AA10FD3}" type="presParOf" srcId="{C118AE2C-F4EC-4CD1-A8DE-366844B35D4B}" destId="{D931A680-E258-49BF-AD7F-DCE39C993BEE}" srcOrd="0" destOrd="0" presId="urn:microsoft.com/office/officeart/2005/8/layout/orgChart1"/>
    <dgm:cxn modelId="{768824C1-F50B-4627-81FD-03565514F74B}" type="presParOf" srcId="{C118AE2C-F4EC-4CD1-A8DE-366844B35D4B}" destId="{30158878-C88D-4DA5-B4CE-1878F603C16F}" srcOrd="1" destOrd="0" presId="urn:microsoft.com/office/officeart/2005/8/layout/orgChart1"/>
    <dgm:cxn modelId="{599C6439-3F4A-48EE-ADCD-E73954FC3B89}" type="presParOf" srcId="{8DDB6F3B-1905-4F6A-BD2F-9502CD2C9D1C}" destId="{452B63AC-D5B2-42D3-9B71-F9044E5837C6}" srcOrd="1" destOrd="0" presId="urn:microsoft.com/office/officeart/2005/8/layout/orgChart1"/>
    <dgm:cxn modelId="{9ECFFE0B-CEEA-4987-91DC-AD84089E32B7}" type="presParOf" srcId="{8DDB6F3B-1905-4F6A-BD2F-9502CD2C9D1C}" destId="{CC94E082-6B8B-4871-9128-163114FE78DC}" srcOrd="2" destOrd="0" presId="urn:microsoft.com/office/officeart/2005/8/layout/orgChart1"/>
    <dgm:cxn modelId="{8FE6BA24-4955-49E3-B628-2853FB984718}" type="presParOf" srcId="{BD6CE352-D709-49C9-8FF9-E4729A288E55}" destId="{99469AB0-D038-4E8D-845E-3A5C4E010A47}" srcOrd="14" destOrd="0" presId="urn:microsoft.com/office/officeart/2005/8/layout/orgChart1"/>
    <dgm:cxn modelId="{4961E465-BB8A-4499-8AC3-AEFD5334C3D2}" type="presParOf" srcId="{BD6CE352-D709-49C9-8FF9-E4729A288E55}" destId="{D683CDDD-46CF-4C39-95FB-768F2DFC9073}" srcOrd="15" destOrd="0" presId="urn:microsoft.com/office/officeart/2005/8/layout/orgChart1"/>
    <dgm:cxn modelId="{359E4D15-63A2-4B65-A245-32D87A06B0AB}" type="presParOf" srcId="{D683CDDD-46CF-4C39-95FB-768F2DFC9073}" destId="{3A8A1334-DBD7-4D60-B6D2-694AF88CBA10}" srcOrd="0" destOrd="0" presId="urn:microsoft.com/office/officeart/2005/8/layout/orgChart1"/>
    <dgm:cxn modelId="{A88DB3AA-1180-4567-AD89-1DE74BCCB367}" type="presParOf" srcId="{3A8A1334-DBD7-4D60-B6D2-694AF88CBA10}" destId="{42E593BE-B8D5-4D56-AC55-8205D1915489}" srcOrd="0" destOrd="0" presId="urn:microsoft.com/office/officeart/2005/8/layout/orgChart1"/>
    <dgm:cxn modelId="{DE6920FE-E8D8-44D1-997E-9CEB9ED7F37D}" type="presParOf" srcId="{3A8A1334-DBD7-4D60-B6D2-694AF88CBA10}" destId="{81815EDB-E008-467E-813E-3CDC9907B441}" srcOrd="1" destOrd="0" presId="urn:microsoft.com/office/officeart/2005/8/layout/orgChart1"/>
    <dgm:cxn modelId="{8EC5221C-E30B-4732-AA9E-9627C70B2FA1}" type="presParOf" srcId="{D683CDDD-46CF-4C39-95FB-768F2DFC9073}" destId="{598AAE5F-8615-477A-8B35-0CFB981411FE}" srcOrd="1" destOrd="0" presId="urn:microsoft.com/office/officeart/2005/8/layout/orgChart1"/>
    <dgm:cxn modelId="{F45DD920-FFF4-49FB-A185-6B5F255877C8}" type="presParOf" srcId="{D683CDDD-46CF-4C39-95FB-768F2DFC9073}" destId="{949F65F6-C3E5-4613-982B-79D59C976735}" srcOrd="2" destOrd="0" presId="urn:microsoft.com/office/officeart/2005/8/layout/orgChart1"/>
    <dgm:cxn modelId="{E46149A1-9577-4110-9FD9-F8B758614ECE}" type="presParOf" srcId="{BD6CE352-D709-49C9-8FF9-E4729A288E55}" destId="{5677238D-5492-409C-9506-BBED07D6F9E2}" srcOrd="16" destOrd="0" presId="urn:microsoft.com/office/officeart/2005/8/layout/orgChart1"/>
    <dgm:cxn modelId="{C29CB5E0-EA3B-44CD-9F68-04ACD8EF65E0}" type="presParOf" srcId="{BD6CE352-D709-49C9-8FF9-E4729A288E55}" destId="{BEF49517-1560-4801-BD15-1D78407F0092}" srcOrd="17" destOrd="0" presId="urn:microsoft.com/office/officeart/2005/8/layout/orgChart1"/>
    <dgm:cxn modelId="{4AD12FEC-3019-4C2D-A712-EF5DB0EF00A4}" type="presParOf" srcId="{BEF49517-1560-4801-BD15-1D78407F0092}" destId="{9DE34CD8-9F1E-4BBF-863E-6BF2957AEA57}" srcOrd="0" destOrd="0" presId="urn:microsoft.com/office/officeart/2005/8/layout/orgChart1"/>
    <dgm:cxn modelId="{E46A97A7-F4C2-4649-8375-0F706E6B7B8C}" type="presParOf" srcId="{9DE34CD8-9F1E-4BBF-863E-6BF2957AEA57}" destId="{32D7EFCB-45D4-42EA-9CFC-CE3700DE6A6D}" srcOrd="0" destOrd="0" presId="urn:microsoft.com/office/officeart/2005/8/layout/orgChart1"/>
    <dgm:cxn modelId="{0537468F-F8C5-4CCA-B603-C15D875BB9B9}" type="presParOf" srcId="{9DE34CD8-9F1E-4BBF-863E-6BF2957AEA57}" destId="{692289DB-80B9-4E6F-B0F9-BAE7ED262912}" srcOrd="1" destOrd="0" presId="urn:microsoft.com/office/officeart/2005/8/layout/orgChart1"/>
    <dgm:cxn modelId="{643C8A9E-9AB3-426E-9902-E848F71253BC}" type="presParOf" srcId="{BEF49517-1560-4801-BD15-1D78407F0092}" destId="{5C8CBB18-E41F-4D1E-8169-69EFFDD7D5CB}" srcOrd="1" destOrd="0" presId="urn:microsoft.com/office/officeart/2005/8/layout/orgChart1"/>
    <dgm:cxn modelId="{46DC056A-7031-4927-8DA7-D81B71E91F45}" type="presParOf" srcId="{BEF49517-1560-4801-BD15-1D78407F0092}" destId="{4201C762-9DFD-43E2-B2D7-077978CDF487}" srcOrd="2" destOrd="0" presId="urn:microsoft.com/office/officeart/2005/8/layout/orgChart1"/>
    <dgm:cxn modelId="{9444B01A-AB5D-4D0C-8C97-5FF86DA0FBEE}" type="presParOf" srcId="{BD6CE352-D709-49C9-8FF9-E4729A288E55}" destId="{7CA75E95-79E2-47AC-95B1-DB39B14B1EA8}" srcOrd="18" destOrd="0" presId="urn:microsoft.com/office/officeart/2005/8/layout/orgChart1"/>
    <dgm:cxn modelId="{72467CC2-4E57-44BC-8816-5ADA62D0D761}" type="presParOf" srcId="{BD6CE352-D709-49C9-8FF9-E4729A288E55}" destId="{1FB45617-3387-4A71-97E8-BA9166196FBC}" srcOrd="19" destOrd="0" presId="urn:microsoft.com/office/officeart/2005/8/layout/orgChart1"/>
    <dgm:cxn modelId="{A6E3B4DA-2CC6-4ABA-A29C-51C8CE473C9F}" type="presParOf" srcId="{1FB45617-3387-4A71-97E8-BA9166196FBC}" destId="{8409B624-6DEF-4442-A5B5-D0DAA2068576}" srcOrd="0" destOrd="0" presId="urn:microsoft.com/office/officeart/2005/8/layout/orgChart1"/>
    <dgm:cxn modelId="{B6BA0D0E-DCC1-4BE7-9810-52DCF0A8FAC8}" type="presParOf" srcId="{8409B624-6DEF-4442-A5B5-D0DAA2068576}" destId="{EFBA5A91-D9BA-4D80-9E0C-6D50C430BED8}" srcOrd="0" destOrd="0" presId="urn:microsoft.com/office/officeart/2005/8/layout/orgChart1"/>
    <dgm:cxn modelId="{2AA225DE-74BB-4F61-9DB0-C656EF68E23E}" type="presParOf" srcId="{8409B624-6DEF-4442-A5B5-D0DAA2068576}" destId="{B18B0681-D1C7-445B-8732-BCFB765B13C6}" srcOrd="1" destOrd="0" presId="urn:microsoft.com/office/officeart/2005/8/layout/orgChart1"/>
    <dgm:cxn modelId="{2C711A54-DFB7-4A6C-BCE2-8CDFEF349F7F}" type="presParOf" srcId="{1FB45617-3387-4A71-97E8-BA9166196FBC}" destId="{8229D3F7-240D-41BE-95BA-3416BCDAD95F}" srcOrd="1" destOrd="0" presId="urn:microsoft.com/office/officeart/2005/8/layout/orgChart1"/>
    <dgm:cxn modelId="{3968BF3E-712E-42A0-ABA0-08CBBD74D5C7}" type="presParOf" srcId="{1FB45617-3387-4A71-97E8-BA9166196FBC}" destId="{E6B46FBF-50C3-4618-80B2-BD1B1CAD6CC9}" srcOrd="2" destOrd="0" presId="urn:microsoft.com/office/officeart/2005/8/layout/orgChart1"/>
    <dgm:cxn modelId="{69161007-DECD-4D2C-A501-4FFD557C583D}" type="presParOf" srcId="{BD6CE352-D709-49C9-8FF9-E4729A288E55}" destId="{73232055-8B1E-4F2F-97C2-2CE2956DB97B}" srcOrd="20" destOrd="0" presId="urn:microsoft.com/office/officeart/2005/8/layout/orgChart1"/>
    <dgm:cxn modelId="{62F9FD65-36AA-4A25-B16B-B589B4453384}" type="presParOf" srcId="{BD6CE352-D709-49C9-8FF9-E4729A288E55}" destId="{117A10A4-E49C-451A-B4BF-7E1906971FCF}" srcOrd="21" destOrd="0" presId="urn:microsoft.com/office/officeart/2005/8/layout/orgChart1"/>
    <dgm:cxn modelId="{A4E42708-37F8-4603-8EE5-9832D689FA99}" type="presParOf" srcId="{117A10A4-E49C-451A-B4BF-7E1906971FCF}" destId="{C648F65D-DA4B-4CB4-A31C-A46078F65BB0}" srcOrd="0" destOrd="0" presId="urn:microsoft.com/office/officeart/2005/8/layout/orgChart1"/>
    <dgm:cxn modelId="{4E971806-0CD2-4691-A4F9-3148B4B54E07}" type="presParOf" srcId="{C648F65D-DA4B-4CB4-A31C-A46078F65BB0}" destId="{E2364B5D-E679-462D-8290-F22382554CE8}" srcOrd="0" destOrd="0" presId="urn:microsoft.com/office/officeart/2005/8/layout/orgChart1"/>
    <dgm:cxn modelId="{95C83986-B12D-4DDB-B317-37CC2BECAF21}" type="presParOf" srcId="{C648F65D-DA4B-4CB4-A31C-A46078F65BB0}" destId="{7700ADDB-B9DF-4EAF-89F7-DA476B10C9E4}" srcOrd="1" destOrd="0" presId="urn:microsoft.com/office/officeart/2005/8/layout/orgChart1"/>
    <dgm:cxn modelId="{9BB0EE49-1915-47E5-AED6-165D3E09E702}" type="presParOf" srcId="{117A10A4-E49C-451A-B4BF-7E1906971FCF}" destId="{A5C2FD64-5F89-48C6-B175-A76C0F7F51BA}" srcOrd="1" destOrd="0" presId="urn:microsoft.com/office/officeart/2005/8/layout/orgChart1"/>
    <dgm:cxn modelId="{FC9B6CE5-3D28-40AE-A60C-A7F843D3EA8C}" type="presParOf" srcId="{117A10A4-E49C-451A-B4BF-7E1906971FCF}" destId="{313D28E7-9E26-4078-BA52-C69075BAAFCC}" srcOrd="2" destOrd="0" presId="urn:microsoft.com/office/officeart/2005/8/layout/orgChart1"/>
    <dgm:cxn modelId="{10A0C8D4-7B04-4CF8-8740-26ED5F7CA862}" type="presParOf" srcId="{BD6CE352-D709-49C9-8FF9-E4729A288E55}" destId="{6A9BBF9C-CE6C-4420-81CC-17B852637363}" srcOrd="22" destOrd="0" presId="urn:microsoft.com/office/officeart/2005/8/layout/orgChart1"/>
    <dgm:cxn modelId="{802D1CDC-AF69-4A96-9F15-35F40656C0D2}" type="presParOf" srcId="{BD6CE352-D709-49C9-8FF9-E4729A288E55}" destId="{FDBA4BDE-EC3F-442F-BA28-FDB57C8FAC32}" srcOrd="23" destOrd="0" presId="urn:microsoft.com/office/officeart/2005/8/layout/orgChart1"/>
    <dgm:cxn modelId="{D01A2DC0-F94F-4E13-AF0A-0A3A61E93D96}" type="presParOf" srcId="{FDBA4BDE-EC3F-442F-BA28-FDB57C8FAC32}" destId="{6953B83B-AC15-4D33-998A-947B51083972}" srcOrd="0" destOrd="0" presId="urn:microsoft.com/office/officeart/2005/8/layout/orgChart1"/>
    <dgm:cxn modelId="{8332D54E-7FD0-47E7-AA3A-570543B1F3CE}" type="presParOf" srcId="{6953B83B-AC15-4D33-998A-947B51083972}" destId="{A700D049-AE8B-4F98-A233-D8E13B715A8C}" srcOrd="0" destOrd="0" presId="urn:microsoft.com/office/officeart/2005/8/layout/orgChart1"/>
    <dgm:cxn modelId="{C1260160-4EA2-4726-9124-3F694A8C3B33}" type="presParOf" srcId="{6953B83B-AC15-4D33-998A-947B51083972}" destId="{94AF9BE5-95E7-4EE5-AEA3-4102873D4833}" srcOrd="1" destOrd="0" presId="urn:microsoft.com/office/officeart/2005/8/layout/orgChart1"/>
    <dgm:cxn modelId="{77F05B25-B24E-4E9C-945A-65397982F3AA}" type="presParOf" srcId="{FDBA4BDE-EC3F-442F-BA28-FDB57C8FAC32}" destId="{E3AF441B-6708-44E8-A728-CFEFDF40332E}" srcOrd="1" destOrd="0" presId="urn:microsoft.com/office/officeart/2005/8/layout/orgChart1"/>
    <dgm:cxn modelId="{B8CF2C6B-4BB1-4CA4-B1C6-479A26D5E198}" type="presParOf" srcId="{FDBA4BDE-EC3F-442F-BA28-FDB57C8FAC32}" destId="{7DCE3537-C7BC-4A79-B4DB-7539C5764355}" srcOrd="2" destOrd="0" presId="urn:microsoft.com/office/officeart/2005/8/layout/orgChart1"/>
    <dgm:cxn modelId="{4C763197-08E5-4C6F-8FBA-3E5C4224BF5E}" type="presParOf" srcId="{8B781178-A1A6-48C3-9DE2-216B2E58EACE}" destId="{123F6124-36C4-4BC7-9FD8-E03DB0280845}" srcOrd="2" destOrd="0" presId="urn:microsoft.com/office/officeart/2005/8/layout/orgChart1"/>
    <dgm:cxn modelId="{842A4FDB-8E27-40D7-AF50-1D858423626E}" type="presParOf" srcId="{AC9CD40A-AAA6-40F1-9842-D4F4EF503364}" destId="{CA89FB4E-95C4-428A-8FC4-072B0954A241}" srcOrd="10" destOrd="0" presId="urn:microsoft.com/office/officeart/2005/8/layout/orgChart1"/>
    <dgm:cxn modelId="{85C18EC4-AC34-4A2F-9020-B0FCD6AF8AE6}" type="presParOf" srcId="{AC9CD40A-AAA6-40F1-9842-D4F4EF503364}" destId="{AA8A2361-AE8A-4C81-95AC-B49CC9226B37}" srcOrd="11" destOrd="0" presId="urn:microsoft.com/office/officeart/2005/8/layout/orgChart1"/>
    <dgm:cxn modelId="{24ADA9CB-264E-4819-AE72-31E47E2EA5E9}" type="presParOf" srcId="{AA8A2361-AE8A-4C81-95AC-B49CC9226B37}" destId="{AF89F7C2-0078-4FB8-B2FA-34127E065639}" srcOrd="0" destOrd="0" presId="urn:microsoft.com/office/officeart/2005/8/layout/orgChart1"/>
    <dgm:cxn modelId="{512066E0-DCCD-4471-92D2-F88181821C8C}" type="presParOf" srcId="{AF89F7C2-0078-4FB8-B2FA-34127E065639}" destId="{7C1B4E01-5F11-478B-998C-C22B3D0196F4}" srcOrd="0" destOrd="0" presId="urn:microsoft.com/office/officeart/2005/8/layout/orgChart1"/>
    <dgm:cxn modelId="{4FF7B47F-3D5E-4CEF-B70B-F98313345352}" type="presParOf" srcId="{AF89F7C2-0078-4FB8-B2FA-34127E065639}" destId="{405436B7-CD43-4692-8E28-8AAED2E31525}" srcOrd="1" destOrd="0" presId="urn:microsoft.com/office/officeart/2005/8/layout/orgChart1"/>
    <dgm:cxn modelId="{0BE998A2-E803-43E4-8E7B-099E542380AE}" type="presParOf" srcId="{AA8A2361-AE8A-4C81-95AC-B49CC9226B37}" destId="{5DBC0B13-5ADD-4E7F-A7AC-6B7002BCF923}" srcOrd="1" destOrd="0" presId="urn:microsoft.com/office/officeart/2005/8/layout/orgChart1"/>
    <dgm:cxn modelId="{A828C6F5-4A2E-4F6D-8AA5-05CA9BE8FA88}" type="presParOf" srcId="{5DBC0B13-5ADD-4E7F-A7AC-6B7002BCF923}" destId="{8A7EFA1E-6C5C-40B3-B9A9-93B5AF4D654A}" srcOrd="0" destOrd="0" presId="urn:microsoft.com/office/officeart/2005/8/layout/orgChart1"/>
    <dgm:cxn modelId="{5878585D-35C9-436C-A90C-9BE889CBD8E8}" type="presParOf" srcId="{5DBC0B13-5ADD-4E7F-A7AC-6B7002BCF923}" destId="{6C8416C3-E339-4F85-85EA-891A8FFD00FC}" srcOrd="1" destOrd="0" presId="urn:microsoft.com/office/officeart/2005/8/layout/orgChart1"/>
    <dgm:cxn modelId="{739BBDB9-C84E-4D3B-AD15-6BCF59FEA07A}" type="presParOf" srcId="{6C8416C3-E339-4F85-85EA-891A8FFD00FC}" destId="{40828F26-8DE0-4487-8398-06703677305E}" srcOrd="0" destOrd="0" presId="urn:microsoft.com/office/officeart/2005/8/layout/orgChart1"/>
    <dgm:cxn modelId="{058C7E4A-CB1D-47E3-A097-BEFB7D779A76}" type="presParOf" srcId="{40828F26-8DE0-4487-8398-06703677305E}" destId="{DB8EBD7F-B419-42F6-A42D-2C81DD082088}" srcOrd="0" destOrd="0" presId="urn:microsoft.com/office/officeart/2005/8/layout/orgChart1"/>
    <dgm:cxn modelId="{83A41BA4-30CA-4FBD-8DC9-2D37808F37CD}" type="presParOf" srcId="{40828F26-8DE0-4487-8398-06703677305E}" destId="{6533735A-4AB3-40BD-96BB-57B7EB3A2B6E}" srcOrd="1" destOrd="0" presId="urn:microsoft.com/office/officeart/2005/8/layout/orgChart1"/>
    <dgm:cxn modelId="{1355EF4D-A0DB-42DC-A858-29D9F454A89B}" type="presParOf" srcId="{6C8416C3-E339-4F85-85EA-891A8FFD00FC}" destId="{C7908B5A-485B-4842-826A-FE7634920CAC}" srcOrd="1" destOrd="0" presId="urn:microsoft.com/office/officeart/2005/8/layout/orgChart1"/>
    <dgm:cxn modelId="{4A78C492-EA2A-42B7-98D7-7964E1C5EE88}" type="presParOf" srcId="{6C8416C3-E339-4F85-85EA-891A8FFD00FC}" destId="{33A6369C-3CFB-4FBE-A686-48BFE4ABCE10}" srcOrd="2" destOrd="0" presId="urn:microsoft.com/office/officeart/2005/8/layout/orgChart1"/>
    <dgm:cxn modelId="{9392A239-2418-4B7F-9620-4FB05A009E74}" type="presParOf" srcId="{5DBC0B13-5ADD-4E7F-A7AC-6B7002BCF923}" destId="{EC059A2D-D1F0-4F73-81EA-1A6EF946FE36}" srcOrd="2" destOrd="0" presId="urn:microsoft.com/office/officeart/2005/8/layout/orgChart1"/>
    <dgm:cxn modelId="{DBF3FDDB-114C-4A2B-8638-DA0F9F8692BD}" type="presParOf" srcId="{5DBC0B13-5ADD-4E7F-A7AC-6B7002BCF923}" destId="{EC616FF3-3CCF-40AE-94C9-C17457BD3C85}" srcOrd="3" destOrd="0" presId="urn:microsoft.com/office/officeart/2005/8/layout/orgChart1"/>
    <dgm:cxn modelId="{BA52F9D1-9C6D-48C9-AB8F-8E95ABB4D6B5}" type="presParOf" srcId="{EC616FF3-3CCF-40AE-94C9-C17457BD3C85}" destId="{879EED9D-4CE4-4170-B0E4-0A6BBDB83C0C}" srcOrd="0" destOrd="0" presId="urn:microsoft.com/office/officeart/2005/8/layout/orgChart1"/>
    <dgm:cxn modelId="{4F939A9B-C351-4183-9D3E-3045429C0435}" type="presParOf" srcId="{879EED9D-4CE4-4170-B0E4-0A6BBDB83C0C}" destId="{780BAB09-E191-45F9-8849-05813064007B}" srcOrd="0" destOrd="0" presId="urn:microsoft.com/office/officeart/2005/8/layout/orgChart1"/>
    <dgm:cxn modelId="{00C6D0F3-E04F-46B7-9579-BE9853964DFA}" type="presParOf" srcId="{879EED9D-4CE4-4170-B0E4-0A6BBDB83C0C}" destId="{C79AD1B2-9FBB-4D4B-8F72-7FA2B4ACA8A8}" srcOrd="1" destOrd="0" presId="urn:microsoft.com/office/officeart/2005/8/layout/orgChart1"/>
    <dgm:cxn modelId="{AD2F884B-8D55-4DC5-BFEC-CCDC3E7EF7D9}" type="presParOf" srcId="{EC616FF3-3CCF-40AE-94C9-C17457BD3C85}" destId="{85656DD6-4BDB-4872-BEAD-3E6F2F2AD771}" srcOrd="1" destOrd="0" presId="urn:microsoft.com/office/officeart/2005/8/layout/orgChart1"/>
    <dgm:cxn modelId="{929C06B8-183B-4693-8754-3F0A4F21EAA9}" type="presParOf" srcId="{EC616FF3-3CCF-40AE-94C9-C17457BD3C85}" destId="{F344F443-27AE-463F-A735-B81173D2D5C0}" srcOrd="2" destOrd="0" presId="urn:microsoft.com/office/officeart/2005/8/layout/orgChart1"/>
    <dgm:cxn modelId="{7A55CDD9-BDDF-4F15-A822-84FF22922846}" type="presParOf" srcId="{5DBC0B13-5ADD-4E7F-A7AC-6B7002BCF923}" destId="{2F889973-1DCB-42DB-B371-8FB88810EB58}" srcOrd="4" destOrd="0" presId="urn:microsoft.com/office/officeart/2005/8/layout/orgChart1"/>
    <dgm:cxn modelId="{55BF7D2D-CF92-4E49-B4B9-B29525369ED8}" type="presParOf" srcId="{5DBC0B13-5ADD-4E7F-A7AC-6B7002BCF923}" destId="{281C5FCA-AECC-4AA0-84F4-20646615F2AA}" srcOrd="5" destOrd="0" presId="urn:microsoft.com/office/officeart/2005/8/layout/orgChart1"/>
    <dgm:cxn modelId="{02F2B034-CDDE-48B4-8D06-24D6781FB647}" type="presParOf" srcId="{281C5FCA-AECC-4AA0-84F4-20646615F2AA}" destId="{C4D0F8F6-A585-4116-BFDE-5F6A86F98F5F}" srcOrd="0" destOrd="0" presId="urn:microsoft.com/office/officeart/2005/8/layout/orgChart1"/>
    <dgm:cxn modelId="{026EE069-94CD-4A39-B31B-300E288A9B90}" type="presParOf" srcId="{C4D0F8F6-A585-4116-BFDE-5F6A86F98F5F}" destId="{3C425C37-C710-402C-AFA2-A8BA002FFA56}" srcOrd="0" destOrd="0" presId="urn:microsoft.com/office/officeart/2005/8/layout/orgChart1"/>
    <dgm:cxn modelId="{9B42F7EF-8222-4069-BA1C-97DAFD7CD399}" type="presParOf" srcId="{C4D0F8F6-A585-4116-BFDE-5F6A86F98F5F}" destId="{D6C7AE1C-76C5-4094-AC61-3FC5EF916B77}" srcOrd="1" destOrd="0" presId="urn:microsoft.com/office/officeart/2005/8/layout/orgChart1"/>
    <dgm:cxn modelId="{DBF3C810-E7E5-4F86-A7D9-AABC4464CAA8}" type="presParOf" srcId="{281C5FCA-AECC-4AA0-84F4-20646615F2AA}" destId="{5BF02B91-6C78-4B73-AC44-FBB0666F2F26}" srcOrd="1" destOrd="0" presId="urn:microsoft.com/office/officeart/2005/8/layout/orgChart1"/>
    <dgm:cxn modelId="{7EE65394-129E-4166-9B8F-88147D671DB2}" type="presParOf" srcId="{281C5FCA-AECC-4AA0-84F4-20646615F2AA}" destId="{D06672B0-FBA4-401E-BCA8-539BC69589B4}" srcOrd="2" destOrd="0" presId="urn:microsoft.com/office/officeart/2005/8/layout/orgChart1"/>
    <dgm:cxn modelId="{E8722384-2F2A-442F-8B89-C6B255919708}" type="presParOf" srcId="{AA8A2361-AE8A-4C81-95AC-B49CC9226B37}" destId="{453C11B7-5A05-40AF-AFDA-E69404034BE2}" srcOrd="2" destOrd="0" presId="urn:microsoft.com/office/officeart/2005/8/layout/orgChart1"/>
    <dgm:cxn modelId="{2753AECB-E988-4A5E-AA22-DC8E4504B8C6}" type="presParOf" srcId="{AC9CD40A-AAA6-40F1-9842-D4F4EF503364}" destId="{31D0CA00-F8C7-4B38-A579-9DD85991AC43}" srcOrd="12" destOrd="0" presId="urn:microsoft.com/office/officeart/2005/8/layout/orgChart1"/>
    <dgm:cxn modelId="{B656F8DA-73DD-4244-8F6A-4E151789FDAA}" type="presParOf" srcId="{AC9CD40A-AAA6-40F1-9842-D4F4EF503364}" destId="{21526F2E-F613-46A8-B2B0-05C535487B89}" srcOrd="13" destOrd="0" presId="urn:microsoft.com/office/officeart/2005/8/layout/orgChart1"/>
    <dgm:cxn modelId="{0978D341-E5A5-479C-8F3E-B9C47F8A79F6}" type="presParOf" srcId="{21526F2E-F613-46A8-B2B0-05C535487B89}" destId="{2158D0F2-4B7B-42C5-87CC-BF17F25AB58F}" srcOrd="0" destOrd="0" presId="urn:microsoft.com/office/officeart/2005/8/layout/orgChart1"/>
    <dgm:cxn modelId="{1EF8203C-8C99-4A19-8B30-A41992460A48}" type="presParOf" srcId="{2158D0F2-4B7B-42C5-87CC-BF17F25AB58F}" destId="{64AFA5B4-EAB7-4952-B299-9C4C43B0EC55}" srcOrd="0" destOrd="0" presId="urn:microsoft.com/office/officeart/2005/8/layout/orgChart1"/>
    <dgm:cxn modelId="{830850C5-079B-4B1E-BC12-FB4A7A134B89}" type="presParOf" srcId="{2158D0F2-4B7B-42C5-87CC-BF17F25AB58F}" destId="{21D366B2-F4B3-4585-892B-550B2B232FA4}" srcOrd="1" destOrd="0" presId="urn:microsoft.com/office/officeart/2005/8/layout/orgChart1"/>
    <dgm:cxn modelId="{0949176F-52A3-45B3-AE69-6BBDB9BD8D3B}" type="presParOf" srcId="{21526F2E-F613-46A8-B2B0-05C535487B89}" destId="{F97E9394-AB99-4B7D-9A74-B0408FF0B05B}" srcOrd="1" destOrd="0" presId="urn:microsoft.com/office/officeart/2005/8/layout/orgChart1"/>
    <dgm:cxn modelId="{5B0AD292-6A12-4683-96C0-B29769942143}" type="presParOf" srcId="{F97E9394-AB99-4B7D-9A74-B0408FF0B05B}" destId="{86930378-B114-4EF1-8D80-89EE532C4D78}" srcOrd="0" destOrd="0" presId="urn:microsoft.com/office/officeart/2005/8/layout/orgChart1"/>
    <dgm:cxn modelId="{D1B8A537-18B0-49B8-B5F6-D4A39891766C}" type="presParOf" srcId="{F97E9394-AB99-4B7D-9A74-B0408FF0B05B}" destId="{DAA82F89-C82D-402A-89DF-7E46DB7504DF}" srcOrd="1" destOrd="0" presId="urn:microsoft.com/office/officeart/2005/8/layout/orgChart1"/>
    <dgm:cxn modelId="{8F19570E-CE9E-4950-BF09-91514B49D0F4}" type="presParOf" srcId="{DAA82F89-C82D-402A-89DF-7E46DB7504DF}" destId="{AE100BF8-432C-4E38-B66B-7EB00BF5ADAF}" srcOrd="0" destOrd="0" presId="urn:microsoft.com/office/officeart/2005/8/layout/orgChart1"/>
    <dgm:cxn modelId="{5D640CD6-182B-41D1-89F8-6079ECA969FA}" type="presParOf" srcId="{AE100BF8-432C-4E38-B66B-7EB00BF5ADAF}" destId="{A9D9CACE-2B22-46DA-AC00-2B73F48FDC4D}" srcOrd="0" destOrd="0" presId="urn:microsoft.com/office/officeart/2005/8/layout/orgChart1"/>
    <dgm:cxn modelId="{D0F3CC87-D43E-4336-A62A-5AF771032F3B}" type="presParOf" srcId="{AE100BF8-432C-4E38-B66B-7EB00BF5ADAF}" destId="{A8CAA3FF-C7E9-439D-BA09-C793C0981D00}" srcOrd="1" destOrd="0" presId="urn:microsoft.com/office/officeart/2005/8/layout/orgChart1"/>
    <dgm:cxn modelId="{09DAA100-C398-4FD0-B5E0-28F8015E0B94}" type="presParOf" srcId="{DAA82F89-C82D-402A-89DF-7E46DB7504DF}" destId="{F8EEC871-8E20-40C5-A184-78FD92824FE3}" srcOrd="1" destOrd="0" presId="urn:microsoft.com/office/officeart/2005/8/layout/orgChart1"/>
    <dgm:cxn modelId="{AD3E2CBC-4A22-4A18-8760-7195FBB0391D}" type="presParOf" srcId="{DAA82F89-C82D-402A-89DF-7E46DB7504DF}" destId="{0481D764-8D52-48BF-B71C-394969565EB5}" srcOrd="2" destOrd="0" presId="urn:microsoft.com/office/officeart/2005/8/layout/orgChart1"/>
    <dgm:cxn modelId="{4665F469-FE67-4437-A58D-F23F932CF665}" type="presParOf" srcId="{F97E9394-AB99-4B7D-9A74-B0408FF0B05B}" destId="{019F3C83-4880-432E-84EC-6A918CBE7393}" srcOrd="2" destOrd="0" presId="urn:microsoft.com/office/officeart/2005/8/layout/orgChart1"/>
    <dgm:cxn modelId="{877DC079-F59C-4535-95D1-C9D0C15CA783}" type="presParOf" srcId="{F97E9394-AB99-4B7D-9A74-B0408FF0B05B}" destId="{BFE7783F-7FC3-4EA3-859A-0AFDCD0B037C}" srcOrd="3" destOrd="0" presId="urn:microsoft.com/office/officeart/2005/8/layout/orgChart1"/>
    <dgm:cxn modelId="{0CF2AAC1-5248-474A-BFE8-5B153E219138}" type="presParOf" srcId="{BFE7783F-7FC3-4EA3-859A-0AFDCD0B037C}" destId="{FA25AB31-6634-43F4-88F6-09FA302D9256}" srcOrd="0" destOrd="0" presId="urn:microsoft.com/office/officeart/2005/8/layout/orgChart1"/>
    <dgm:cxn modelId="{799F8C48-E753-4F94-8B1C-0A9E9EAE37F8}" type="presParOf" srcId="{FA25AB31-6634-43F4-88F6-09FA302D9256}" destId="{BB83BA41-BD7F-4A08-A622-940C1B1DA242}" srcOrd="0" destOrd="0" presId="urn:microsoft.com/office/officeart/2005/8/layout/orgChart1"/>
    <dgm:cxn modelId="{CF0BE7E9-C89A-4201-9BDA-165D125B9C75}" type="presParOf" srcId="{FA25AB31-6634-43F4-88F6-09FA302D9256}" destId="{10C4B4F7-DD4F-4B0B-844A-3F236839A595}" srcOrd="1" destOrd="0" presId="urn:microsoft.com/office/officeart/2005/8/layout/orgChart1"/>
    <dgm:cxn modelId="{0788A0C3-9519-42A0-B049-2CA2774654AF}" type="presParOf" srcId="{BFE7783F-7FC3-4EA3-859A-0AFDCD0B037C}" destId="{ED9FCACC-E690-44C3-A772-1FC6FAF18AD9}" srcOrd="1" destOrd="0" presId="urn:microsoft.com/office/officeart/2005/8/layout/orgChart1"/>
    <dgm:cxn modelId="{D1480D68-01CD-4B4F-8F1E-4A63D6EF2328}" type="presParOf" srcId="{BFE7783F-7FC3-4EA3-859A-0AFDCD0B037C}" destId="{07F89975-E0CE-456C-87FF-7578A09E88B7}" srcOrd="2" destOrd="0" presId="urn:microsoft.com/office/officeart/2005/8/layout/orgChart1"/>
    <dgm:cxn modelId="{F62B6EF6-DDBE-4CE8-A812-41252ABC7AE8}" type="presParOf" srcId="{F97E9394-AB99-4B7D-9A74-B0408FF0B05B}" destId="{0B7597DC-73FA-4235-A2A4-D80BF5EE0437}" srcOrd="4" destOrd="0" presId="urn:microsoft.com/office/officeart/2005/8/layout/orgChart1"/>
    <dgm:cxn modelId="{70D0DC88-EDE1-49F1-80B2-8CF49E842612}" type="presParOf" srcId="{F97E9394-AB99-4B7D-9A74-B0408FF0B05B}" destId="{ABC7000F-EC35-4A58-A355-8DB1C3518BB1}" srcOrd="5" destOrd="0" presId="urn:microsoft.com/office/officeart/2005/8/layout/orgChart1"/>
    <dgm:cxn modelId="{7AE254D9-FDA7-4EEC-BA43-5BAD85C31767}" type="presParOf" srcId="{ABC7000F-EC35-4A58-A355-8DB1C3518BB1}" destId="{71950DF6-AF75-4873-BE63-2F0D4BFB8936}" srcOrd="0" destOrd="0" presId="urn:microsoft.com/office/officeart/2005/8/layout/orgChart1"/>
    <dgm:cxn modelId="{01223CB2-6EBB-4262-A1D2-F8BA79575B31}" type="presParOf" srcId="{71950DF6-AF75-4873-BE63-2F0D4BFB8936}" destId="{B5AE9AA3-68AE-4052-80E1-DA92F7D19E6A}" srcOrd="0" destOrd="0" presId="urn:microsoft.com/office/officeart/2005/8/layout/orgChart1"/>
    <dgm:cxn modelId="{2FA10C8B-26DC-4925-BD4F-A8488206E747}" type="presParOf" srcId="{71950DF6-AF75-4873-BE63-2F0D4BFB8936}" destId="{616FE239-07DB-4B72-B681-55B11EA8A54C}" srcOrd="1" destOrd="0" presId="urn:microsoft.com/office/officeart/2005/8/layout/orgChart1"/>
    <dgm:cxn modelId="{87689DF8-647A-4A11-A7E3-25D1DEB85C84}" type="presParOf" srcId="{ABC7000F-EC35-4A58-A355-8DB1C3518BB1}" destId="{52222F65-BD0C-4E9E-9C3C-087E96AC7C09}" srcOrd="1" destOrd="0" presId="urn:microsoft.com/office/officeart/2005/8/layout/orgChart1"/>
    <dgm:cxn modelId="{0382EBDB-C5F6-4DFE-AA7B-3123A4444FC2}" type="presParOf" srcId="{ABC7000F-EC35-4A58-A355-8DB1C3518BB1}" destId="{FA62CE34-740D-4108-819C-59C52A1A1656}" srcOrd="2" destOrd="0" presId="urn:microsoft.com/office/officeart/2005/8/layout/orgChart1"/>
    <dgm:cxn modelId="{AFCA045F-74B9-412A-94B4-00CA5A534993}" type="presParOf" srcId="{F97E9394-AB99-4B7D-9A74-B0408FF0B05B}" destId="{5E67D2E1-B768-4052-8CFF-CB04756F7B2F}" srcOrd="6" destOrd="0" presId="urn:microsoft.com/office/officeart/2005/8/layout/orgChart1"/>
    <dgm:cxn modelId="{EECC7677-9A1E-4258-BD85-D4D53C30720C}" type="presParOf" srcId="{F97E9394-AB99-4B7D-9A74-B0408FF0B05B}" destId="{BA35AF7E-3EAF-4329-BA5D-540D5631212A}" srcOrd="7" destOrd="0" presId="urn:microsoft.com/office/officeart/2005/8/layout/orgChart1"/>
    <dgm:cxn modelId="{0B7C994F-D368-4BC9-A9B1-92C8BB2EA37E}" type="presParOf" srcId="{BA35AF7E-3EAF-4329-BA5D-540D5631212A}" destId="{0734DC7B-79CB-4C90-9562-ADD72CC49C90}" srcOrd="0" destOrd="0" presId="urn:microsoft.com/office/officeart/2005/8/layout/orgChart1"/>
    <dgm:cxn modelId="{021A8EF4-3D9C-4BE3-A5AA-5187171CFC9F}" type="presParOf" srcId="{0734DC7B-79CB-4C90-9562-ADD72CC49C90}" destId="{4B5FF948-935A-4ACC-9425-777BA053D243}" srcOrd="0" destOrd="0" presId="urn:microsoft.com/office/officeart/2005/8/layout/orgChart1"/>
    <dgm:cxn modelId="{E6759FE7-D3A0-4293-B867-BEB21D401C73}" type="presParOf" srcId="{0734DC7B-79CB-4C90-9562-ADD72CC49C90}" destId="{E11A0265-B248-4476-B3ED-F224755E4CD9}" srcOrd="1" destOrd="0" presId="urn:microsoft.com/office/officeart/2005/8/layout/orgChart1"/>
    <dgm:cxn modelId="{41F4185B-B966-45E1-AA49-9BF51F72E4AF}" type="presParOf" srcId="{BA35AF7E-3EAF-4329-BA5D-540D5631212A}" destId="{CE51BED3-1935-4D75-8833-F18B7835F030}" srcOrd="1" destOrd="0" presId="urn:microsoft.com/office/officeart/2005/8/layout/orgChart1"/>
    <dgm:cxn modelId="{21A914EA-75A3-40EB-8D30-F1CE227701BF}" type="presParOf" srcId="{BA35AF7E-3EAF-4329-BA5D-540D5631212A}" destId="{2AA33361-EF5D-4E07-B7B7-DFA121570C2C}" srcOrd="2" destOrd="0" presId="urn:microsoft.com/office/officeart/2005/8/layout/orgChart1"/>
    <dgm:cxn modelId="{BC5A0A93-C606-4BD6-954A-F720B9D638E9}" type="presParOf" srcId="{21526F2E-F613-46A8-B2B0-05C535487B89}" destId="{08FB7B89-D6E3-43D0-AB56-B07517DB1C78}" srcOrd="2" destOrd="0" presId="urn:microsoft.com/office/officeart/2005/8/layout/orgChart1"/>
    <dgm:cxn modelId="{949F22E0-4958-4296-910B-504D6C6BBED3}" type="presParOf" srcId="{AC9CD40A-AAA6-40F1-9842-D4F4EF503364}" destId="{04ED5B14-1593-413C-934D-C52B36D60BC2}" srcOrd="14" destOrd="0" presId="urn:microsoft.com/office/officeart/2005/8/layout/orgChart1"/>
    <dgm:cxn modelId="{144BE450-7415-4BF3-83E5-785B1D871E15}" type="presParOf" srcId="{AC9CD40A-AAA6-40F1-9842-D4F4EF503364}" destId="{B1C3E97C-EF4D-42A7-B11A-5F2F8F8F9680}" srcOrd="15" destOrd="0" presId="urn:microsoft.com/office/officeart/2005/8/layout/orgChart1"/>
    <dgm:cxn modelId="{8F639E02-9CE6-45A2-8D6D-FE95F7DF5665}" type="presParOf" srcId="{B1C3E97C-EF4D-42A7-B11A-5F2F8F8F9680}" destId="{830845D2-235D-437B-A6AF-492262125A3E}" srcOrd="0" destOrd="0" presId="urn:microsoft.com/office/officeart/2005/8/layout/orgChart1"/>
    <dgm:cxn modelId="{0F103F39-F5A1-4C8B-BC5A-1BEEBF80ABD3}" type="presParOf" srcId="{830845D2-235D-437B-A6AF-492262125A3E}" destId="{DF807B0A-A834-4826-A460-5F909E188804}" srcOrd="0" destOrd="0" presId="urn:microsoft.com/office/officeart/2005/8/layout/orgChart1"/>
    <dgm:cxn modelId="{FFBDC292-1804-4797-B7CA-3C958A910115}" type="presParOf" srcId="{830845D2-235D-437B-A6AF-492262125A3E}" destId="{E37B78BB-DF06-4312-8FE3-F774140A35E4}" srcOrd="1" destOrd="0" presId="urn:microsoft.com/office/officeart/2005/8/layout/orgChart1"/>
    <dgm:cxn modelId="{9FF2B193-013C-41EA-948B-7E3BEAC440D6}" type="presParOf" srcId="{B1C3E97C-EF4D-42A7-B11A-5F2F8F8F9680}" destId="{E7EE40A8-418B-4D50-9818-DD6D6FF39687}" srcOrd="1" destOrd="0" presId="urn:microsoft.com/office/officeart/2005/8/layout/orgChart1"/>
    <dgm:cxn modelId="{55E3E5C6-C72D-4B57-8337-89041EEA3826}" type="presParOf" srcId="{B1C3E97C-EF4D-42A7-B11A-5F2F8F8F9680}" destId="{23D8DFC3-5C4B-4007-939F-483800994483}" srcOrd="2" destOrd="0" presId="urn:microsoft.com/office/officeart/2005/8/layout/orgChart1"/>
    <dgm:cxn modelId="{9FE1AC73-1344-4F12-B091-C8B315EF0DCD}" type="presParOf" srcId="{AC9CD40A-AAA6-40F1-9842-D4F4EF503364}" destId="{0B7DA3E0-3F5E-4E5D-974F-D0BED614D313}" srcOrd="16" destOrd="0" presId="urn:microsoft.com/office/officeart/2005/8/layout/orgChart1"/>
    <dgm:cxn modelId="{D060EBBA-2B9A-4573-A79A-DD9936AC2A72}" type="presParOf" srcId="{AC9CD40A-AAA6-40F1-9842-D4F4EF503364}" destId="{59EA7A59-EF42-4E23-AFD1-81DF155355B9}" srcOrd="17" destOrd="0" presId="urn:microsoft.com/office/officeart/2005/8/layout/orgChart1"/>
    <dgm:cxn modelId="{5B6D0081-2A43-4D7B-9FAC-113FA5D9F2AD}" type="presParOf" srcId="{59EA7A59-EF42-4E23-AFD1-81DF155355B9}" destId="{F613E990-C60B-410A-AC04-C2A955F62D07}" srcOrd="0" destOrd="0" presId="urn:microsoft.com/office/officeart/2005/8/layout/orgChart1"/>
    <dgm:cxn modelId="{9794E38C-B9BD-48FE-901C-D7FF97F5CC51}" type="presParOf" srcId="{F613E990-C60B-410A-AC04-C2A955F62D07}" destId="{713EB93F-833A-4EEC-94E4-7CF2BB22B751}" srcOrd="0" destOrd="0" presId="urn:microsoft.com/office/officeart/2005/8/layout/orgChart1"/>
    <dgm:cxn modelId="{A2A15B4F-BA80-4935-8ED3-7AA1F08D8C2D}" type="presParOf" srcId="{F613E990-C60B-410A-AC04-C2A955F62D07}" destId="{5F59450B-CCC1-43AF-B8E4-839066915B8C}" srcOrd="1" destOrd="0" presId="urn:microsoft.com/office/officeart/2005/8/layout/orgChart1"/>
    <dgm:cxn modelId="{9BC3C6A5-DAED-4757-B5A3-6DB21066D975}" type="presParOf" srcId="{59EA7A59-EF42-4E23-AFD1-81DF155355B9}" destId="{8907927E-7A69-4D0A-9219-8FC49FA02291}" srcOrd="1" destOrd="0" presId="urn:microsoft.com/office/officeart/2005/8/layout/orgChart1"/>
    <dgm:cxn modelId="{6E9C44E5-9552-4DA8-914C-E057D9743A2A}" type="presParOf" srcId="{8907927E-7A69-4D0A-9219-8FC49FA02291}" destId="{09ED7408-6012-4062-994E-6C693650E68A}" srcOrd="0" destOrd="0" presId="urn:microsoft.com/office/officeart/2005/8/layout/orgChart1"/>
    <dgm:cxn modelId="{EC44F654-4E06-4364-92C4-0955ADBFF3BA}" type="presParOf" srcId="{8907927E-7A69-4D0A-9219-8FC49FA02291}" destId="{45EB6883-9BF8-421F-993E-8248CAA11B30}" srcOrd="1" destOrd="0" presId="urn:microsoft.com/office/officeart/2005/8/layout/orgChart1"/>
    <dgm:cxn modelId="{7450F59B-B118-40D8-AA32-5C229815D709}" type="presParOf" srcId="{45EB6883-9BF8-421F-993E-8248CAA11B30}" destId="{DBFCD47B-56FD-4082-B108-59309A4DF883}" srcOrd="0" destOrd="0" presId="urn:microsoft.com/office/officeart/2005/8/layout/orgChart1"/>
    <dgm:cxn modelId="{F13BC6F7-BEC5-4D30-A2FD-200012338100}" type="presParOf" srcId="{DBFCD47B-56FD-4082-B108-59309A4DF883}" destId="{52B3D271-F1D7-4FDA-9EFE-DD7C82165D6F}" srcOrd="0" destOrd="0" presId="urn:microsoft.com/office/officeart/2005/8/layout/orgChart1"/>
    <dgm:cxn modelId="{D844CE8A-1885-4FAD-A91B-E00F35655477}" type="presParOf" srcId="{DBFCD47B-56FD-4082-B108-59309A4DF883}" destId="{2BCC0149-EB31-4C09-ACFB-FB25BE8310F5}" srcOrd="1" destOrd="0" presId="urn:microsoft.com/office/officeart/2005/8/layout/orgChart1"/>
    <dgm:cxn modelId="{B441E560-FEAC-4FB7-AC94-B2D104135D7A}" type="presParOf" srcId="{45EB6883-9BF8-421F-993E-8248CAA11B30}" destId="{6C0DEBA3-1735-4579-B6B3-22BF79D6E583}" srcOrd="1" destOrd="0" presId="urn:microsoft.com/office/officeart/2005/8/layout/orgChart1"/>
    <dgm:cxn modelId="{26CADF60-0D5C-4727-ABDE-DF34F5F8FF3D}" type="presParOf" srcId="{45EB6883-9BF8-421F-993E-8248CAA11B30}" destId="{CAC3FAD9-C3F7-42B1-AB44-C5F119A558DA}" srcOrd="2" destOrd="0" presId="urn:microsoft.com/office/officeart/2005/8/layout/orgChart1"/>
    <dgm:cxn modelId="{714C78FF-C862-489D-9CDE-3569A7A92C75}" type="presParOf" srcId="{8907927E-7A69-4D0A-9219-8FC49FA02291}" destId="{5E267B89-3427-496C-9716-69CCAD8F939B}" srcOrd="2" destOrd="0" presId="urn:microsoft.com/office/officeart/2005/8/layout/orgChart1"/>
    <dgm:cxn modelId="{71CCA53B-FC9A-4B14-ADF8-35A23906B4F8}" type="presParOf" srcId="{8907927E-7A69-4D0A-9219-8FC49FA02291}" destId="{A337DCE1-B533-45D5-A85E-B07FCD1E27DB}" srcOrd="3" destOrd="0" presId="urn:microsoft.com/office/officeart/2005/8/layout/orgChart1"/>
    <dgm:cxn modelId="{BF201D29-9E5C-4FF0-A89F-35BA8AF43ADF}" type="presParOf" srcId="{A337DCE1-B533-45D5-A85E-B07FCD1E27DB}" destId="{1D644BBC-0898-4DE4-B425-C7CE5B4B3957}" srcOrd="0" destOrd="0" presId="urn:microsoft.com/office/officeart/2005/8/layout/orgChart1"/>
    <dgm:cxn modelId="{0E32E884-7D05-407B-B9A0-16F650F7A2F4}" type="presParOf" srcId="{1D644BBC-0898-4DE4-B425-C7CE5B4B3957}" destId="{6343343C-989E-4937-B91C-8351553DE764}" srcOrd="0" destOrd="0" presId="urn:microsoft.com/office/officeart/2005/8/layout/orgChart1"/>
    <dgm:cxn modelId="{5D688787-7E50-4AD7-849E-D5191B63B028}" type="presParOf" srcId="{1D644BBC-0898-4DE4-B425-C7CE5B4B3957}" destId="{62F2A672-2228-4672-BBD0-A131CFCC22C5}" srcOrd="1" destOrd="0" presId="urn:microsoft.com/office/officeart/2005/8/layout/orgChart1"/>
    <dgm:cxn modelId="{6E8E73B4-5FF9-449D-8E53-7D5273BC872D}" type="presParOf" srcId="{A337DCE1-B533-45D5-A85E-B07FCD1E27DB}" destId="{CF0B5F75-6BD0-4AEA-9C63-BF3D5B2DBB86}" srcOrd="1" destOrd="0" presId="urn:microsoft.com/office/officeart/2005/8/layout/orgChart1"/>
    <dgm:cxn modelId="{F20A898C-2388-4CCC-9B67-DAC1807F2D8D}" type="presParOf" srcId="{A337DCE1-B533-45D5-A85E-B07FCD1E27DB}" destId="{30A094A6-32B1-4BC3-BE83-15EEAD42D466}" srcOrd="2" destOrd="0" presId="urn:microsoft.com/office/officeart/2005/8/layout/orgChart1"/>
    <dgm:cxn modelId="{943BB8AE-8C8E-4D11-86B4-1A7CC44A955B}" type="presParOf" srcId="{8907927E-7A69-4D0A-9219-8FC49FA02291}" destId="{76CE6FDF-4341-453D-98B6-5C576D47BB24}" srcOrd="4" destOrd="0" presId="urn:microsoft.com/office/officeart/2005/8/layout/orgChart1"/>
    <dgm:cxn modelId="{BFC0F369-FCF0-4218-96CF-8C353EE78543}" type="presParOf" srcId="{8907927E-7A69-4D0A-9219-8FC49FA02291}" destId="{93F6866B-43AE-4E17-ADF9-AE06174BE2FE}" srcOrd="5" destOrd="0" presId="urn:microsoft.com/office/officeart/2005/8/layout/orgChart1"/>
    <dgm:cxn modelId="{071B857B-A582-48B1-BF10-1DA5B9FCD85A}" type="presParOf" srcId="{93F6866B-43AE-4E17-ADF9-AE06174BE2FE}" destId="{DE559703-7715-4422-ADE5-659E577298E2}" srcOrd="0" destOrd="0" presId="urn:microsoft.com/office/officeart/2005/8/layout/orgChart1"/>
    <dgm:cxn modelId="{A246325F-68F7-4E9B-A07D-2FD6FB2385C5}" type="presParOf" srcId="{DE559703-7715-4422-ADE5-659E577298E2}" destId="{0F5942E7-6CE4-4DBD-B202-017E5C4C0885}" srcOrd="0" destOrd="0" presId="urn:microsoft.com/office/officeart/2005/8/layout/orgChart1"/>
    <dgm:cxn modelId="{C91ED4CF-C82D-4827-A5EB-29D3282031EE}" type="presParOf" srcId="{DE559703-7715-4422-ADE5-659E577298E2}" destId="{41906134-A76E-46B3-BDC8-E598FA347D4F}" srcOrd="1" destOrd="0" presId="urn:microsoft.com/office/officeart/2005/8/layout/orgChart1"/>
    <dgm:cxn modelId="{A84F4E36-7FB9-4C4F-A6D3-986BD39FD8B2}" type="presParOf" srcId="{93F6866B-43AE-4E17-ADF9-AE06174BE2FE}" destId="{8659BAC5-B0D3-43FA-A9FE-EB2CBFC4D7C8}" srcOrd="1" destOrd="0" presId="urn:microsoft.com/office/officeart/2005/8/layout/orgChart1"/>
    <dgm:cxn modelId="{13755FC6-38D0-47D7-B84C-E26DDF9085F9}" type="presParOf" srcId="{93F6866B-43AE-4E17-ADF9-AE06174BE2FE}" destId="{ECCFC3FF-2B5D-450B-8F4C-BEE133863F33}" srcOrd="2" destOrd="0" presId="urn:microsoft.com/office/officeart/2005/8/layout/orgChart1"/>
    <dgm:cxn modelId="{40BBC254-413E-437A-9E11-B5160229B42B}" type="presParOf" srcId="{8907927E-7A69-4D0A-9219-8FC49FA02291}" destId="{FDA22AFE-3505-41A8-8420-BC2E21E0353F}" srcOrd="6" destOrd="0" presId="urn:microsoft.com/office/officeart/2005/8/layout/orgChart1"/>
    <dgm:cxn modelId="{554B0EF5-630B-4521-8F14-4F18E8F9E81C}" type="presParOf" srcId="{8907927E-7A69-4D0A-9219-8FC49FA02291}" destId="{AA3FC66E-7B34-414B-9749-E9254F99D540}" srcOrd="7" destOrd="0" presId="urn:microsoft.com/office/officeart/2005/8/layout/orgChart1"/>
    <dgm:cxn modelId="{3783976E-4C26-45C1-A0FF-AF18E2593F4D}" type="presParOf" srcId="{AA3FC66E-7B34-414B-9749-E9254F99D540}" destId="{3C463D7C-6C69-42D3-8E59-7493B70E129E}" srcOrd="0" destOrd="0" presId="urn:microsoft.com/office/officeart/2005/8/layout/orgChart1"/>
    <dgm:cxn modelId="{185E34A4-B419-474E-BFEC-73EA4EC38F99}" type="presParOf" srcId="{3C463D7C-6C69-42D3-8E59-7493B70E129E}" destId="{CAD54884-7234-4F99-A251-6D8EC6CA7961}" srcOrd="0" destOrd="0" presId="urn:microsoft.com/office/officeart/2005/8/layout/orgChart1"/>
    <dgm:cxn modelId="{42365294-0775-400C-94A4-2D0A8882D532}" type="presParOf" srcId="{3C463D7C-6C69-42D3-8E59-7493B70E129E}" destId="{C128F5CD-4904-4774-A920-3293836038B2}" srcOrd="1" destOrd="0" presId="urn:microsoft.com/office/officeart/2005/8/layout/orgChart1"/>
    <dgm:cxn modelId="{1998D154-1580-4ED7-BC16-1B2D9FDBE58A}" type="presParOf" srcId="{AA3FC66E-7B34-414B-9749-E9254F99D540}" destId="{88D5E7AD-56ED-413A-A314-EA705721BA52}" srcOrd="1" destOrd="0" presId="urn:microsoft.com/office/officeart/2005/8/layout/orgChart1"/>
    <dgm:cxn modelId="{D096CA02-D9B3-423B-A1EF-6D3958E5E6DF}" type="presParOf" srcId="{AA3FC66E-7B34-414B-9749-E9254F99D540}" destId="{4D589891-EE2B-49EF-94D4-F6266F75146B}" srcOrd="2" destOrd="0" presId="urn:microsoft.com/office/officeart/2005/8/layout/orgChart1"/>
    <dgm:cxn modelId="{AC33E22F-9426-4239-92A1-63AB54617E13}" type="presParOf" srcId="{59EA7A59-EF42-4E23-AFD1-81DF155355B9}" destId="{52265B01-446F-4039-B1B4-31AAFA9C2A5C}" srcOrd="2" destOrd="0" presId="urn:microsoft.com/office/officeart/2005/8/layout/orgChart1"/>
    <dgm:cxn modelId="{33A11636-B10C-4E40-B9E7-A922FDFFF1CC}" type="presParOf" srcId="{621D21B5-288C-4C2D-BCA7-EA67550D567B}" destId="{F3ED814C-9513-4AE1-B57B-379DC2A2B3C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0B8B54-9D2B-4C45-9DE4-F01D7F085C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01184E5-ECFA-4156-A9C2-8209A355982A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SEKTOR FOR BY- OG SAMFUNNSUTVIKLING</a:t>
          </a:r>
          <a:br>
            <a:rPr lang="nb-NO" sz="700" dirty="0"/>
          </a:br>
          <a:r>
            <a:rPr lang="nb-NO" sz="700" dirty="0"/>
            <a:t>Lars Rudi</a:t>
          </a:r>
        </a:p>
      </dgm:t>
    </dgm:pt>
    <dgm:pt modelId="{DCA0E8E2-6AB5-430E-98E1-31DFBC4F0167}" type="parTrans" cxnId="{35703527-26F7-4CD3-B5C9-2B3903E90934}">
      <dgm:prSet/>
      <dgm:spPr/>
      <dgm:t>
        <a:bodyPr/>
        <a:lstStyle/>
        <a:p>
          <a:endParaRPr lang="nb-NO"/>
        </a:p>
      </dgm:t>
    </dgm:pt>
    <dgm:pt modelId="{30C1CA53-482F-4D8C-924A-F9A24792FBC4}" type="sibTrans" cxnId="{35703527-26F7-4CD3-B5C9-2B3903E90934}">
      <dgm:prSet/>
      <dgm:spPr/>
      <dgm:t>
        <a:bodyPr/>
        <a:lstStyle/>
        <a:p>
          <a:endParaRPr lang="nb-NO"/>
        </a:p>
      </dgm:t>
    </dgm:pt>
    <dgm:pt modelId="{8B6504E2-837D-4620-A17D-A0C9E04D04A2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Eiendom</a:t>
          </a:r>
        </a:p>
        <a:p>
          <a:r>
            <a:rPr lang="nb-NO" sz="700" dirty="0"/>
            <a:t>Torger Korpberget</a:t>
          </a:r>
        </a:p>
      </dgm:t>
    </dgm:pt>
    <dgm:pt modelId="{D4706763-93FD-428F-AEA1-B33571DBA2AE}" type="parTrans" cxnId="{DCF2DFDA-5FC2-4EED-8645-43A4E9BDE382}">
      <dgm:prSet/>
      <dgm:spPr/>
      <dgm:t>
        <a:bodyPr/>
        <a:lstStyle/>
        <a:p>
          <a:endParaRPr lang="nb-NO"/>
        </a:p>
      </dgm:t>
    </dgm:pt>
    <dgm:pt modelId="{EDF3B101-EA8E-44D0-AF84-ADC911BFC80C}" type="sibTrans" cxnId="{DCF2DFDA-5FC2-4EED-8645-43A4E9BDE382}">
      <dgm:prSet/>
      <dgm:spPr/>
      <dgm:t>
        <a:bodyPr/>
        <a:lstStyle/>
        <a:p>
          <a:endParaRPr lang="nb-NO"/>
        </a:p>
      </dgm:t>
    </dgm:pt>
    <dgm:pt modelId="{29611FDB-F768-4345-82D3-C6F4638A5DF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Plan</a:t>
          </a:r>
        </a:p>
        <a:p>
          <a:r>
            <a:rPr lang="nb-NO" sz="700" dirty="0"/>
            <a:t>Gunhild Stugaard</a:t>
          </a:r>
        </a:p>
      </dgm:t>
    </dgm:pt>
    <dgm:pt modelId="{5F3ED40F-28E2-48AF-9E89-0866DB26FB2E}" type="parTrans" cxnId="{DB3ED94A-212D-4BF3-B58E-633F4B507C89}">
      <dgm:prSet/>
      <dgm:spPr/>
      <dgm:t>
        <a:bodyPr/>
        <a:lstStyle/>
        <a:p>
          <a:endParaRPr lang="nb-NO"/>
        </a:p>
      </dgm:t>
    </dgm:pt>
    <dgm:pt modelId="{062B534C-0737-46A4-B24A-C51ACC3CA619}" type="sibTrans" cxnId="{DB3ED94A-212D-4BF3-B58E-633F4B507C89}">
      <dgm:prSet/>
      <dgm:spPr/>
      <dgm:t>
        <a:bodyPr/>
        <a:lstStyle/>
        <a:p>
          <a:endParaRPr lang="nb-NO"/>
        </a:p>
      </dgm:t>
    </dgm:pt>
    <dgm:pt modelId="{D2804439-76E9-4026-8A35-D56A2584F04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Veg og trafikk</a:t>
          </a:r>
        </a:p>
        <a:p>
          <a:r>
            <a:rPr lang="nb-NO" sz="700" dirty="0"/>
            <a:t>Truls Hanssen</a:t>
          </a:r>
        </a:p>
      </dgm:t>
    </dgm:pt>
    <dgm:pt modelId="{03639DFD-4900-4D51-85BA-C4B5A46E5D76}" type="parTrans" cxnId="{6F55273D-304F-4363-BE9C-0D88B0CF6C09}">
      <dgm:prSet/>
      <dgm:spPr/>
      <dgm:t>
        <a:bodyPr/>
        <a:lstStyle/>
        <a:p>
          <a:endParaRPr lang="nb-NO"/>
        </a:p>
      </dgm:t>
    </dgm:pt>
    <dgm:pt modelId="{458A3D1F-E44D-46DB-BCF1-97D4EE0C285F}" type="sibTrans" cxnId="{6F55273D-304F-4363-BE9C-0D88B0CF6C09}">
      <dgm:prSet/>
      <dgm:spPr/>
      <dgm:t>
        <a:bodyPr/>
        <a:lstStyle/>
        <a:p>
          <a:endParaRPr lang="nb-NO"/>
        </a:p>
      </dgm:t>
    </dgm:pt>
    <dgm:pt modelId="{63763DFB-42BE-4759-B112-364628CFC0C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Vann og avløp</a:t>
          </a:r>
        </a:p>
        <a:p>
          <a:r>
            <a:rPr lang="nb-NO" sz="700" dirty="0"/>
            <a:t>Anniken Reitan Borgestrand</a:t>
          </a:r>
        </a:p>
      </dgm:t>
    </dgm:pt>
    <dgm:pt modelId="{063D7E62-679B-42E0-8E40-6F7FD02E1B8A}" type="parTrans" cxnId="{937D2668-BFF3-4DB5-A155-AEC40DAC0275}">
      <dgm:prSet/>
      <dgm:spPr/>
      <dgm:t>
        <a:bodyPr/>
        <a:lstStyle/>
        <a:p>
          <a:endParaRPr lang="nb-NO"/>
        </a:p>
      </dgm:t>
    </dgm:pt>
    <dgm:pt modelId="{00B5731C-7AF3-4139-A010-747A767268D9}" type="sibTrans" cxnId="{937D2668-BFF3-4DB5-A155-AEC40DAC0275}">
      <dgm:prSet/>
      <dgm:spPr/>
      <dgm:t>
        <a:bodyPr/>
        <a:lstStyle/>
        <a:p>
          <a:endParaRPr lang="nb-NO"/>
        </a:p>
      </dgm:t>
    </dgm:pt>
    <dgm:pt modelId="{190AAB54-FE9A-4DB8-B1BD-F3EBD7B4176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Park og idrett</a:t>
          </a:r>
        </a:p>
        <a:p>
          <a:r>
            <a:rPr lang="nb-NO" sz="700" dirty="0"/>
            <a:t>Kari Nesdal</a:t>
          </a:r>
        </a:p>
      </dgm:t>
    </dgm:pt>
    <dgm:pt modelId="{9BB7488D-C242-46F9-B5BF-46C19125A0F2}" type="parTrans" cxnId="{37976113-F6D7-4054-B347-EA444B645CA6}">
      <dgm:prSet/>
      <dgm:spPr/>
      <dgm:t>
        <a:bodyPr/>
        <a:lstStyle/>
        <a:p>
          <a:endParaRPr lang="nb-NO"/>
        </a:p>
      </dgm:t>
    </dgm:pt>
    <dgm:pt modelId="{A39B3C72-CFB2-41EF-BC8D-9108DA9B4612}" type="sibTrans" cxnId="{37976113-F6D7-4054-B347-EA444B645CA6}">
      <dgm:prSet/>
      <dgm:spPr/>
      <dgm:t>
        <a:bodyPr/>
        <a:lstStyle/>
        <a:p>
          <a:endParaRPr lang="nb-NO"/>
        </a:p>
      </dgm:t>
    </dgm:pt>
    <dgm:pt modelId="{71221A04-974E-454F-877C-84643AB3B45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Byggesak</a:t>
          </a:r>
        </a:p>
        <a:p>
          <a:r>
            <a:rPr lang="nb-NO" sz="700" dirty="0"/>
            <a:t>Espen Sandvig</a:t>
          </a:r>
        </a:p>
      </dgm:t>
    </dgm:pt>
    <dgm:pt modelId="{5B220463-2EDB-4376-A19C-E1D8445D41A2}" type="parTrans" cxnId="{6AB5D0FC-EFB0-40F5-B816-F554BA226886}">
      <dgm:prSet/>
      <dgm:spPr/>
      <dgm:t>
        <a:bodyPr/>
        <a:lstStyle/>
        <a:p>
          <a:endParaRPr lang="nb-NO"/>
        </a:p>
      </dgm:t>
    </dgm:pt>
    <dgm:pt modelId="{6CC58355-B828-45B7-845C-0C5EC03A614D}" type="sibTrans" cxnId="{6AB5D0FC-EFB0-40F5-B816-F554BA226886}">
      <dgm:prSet/>
      <dgm:spPr/>
      <dgm:t>
        <a:bodyPr/>
        <a:lstStyle/>
        <a:p>
          <a:endParaRPr lang="nb-NO"/>
        </a:p>
      </dgm:t>
    </dgm:pt>
    <dgm:pt modelId="{E13CF488-714D-4A77-8BAC-3D491D8C9319}">
      <dgm:prSet phldrT="[Tekst]"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r>
            <a:rPr lang="nb-NO" sz="700" kern="1200" dirty="0"/>
            <a:t>Fagavdeling BYS</a:t>
          </a:r>
        </a:p>
        <a:p>
          <a:r>
            <a:rPr lang="nb-NO" sz="700" kern="1200" dirty="0"/>
            <a:t>Jørn </a:t>
          </a: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Gaukerud</a:t>
          </a:r>
        </a:p>
      </dgm:t>
    </dgm:pt>
    <dgm:pt modelId="{889B6E40-8BD4-40D8-A276-4CAC74220BFC}" type="parTrans" cxnId="{7DDB0983-06BC-4AB1-B953-87A44D149BC7}">
      <dgm:prSet/>
      <dgm:spPr/>
      <dgm:t>
        <a:bodyPr/>
        <a:lstStyle/>
        <a:p>
          <a:endParaRPr lang="nb-NO"/>
        </a:p>
      </dgm:t>
    </dgm:pt>
    <dgm:pt modelId="{FE59C293-3FB1-4F23-A22D-209864935E05}" type="sibTrans" cxnId="{7DDB0983-06BC-4AB1-B953-87A44D149BC7}">
      <dgm:prSet/>
      <dgm:spPr/>
      <dgm:t>
        <a:bodyPr/>
        <a:lstStyle/>
        <a:p>
          <a:endParaRPr lang="nb-NO"/>
        </a:p>
      </dgm:t>
    </dgm:pt>
    <dgm:pt modelId="{4F95A65D-8932-4D5F-89B5-0337CDEF0853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Renhold </a:t>
          </a:r>
          <a:br>
            <a:rPr lang="nb-NO" sz="700" dirty="0"/>
          </a:br>
          <a:r>
            <a:rPr lang="nb-NO" sz="700" dirty="0"/>
            <a:t>Kari Rise </a:t>
          </a:r>
        </a:p>
      </dgm:t>
    </dgm:pt>
    <dgm:pt modelId="{13F79272-6BAC-4DEC-8678-9210E402B6E0}" type="parTrans" cxnId="{DDAC1921-EDFF-42F0-A123-7281B8646FA8}">
      <dgm:prSet/>
      <dgm:spPr/>
      <dgm:t>
        <a:bodyPr/>
        <a:lstStyle/>
        <a:p>
          <a:endParaRPr lang="nb-NO"/>
        </a:p>
      </dgm:t>
    </dgm:pt>
    <dgm:pt modelId="{12537C9F-AC17-4A89-947C-28C34247F806}" type="sibTrans" cxnId="{DDAC1921-EDFF-42F0-A123-7281B8646FA8}">
      <dgm:prSet/>
      <dgm:spPr/>
      <dgm:t>
        <a:bodyPr/>
        <a:lstStyle/>
        <a:p>
          <a:endParaRPr lang="nb-NO"/>
        </a:p>
      </dgm:t>
    </dgm:pt>
    <dgm:pt modelId="{D3EA865F-692A-4100-87C4-8087EE8991E5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Vaktmestertjenester </a:t>
          </a:r>
          <a:br>
            <a:rPr lang="nb-NO" sz="700" dirty="0"/>
          </a:br>
          <a:r>
            <a:rPr lang="nb-NO" sz="700" dirty="0"/>
            <a:t>Tor Erik Nilsen</a:t>
          </a:r>
        </a:p>
      </dgm:t>
    </dgm:pt>
    <dgm:pt modelId="{1906BBA3-C991-4EA3-A462-A8A9C4268CAC}" type="parTrans" cxnId="{8CF87A62-6C16-454A-B288-1426BDBA4E1D}">
      <dgm:prSet/>
      <dgm:spPr/>
      <dgm:t>
        <a:bodyPr/>
        <a:lstStyle/>
        <a:p>
          <a:endParaRPr lang="nb-NO"/>
        </a:p>
      </dgm:t>
    </dgm:pt>
    <dgm:pt modelId="{ADCDFDE1-CE5C-4E22-A806-F5C337DF76AD}" type="sibTrans" cxnId="{8CF87A62-6C16-454A-B288-1426BDBA4E1D}">
      <dgm:prSet/>
      <dgm:spPr/>
      <dgm:t>
        <a:bodyPr/>
        <a:lstStyle/>
        <a:p>
          <a:endParaRPr lang="nb-NO"/>
        </a:p>
      </dgm:t>
    </dgm:pt>
    <dgm:pt modelId="{1EB5069A-2F45-4EF5-BCD0-9695BCDC7124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Eiendom forvaltning </a:t>
          </a:r>
          <a:br>
            <a:rPr lang="nb-NO" sz="700" dirty="0"/>
          </a:br>
          <a:r>
            <a:rPr lang="nb-NO" sz="700" dirty="0"/>
            <a:t>Rune Moen </a:t>
          </a:r>
        </a:p>
      </dgm:t>
    </dgm:pt>
    <dgm:pt modelId="{C38C53EE-285F-43CF-9A5D-B41AE441FFAB}" type="parTrans" cxnId="{4C01C922-8BD7-4713-B2AE-60BBFB908CF3}">
      <dgm:prSet/>
      <dgm:spPr/>
      <dgm:t>
        <a:bodyPr/>
        <a:lstStyle/>
        <a:p>
          <a:endParaRPr lang="nb-NO"/>
        </a:p>
      </dgm:t>
    </dgm:pt>
    <dgm:pt modelId="{B45680A8-9999-4A92-A7CB-FD0A62519416}" type="sibTrans" cxnId="{4C01C922-8BD7-4713-B2AE-60BBFB908CF3}">
      <dgm:prSet/>
      <dgm:spPr/>
      <dgm:t>
        <a:bodyPr/>
        <a:lstStyle/>
        <a:p>
          <a:endParaRPr lang="nb-NO"/>
        </a:p>
      </dgm:t>
    </dgm:pt>
    <dgm:pt modelId="{455BD2B9-2A1C-4086-A7B1-A2CC1B274A0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Eiendom utbygging </a:t>
          </a:r>
          <a:br>
            <a:rPr lang="nb-NO" sz="700" dirty="0"/>
          </a:br>
          <a:r>
            <a:rPr lang="nb-NO" sz="700" dirty="0"/>
            <a:t>Tore Bakke</a:t>
          </a:r>
        </a:p>
      </dgm:t>
    </dgm:pt>
    <dgm:pt modelId="{7A7A9CCA-C969-4D4E-94EA-553F6F2C410A}" type="parTrans" cxnId="{7CBE7C8F-9362-493A-8E5E-B0703D4483C6}">
      <dgm:prSet/>
      <dgm:spPr/>
      <dgm:t>
        <a:bodyPr/>
        <a:lstStyle/>
        <a:p>
          <a:endParaRPr lang="nb-NO"/>
        </a:p>
      </dgm:t>
    </dgm:pt>
    <dgm:pt modelId="{4FD4FAB2-862D-4943-A652-C7A1FCD6C3DE}" type="sibTrans" cxnId="{7CBE7C8F-9362-493A-8E5E-B0703D4483C6}">
      <dgm:prSet/>
      <dgm:spPr/>
      <dgm:t>
        <a:bodyPr/>
        <a:lstStyle/>
        <a:p>
          <a:endParaRPr lang="nb-NO"/>
        </a:p>
      </dgm:t>
    </dgm:pt>
    <dgm:pt modelId="{125ECE2F-1F44-4741-B970-9EC60DBFE066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Prosjekt</a:t>
          </a:r>
          <a:br>
            <a:rPr lang="nb-NO" sz="700" dirty="0"/>
          </a:br>
          <a:r>
            <a:rPr lang="nb-NO" sz="700" dirty="0"/>
            <a:t>Lars Philip Olaussen</a:t>
          </a:r>
        </a:p>
        <a:p>
          <a:r>
            <a:rPr lang="nb-NO" sz="700" dirty="0"/>
            <a:t>(konst.) </a:t>
          </a:r>
        </a:p>
      </dgm:t>
    </dgm:pt>
    <dgm:pt modelId="{DBD1C0BB-9508-4580-836D-E0240F12618A}" type="parTrans" cxnId="{8AD77BED-2F8E-4D33-9EE4-A3699F014513}">
      <dgm:prSet/>
      <dgm:spPr/>
      <dgm:t>
        <a:bodyPr/>
        <a:lstStyle/>
        <a:p>
          <a:endParaRPr lang="nb-NO"/>
        </a:p>
      </dgm:t>
    </dgm:pt>
    <dgm:pt modelId="{9902C78D-2601-433F-BB47-B89E02E3D722}" type="sibTrans" cxnId="{8AD77BED-2F8E-4D33-9EE4-A3699F014513}">
      <dgm:prSet/>
      <dgm:spPr/>
      <dgm:t>
        <a:bodyPr/>
        <a:lstStyle/>
        <a:p>
          <a:endParaRPr lang="nb-NO"/>
        </a:p>
      </dgm:t>
    </dgm:pt>
    <dgm:pt modelId="{59D1B7DE-21B0-46C7-B8BE-033C17489CC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Tekniske anlegg  </a:t>
          </a:r>
          <a:br>
            <a:rPr lang="nb-NO" sz="700" dirty="0"/>
          </a:br>
          <a:r>
            <a:rPr lang="nb-NO" sz="700" dirty="0"/>
            <a:t>Magnhild Føllesdal</a:t>
          </a:r>
        </a:p>
      </dgm:t>
    </dgm:pt>
    <dgm:pt modelId="{1ECE132E-D888-4A4C-BB40-3337E37A37BF}" type="parTrans" cxnId="{D2A9BF6D-A6FF-46C0-A74C-393D175B7428}">
      <dgm:prSet/>
      <dgm:spPr/>
      <dgm:t>
        <a:bodyPr/>
        <a:lstStyle/>
        <a:p>
          <a:endParaRPr lang="nb-NO"/>
        </a:p>
      </dgm:t>
    </dgm:pt>
    <dgm:pt modelId="{D7C03F63-AC8B-4441-A936-C2E07B09317B}" type="sibTrans" cxnId="{D2A9BF6D-A6FF-46C0-A74C-393D175B7428}">
      <dgm:prSet/>
      <dgm:spPr/>
      <dgm:t>
        <a:bodyPr/>
        <a:lstStyle/>
        <a:p>
          <a:endParaRPr lang="nb-NO"/>
        </a:p>
      </dgm:t>
    </dgm:pt>
    <dgm:pt modelId="{5FA4AA25-2BC5-4383-B691-5F841A014090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Ledningsnett </a:t>
          </a:r>
          <a:br>
            <a:rPr lang="nb-NO" sz="700" dirty="0"/>
          </a:br>
          <a:r>
            <a:rPr lang="nb-NO" sz="700" dirty="0"/>
            <a:t>Arild Jørstad </a:t>
          </a:r>
        </a:p>
      </dgm:t>
    </dgm:pt>
    <dgm:pt modelId="{68090B2E-2799-45A4-842C-7F13133FDA38}" type="parTrans" cxnId="{B7C56921-4601-41E5-9102-A9C68A81C774}">
      <dgm:prSet/>
      <dgm:spPr/>
      <dgm:t>
        <a:bodyPr/>
        <a:lstStyle/>
        <a:p>
          <a:endParaRPr lang="nb-NO"/>
        </a:p>
      </dgm:t>
    </dgm:pt>
    <dgm:pt modelId="{55F534AC-8336-46FA-9896-4221F4B2D16D}" type="sibTrans" cxnId="{B7C56921-4601-41E5-9102-A9C68A81C774}">
      <dgm:prSet/>
      <dgm:spPr/>
      <dgm:t>
        <a:bodyPr/>
        <a:lstStyle/>
        <a:p>
          <a:endParaRPr lang="nb-NO"/>
        </a:p>
      </dgm:t>
    </dgm:pt>
    <dgm:pt modelId="{91DB76B5-8F34-4027-A7C7-6C9C0307B05E}" type="pres">
      <dgm:prSet presAssocID="{CF0B8B54-9D2B-4C45-9DE4-F01D7F085C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D21B5-288C-4C2D-BCA7-EA67550D567B}" type="pres">
      <dgm:prSet presAssocID="{601184E5-ECFA-4156-A9C2-8209A355982A}" presName="hierRoot1" presStyleCnt="0">
        <dgm:presLayoutVars>
          <dgm:hierBranch val="init"/>
        </dgm:presLayoutVars>
      </dgm:prSet>
      <dgm:spPr/>
    </dgm:pt>
    <dgm:pt modelId="{7FC8238C-1F56-40A5-A1FA-26D18D5D258B}" type="pres">
      <dgm:prSet presAssocID="{601184E5-ECFA-4156-A9C2-8209A355982A}" presName="rootComposite1" presStyleCnt="0"/>
      <dgm:spPr/>
    </dgm:pt>
    <dgm:pt modelId="{1134CCF9-5958-4632-BF17-9255C86A7CDC}" type="pres">
      <dgm:prSet presAssocID="{601184E5-ECFA-4156-A9C2-8209A355982A}" presName="rootText1" presStyleLbl="node0" presStyleIdx="0" presStyleCnt="1" custScaleX="443473">
        <dgm:presLayoutVars>
          <dgm:chPref val="3"/>
        </dgm:presLayoutVars>
      </dgm:prSet>
      <dgm:spPr/>
    </dgm:pt>
    <dgm:pt modelId="{5165E41A-0988-4911-B53A-93F677D5121F}" type="pres">
      <dgm:prSet presAssocID="{601184E5-ECFA-4156-A9C2-8209A355982A}" presName="rootConnector1" presStyleLbl="node1" presStyleIdx="0" presStyleCnt="0"/>
      <dgm:spPr/>
    </dgm:pt>
    <dgm:pt modelId="{AC9CD40A-AAA6-40F1-9842-D4F4EF503364}" type="pres">
      <dgm:prSet presAssocID="{601184E5-ECFA-4156-A9C2-8209A355982A}" presName="hierChild2" presStyleCnt="0"/>
      <dgm:spPr/>
    </dgm:pt>
    <dgm:pt modelId="{BFDD0BEC-2C5F-4F33-85FF-4947D2840A8F}" type="pres">
      <dgm:prSet presAssocID="{889B6E40-8BD4-40D8-A276-4CAC74220BFC}" presName="Name37" presStyleLbl="parChTrans1D2" presStyleIdx="0" presStyleCnt="7"/>
      <dgm:spPr/>
    </dgm:pt>
    <dgm:pt modelId="{A24995F6-CE41-46E7-871B-E218B13C0CCB}" type="pres">
      <dgm:prSet presAssocID="{E13CF488-714D-4A77-8BAC-3D491D8C9319}" presName="hierRoot2" presStyleCnt="0">
        <dgm:presLayoutVars>
          <dgm:hierBranch val="init"/>
        </dgm:presLayoutVars>
      </dgm:prSet>
      <dgm:spPr/>
    </dgm:pt>
    <dgm:pt modelId="{3AEC5CE1-3410-4053-8B1F-54C1AB4CA618}" type="pres">
      <dgm:prSet presAssocID="{E13CF488-714D-4A77-8BAC-3D491D8C9319}" presName="rootComposite" presStyleCnt="0"/>
      <dgm:spPr/>
    </dgm:pt>
    <dgm:pt modelId="{9C7482EA-8D71-4FFE-8F26-0B2D5F35B167}" type="pres">
      <dgm:prSet presAssocID="{E13CF488-714D-4A77-8BAC-3D491D8C9319}" presName="rootText" presStyleLbl="node2" presStyleIdx="0" presStyleCnt="7">
        <dgm:presLayoutVars>
          <dgm:chPref val="3"/>
        </dgm:presLayoutVars>
      </dgm:prSet>
      <dgm:spPr>
        <a:xfrm>
          <a:off x="9621" y="2060894"/>
          <a:ext cx="1085010" cy="542505"/>
        </a:xfrm>
        <a:prstGeom prst="rect">
          <a:avLst/>
        </a:prstGeom>
      </dgm:spPr>
    </dgm:pt>
    <dgm:pt modelId="{378761B4-D213-42AD-B84D-F6CAD856EDEF}" type="pres">
      <dgm:prSet presAssocID="{E13CF488-714D-4A77-8BAC-3D491D8C9319}" presName="rootConnector" presStyleLbl="node2" presStyleIdx="0" presStyleCnt="7"/>
      <dgm:spPr/>
    </dgm:pt>
    <dgm:pt modelId="{9167FED0-588D-4E75-B7E2-758DE6B75C5B}" type="pres">
      <dgm:prSet presAssocID="{E13CF488-714D-4A77-8BAC-3D491D8C9319}" presName="hierChild4" presStyleCnt="0"/>
      <dgm:spPr/>
    </dgm:pt>
    <dgm:pt modelId="{A36B287A-4CF8-421F-A9B1-40CDCEF6F55D}" type="pres">
      <dgm:prSet presAssocID="{E13CF488-714D-4A77-8BAC-3D491D8C9319}" presName="hierChild5" presStyleCnt="0"/>
      <dgm:spPr/>
    </dgm:pt>
    <dgm:pt modelId="{FA166AF2-1907-469A-AD93-90D450A0F3A0}" type="pres">
      <dgm:prSet presAssocID="{D4706763-93FD-428F-AEA1-B33571DBA2AE}" presName="Name37" presStyleLbl="parChTrans1D2" presStyleIdx="1" presStyleCnt="7"/>
      <dgm:spPr/>
    </dgm:pt>
    <dgm:pt modelId="{21BE7DDC-0E1A-4785-89EE-A675AEA1A478}" type="pres">
      <dgm:prSet presAssocID="{8B6504E2-837D-4620-A17D-A0C9E04D04A2}" presName="hierRoot2" presStyleCnt="0">
        <dgm:presLayoutVars>
          <dgm:hierBranch val="init"/>
        </dgm:presLayoutVars>
      </dgm:prSet>
      <dgm:spPr/>
    </dgm:pt>
    <dgm:pt modelId="{8C7FC44D-91E0-40B1-8AA5-0F27797B5125}" type="pres">
      <dgm:prSet presAssocID="{8B6504E2-837D-4620-A17D-A0C9E04D04A2}" presName="rootComposite" presStyleCnt="0"/>
      <dgm:spPr/>
    </dgm:pt>
    <dgm:pt modelId="{C4EC9D5C-13FE-4E48-8C5D-6EEAA4972210}" type="pres">
      <dgm:prSet presAssocID="{8B6504E2-837D-4620-A17D-A0C9E04D04A2}" presName="rootText" presStyleLbl="node2" presStyleIdx="1" presStyleCnt="7" custScaleX="169693">
        <dgm:presLayoutVars>
          <dgm:chPref val="3"/>
        </dgm:presLayoutVars>
      </dgm:prSet>
      <dgm:spPr/>
    </dgm:pt>
    <dgm:pt modelId="{5C7A71EE-1A72-468A-A10B-FB5798B7DA44}" type="pres">
      <dgm:prSet presAssocID="{8B6504E2-837D-4620-A17D-A0C9E04D04A2}" presName="rootConnector" presStyleLbl="node2" presStyleIdx="1" presStyleCnt="7"/>
      <dgm:spPr/>
    </dgm:pt>
    <dgm:pt modelId="{8AF71C42-19DB-42BD-B723-D868D1D138B2}" type="pres">
      <dgm:prSet presAssocID="{8B6504E2-837D-4620-A17D-A0C9E04D04A2}" presName="hierChild4" presStyleCnt="0"/>
      <dgm:spPr/>
    </dgm:pt>
    <dgm:pt modelId="{B7FE3334-CFFD-45F6-BDCA-4E3DEC18FB04}" type="pres">
      <dgm:prSet presAssocID="{13F79272-6BAC-4DEC-8678-9210E402B6E0}" presName="Name37" presStyleLbl="parChTrans1D3" presStyleIdx="0" presStyleCnt="7"/>
      <dgm:spPr/>
    </dgm:pt>
    <dgm:pt modelId="{B7C508DF-FA6A-4A50-BD84-F75D2B0D3376}" type="pres">
      <dgm:prSet presAssocID="{4F95A65D-8932-4D5F-89B5-0337CDEF0853}" presName="hierRoot2" presStyleCnt="0">
        <dgm:presLayoutVars>
          <dgm:hierBranch val="init"/>
        </dgm:presLayoutVars>
      </dgm:prSet>
      <dgm:spPr/>
    </dgm:pt>
    <dgm:pt modelId="{A46B3705-361F-471C-9F6F-0721B729C25A}" type="pres">
      <dgm:prSet presAssocID="{4F95A65D-8932-4D5F-89B5-0337CDEF0853}" presName="rootComposite" presStyleCnt="0"/>
      <dgm:spPr/>
    </dgm:pt>
    <dgm:pt modelId="{40E26E8A-5C0D-424F-88E0-B0211EFD1987}" type="pres">
      <dgm:prSet presAssocID="{4F95A65D-8932-4D5F-89B5-0337CDEF0853}" presName="rootText" presStyleLbl="node3" presStyleIdx="0" presStyleCnt="7">
        <dgm:presLayoutVars>
          <dgm:chPref val="3"/>
        </dgm:presLayoutVars>
      </dgm:prSet>
      <dgm:spPr/>
    </dgm:pt>
    <dgm:pt modelId="{5CFBFA3E-4AEC-48E2-8C83-6BDE0AA9242A}" type="pres">
      <dgm:prSet presAssocID="{4F95A65D-8932-4D5F-89B5-0337CDEF0853}" presName="rootConnector" presStyleLbl="node3" presStyleIdx="0" presStyleCnt="7"/>
      <dgm:spPr/>
    </dgm:pt>
    <dgm:pt modelId="{A26C5D5C-49D2-4128-8456-04AB06DED417}" type="pres">
      <dgm:prSet presAssocID="{4F95A65D-8932-4D5F-89B5-0337CDEF0853}" presName="hierChild4" presStyleCnt="0"/>
      <dgm:spPr/>
    </dgm:pt>
    <dgm:pt modelId="{2AA70264-5615-499B-B12D-326833E19FAA}" type="pres">
      <dgm:prSet presAssocID="{4F95A65D-8932-4D5F-89B5-0337CDEF0853}" presName="hierChild5" presStyleCnt="0"/>
      <dgm:spPr/>
    </dgm:pt>
    <dgm:pt modelId="{C31ABD78-1D43-4450-B099-051E0CF3CDAC}" type="pres">
      <dgm:prSet presAssocID="{1906BBA3-C991-4EA3-A462-A8A9C4268CAC}" presName="Name37" presStyleLbl="parChTrans1D3" presStyleIdx="1" presStyleCnt="7"/>
      <dgm:spPr/>
    </dgm:pt>
    <dgm:pt modelId="{06872C76-6966-4C2C-9F03-3D89B11F214C}" type="pres">
      <dgm:prSet presAssocID="{D3EA865F-692A-4100-87C4-8087EE8991E5}" presName="hierRoot2" presStyleCnt="0">
        <dgm:presLayoutVars>
          <dgm:hierBranch val="init"/>
        </dgm:presLayoutVars>
      </dgm:prSet>
      <dgm:spPr/>
    </dgm:pt>
    <dgm:pt modelId="{43A28EE7-5008-4AC4-9FE3-C84E02E06CC7}" type="pres">
      <dgm:prSet presAssocID="{D3EA865F-692A-4100-87C4-8087EE8991E5}" presName="rootComposite" presStyleCnt="0"/>
      <dgm:spPr/>
    </dgm:pt>
    <dgm:pt modelId="{7B53A678-9E64-4A62-A7CB-989DE954B31E}" type="pres">
      <dgm:prSet presAssocID="{D3EA865F-692A-4100-87C4-8087EE8991E5}" presName="rootText" presStyleLbl="node3" presStyleIdx="1" presStyleCnt="7">
        <dgm:presLayoutVars>
          <dgm:chPref val="3"/>
        </dgm:presLayoutVars>
      </dgm:prSet>
      <dgm:spPr/>
    </dgm:pt>
    <dgm:pt modelId="{C5DE3FED-6AC1-4607-A2A5-97CE7624F4D6}" type="pres">
      <dgm:prSet presAssocID="{D3EA865F-692A-4100-87C4-8087EE8991E5}" presName="rootConnector" presStyleLbl="node3" presStyleIdx="1" presStyleCnt="7"/>
      <dgm:spPr/>
    </dgm:pt>
    <dgm:pt modelId="{7253F14E-98D5-4989-9CF8-6123EC0983EB}" type="pres">
      <dgm:prSet presAssocID="{D3EA865F-692A-4100-87C4-8087EE8991E5}" presName="hierChild4" presStyleCnt="0"/>
      <dgm:spPr/>
    </dgm:pt>
    <dgm:pt modelId="{B0C0D8E7-41C8-4206-BB47-BEE3D796EA91}" type="pres">
      <dgm:prSet presAssocID="{D3EA865F-692A-4100-87C4-8087EE8991E5}" presName="hierChild5" presStyleCnt="0"/>
      <dgm:spPr/>
    </dgm:pt>
    <dgm:pt modelId="{544CE58B-3F9F-4A4D-9CC5-9F15EEA7CB09}" type="pres">
      <dgm:prSet presAssocID="{C38C53EE-285F-43CF-9A5D-B41AE441FFAB}" presName="Name37" presStyleLbl="parChTrans1D3" presStyleIdx="2" presStyleCnt="7"/>
      <dgm:spPr/>
    </dgm:pt>
    <dgm:pt modelId="{BA7497C0-5C7D-429E-86B3-C9C6B952D064}" type="pres">
      <dgm:prSet presAssocID="{1EB5069A-2F45-4EF5-BCD0-9695BCDC7124}" presName="hierRoot2" presStyleCnt="0">
        <dgm:presLayoutVars>
          <dgm:hierBranch val="init"/>
        </dgm:presLayoutVars>
      </dgm:prSet>
      <dgm:spPr/>
    </dgm:pt>
    <dgm:pt modelId="{34A0606A-A81E-4291-B768-D5350527FB03}" type="pres">
      <dgm:prSet presAssocID="{1EB5069A-2F45-4EF5-BCD0-9695BCDC7124}" presName="rootComposite" presStyleCnt="0"/>
      <dgm:spPr/>
    </dgm:pt>
    <dgm:pt modelId="{58FEFDE9-9CAC-4A1B-81FA-8E2999E16442}" type="pres">
      <dgm:prSet presAssocID="{1EB5069A-2F45-4EF5-BCD0-9695BCDC7124}" presName="rootText" presStyleLbl="node3" presStyleIdx="2" presStyleCnt="7">
        <dgm:presLayoutVars>
          <dgm:chPref val="3"/>
        </dgm:presLayoutVars>
      </dgm:prSet>
      <dgm:spPr/>
    </dgm:pt>
    <dgm:pt modelId="{78313D14-7DF9-43A5-8883-DCB295E09BDD}" type="pres">
      <dgm:prSet presAssocID="{1EB5069A-2F45-4EF5-BCD0-9695BCDC7124}" presName="rootConnector" presStyleLbl="node3" presStyleIdx="2" presStyleCnt="7"/>
      <dgm:spPr/>
    </dgm:pt>
    <dgm:pt modelId="{680DFB69-3CAE-43F6-B338-1E1025158308}" type="pres">
      <dgm:prSet presAssocID="{1EB5069A-2F45-4EF5-BCD0-9695BCDC7124}" presName="hierChild4" presStyleCnt="0"/>
      <dgm:spPr/>
    </dgm:pt>
    <dgm:pt modelId="{3D86B117-111F-4316-BBB8-33AB0DA99251}" type="pres">
      <dgm:prSet presAssocID="{1EB5069A-2F45-4EF5-BCD0-9695BCDC7124}" presName="hierChild5" presStyleCnt="0"/>
      <dgm:spPr/>
    </dgm:pt>
    <dgm:pt modelId="{31B8E84F-A8D3-45CE-80F0-4DF28147E36F}" type="pres">
      <dgm:prSet presAssocID="{7A7A9CCA-C969-4D4E-94EA-553F6F2C410A}" presName="Name37" presStyleLbl="parChTrans1D3" presStyleIdx="3" presStyleCnt="7"/>
      <dgm:spPr/>
    </dgm:pt>
    <dgm:pt modelId="{5AAC907E-03C4-499C-BA0D-0C4912725908}" type="pres">
      <dgm:prSet presAssocID="{455BD2B9-2A1C-4086-A7B1-A2CC1B274A0B}" presName="hierRoot2" presStyleCnt="0">
        <dgm:presLayoutVars>
          <dgm:hierBranch val="init"/>
        </dgm:presLayoutVars>
      </dgm:prSet>
      <dgm:spPr/>
    </dgm:pt>
    <dgm:pt modelId="{D5D5A9E2-2EDD-43F5-B184-160D43F18F28}" type="pres">
      <dgm:prSet presAssocID="{455BD2B9-2A1C-4086-A7B1-A2CC1B274A0B}" presName="rootComposite" presStyleCnt="0"/>
      <dgm:spPr/>
    </dgm:pt>
    <dgm:pt modelId="{694390B3-30C0-4C92-8900-6A681C43B4BD}" type="pres">
      <dgm:prSet presAssocID="{455BD2B9-2A1C-4086-A7B1-A2CC1B274A0B}" presName="rootText" presStyleLbl="node3" presStyleIdx="3" presStyleCnt="7">
        <dgm:presLayoutVars>
          <dgm:chPref val="3"/>
        </dgm:presLayoutVars>
      </dgm:prSet>
      <dgm:spPr/>
    </dgm:pt>
    <dgm:pt modelId="{BD66FFCB-C997-4805-B4D7-45D8427B3C68}" type="pres">
      <dgm:prSet presAssocID="{455BD2B9-2A1C-4086-A7B1-A2CC1B274A0B}" presName="rootConnector" presStyleLbl="node3" presStyleIdx="3" presStyleCnt="7"/>
      <dgm:spPr/>
    </dgm:pt>
    <dgm:pt modelId="{D4659DEB-B00A-4226-BE94-2FDD253ED8DF}" type="pres">
      <dgm:prSet presAssocID="{455BD2B9-2A1C-4086-A7B1-A2CC1B274A0B}" presName="hierChild4" presStyleCnt="0"/>
      <dgm:spPr/>
    </dgm:pt>
    <dgm:pt modelId="{9B2DE648-4847-4631-A9AA-F3F5E0012533}" type="pres">
      <dgm:prSet presAssocID="{455BD2B9-2A1C-4086-A7B1-A2CC1B274A0B}" presName="hierChild5" presStyleCnt="0"/>
      <dgm:spPr/>
    </dgm:pt>
    <dgm:pt modelId="{09D3B61C-53E9-4C99-89DA-0A789450F51A}" type="pres">
      <dgm:prSet presAssocID="{8B6504E2-837D-4620-A17D-A0C9E04D04A2}" presName="hierChild5" presStyleCnt="0"/>
      <dgm:spPr/>
    </dgm:pt>
    <dgm:pt modelId="{C222D481-E2C9-4A2C-8459-403540C46CFF}" type="pres">
      <dgm:prSet presAssocID="{5F3ED40F-28E2-48AF-9E89-0866DB26FB2E}" presName="Name37" presStyleLbl="parChTrans1D2" presStyleIdx="2" presStyleCnt="7"/>
      <dgm:spPr/>
    </dgm:pt>
    <dgm:pt modelId="{15AEBE80-969D-4A32-9857-F46B67F1375B}" type="pres">
      <dgm:prSet presAssocID="{29611FDB-F768-4345-82D3-C6F4638A5DFA}" presName="hierRoot2" presStyleCnt="0">
        <dgm:presLayoutVars>
          <dgm:hierBranch val="init"/>
        </dgm:presLayoutVars>
      </dgm:prSet>
      <dgm:spPr/>
    </dgm:pt>
    <dgm:pt modelId="{739723E5-DF1E-4260-81E7-BFA8448D9148}" type="pres">
      <dgm:prSet presAssocID="{29611FDB-F768-4345-82D3-C6F4638A5DFA}" presName="rootComposite" presStyleCnt="0"/>
      <dgm:spPr/>
    </dgm:pt>
    <dgm:pt modelId="{6DC59B64-3103-4E14-B5E5-B27263C027C3}" type="pres">
      <dgm:prSet presAssocID="{29611FDB-F768-4345-82D3-C6F4638A5DFA}" presName="rootText" presStyleLbl="node2" presStyleIdx="2" presStyleCnt="7" custScaleX="169693">
        <dgm:presLayoutVars>
          <dgm:chPref val="3"/>
        </dgm:presLayoutVars>
      </dgm:prSet>
      <dgm:spPr/>
    </dgm:pt>
    <dgm:pt modelId="{A94E9678-7D7E-4956-BEE9-188C5DFC23C1}" type="pres">
      <dgm:prSet presAssocID="{29611FDB-F768-4345-82D3-C6F4638A5DFA}" presName="rootConnector" presStyleLbl="node2" presStyleIdx="2" presStyleCnt="7"/>
      <dgm:spPr/>
    </dgm:pt>
    <dgm:pt modelId="{261C73C1-B075-4861-9A74-3A8DC6B47525}" type="pres">
      <dgm:prSet presAssocID="{29611FDB-F768-4345-82D3-C6F4638A5DFA}" presName="hierChild4" presStyleCnt="0"/>
      <dgm:spPr/>
    </dgm:pt>
    <dgm:pt modelId="{CF3DD6F2-AE2B-49F7-8C90-1C0E7C055B68}" type="pres">
      <dgm:prSet presAssocID="{29611FDB-F768-4345-82D3-C6F4638A5DFA}" presName="hierChild5" presStyleCnt="0"/>
      <dgm:spPr/>
    </dgm:pt>
    <dgm:pt modelId="{15FC99EE-BCEF-4B20-B2E3-FE0C9AA2C305}" type="pres">
      <dgm:prSet presAssocID="{03639DFD-4900-4D51-85BA-C4B5A46E5D76}" presName="Name37" presStyleLbl="parChTrans1D2" presStyleIdx="3" presStyleCnt="7"/>
      <dgm:spPr/>
    </dgm:pt>
    <dgm:pt modelId="{87B0DD1B-1E2D-42DA-8DA8-1FAE8AF3C484}" type="pres">
      <dgm:prSet presAssocID="{D2804439-76E9-4026-8A35-D56A2584F04E}" presName="hierRoot2" presStyleCnt="0">
        <dgm:presLayoutVars>
          <dgm:hierBranch val="init"/>
        </dgm:presLayoutVars>
      </dgm:prSet>
      <dgm:spPr/>
    </dgm:pt>
    <dgm:pt modelId="{746BFF90-C82E-4627-9F90-94D1C3855FFA}" type="pres">
      <dgm:prSet presAssocID="{D2804439-76E9-4026-8A35-D56A2584F04E}" presName="rootComposite" presStyleCnt="0"/>
      <dgm:spPr/>
    </dgm:pt>
    <dgm:pt modelId="{3CA3D2BD-234B-4428-AFA4-41E46A01FDA2}" type="pres">
      <dgm:prSet presAssocID="{D2804439-76E9-4026-8A35-D56A2584F04E}" presName="rootText" presStyleLbl="node2" presStyleIdx="3" presStyleCnt="7" custScaleX="169693">
        <dgm:presLayoutVars>
          <dgm:chPref val="3"/>
        </dgm:presLayoutVars>
      </dgm:prSet>
      <dgm:spPr/>
    </dgm:pt>
    <dgm:pt modelId="{65279009-938E-4A8D-8FA8-645B048EE75D}" type="pres">
      <dgm:prSet presAssocID="{D2804439-76E9-4026-8A35-D56A2584F04E}" presName="rootConnector" presStyleLbl="node2" presStyleIdx="3" presStyleCnt="7"/>
      <dgm:spPr/>
    </dgm:pt>
    <dgm:pt modelId="{70553494-B09B-448E-B1BD-A64E74507B6D}" type="pres">
      <dgm:prSet presAssocID="{D2804439-76E9-4026-8A35-D56A2584F04E}" presName="hierChild4" presStyleCnt="0"/>
      <dgm:spPr/>
    </dgm:pt>
    <dgm:pt modelId="{35C509BA-A67F-4164-9654-16258E7E745E}" type="pres">
      <dgm:prSet presAssocID="{D2804439-76E9-4026-8A35-D56A2584F04E}" presName="hierChild5" presStyleCnt="0"/>
      <dgm:spPr/>
    </dgm:pt>
    <dgm:pt modelId="{33DD53AB-F22E-4E92-A476-7094C906788D}" type="pres">
      <dgm:prSet presAssocID="{063D7E62-679B-42E0-8E40-6F7FD02E1B8A}" presName="Name37" presStyleLbl="parChTrans1D2" presStyleIdx="4" presStyleCnt="7"/>
      <dgm:spPr/>
    </dgm:pt>
    <dgm:pt modelId="{44CE01B6-57F4-4939-AC26-8160EB7398A7}" type="pres">
      <dgm:prSet presAssocID="{63763DFB-42BE-4759-B112-364628CFC0CB}" presName="hierRoot2" presStyleCnt="0">
        <dgm:presLayoutVars>
          <dgm:hierBranch val="init"/>
        </dgm:presLayoutVars>
      </dgm:prSet>
      <dgm:spPr/>
    </dgm:pt>
    <dgm:pt modelId="{DAD2FFFC-99CE-4C48-9EBF-BEF7C9170400}" type="pres">
      <dgm:prSet presAssocID="{63763DFB-42BE-4759-B112-364628CFC0CB}" presName="rootComposite" presStyleCnt="0"/>
      <dgm:spPr/>
    </dgm:pt>
    <dgm:pt modelId="{262BA353-91FB-48F7-8046-BC005A8F7A2D}" type="pres">
      <dgm:prSet presAssocID="{63763DFB-42BE-4759-B112-364628CFC0CB}" presName="rootText" presStyleLbl="node2" presStyleIdx="4" presStyleCnt="7" custScaleX="169693">
        <dgm:presLayoutVars>
          <dgm:chPref val="3"/>
        </dgm:presLayoutVars>
      </dgm:prSet>
      <dgm:spPr/>
    </dgm:pt>
    <dgm:pt modelId="{953CBB66-A112-4FE5-B096-E717EEA4B224}" type="pres">
      <dgm:prSet presAssocID="{63763DFB-42BE-4759-B112-364628CFC0CB}" presName="rootConnector" presStyleLbl="node2" presStyleIdx="4" presStyleCnt="7"/>
      <dgm:spPr/>
    </dgm:pt>
    <dgm:pt modelId="{31EE4997-0F00-459F-ABA1-4E86761A4A83}" type="pres">
      <dgm:prSet presAssocID="{63763DFB-42BE-4759-B112-364628CFC0CB}" presName="hierChild4" presStyleCnt="0"/>
      <dgm:spPr/>
    </dgm:pt>
    <dgm:pt modelId="{288DFBD6-6820-4334-9D01-BEF26A731110}" type="pres">
      <dgm:prSet presAssocID="{DBD1C0BB-9508-4580-836D-E0240F12618A}" presName="Name37" presStyleLbl="parChTrans1D3" presStyleIdx="4" presStyleCnt="7"/>
      <dgm:spPr/>
    </dgm:pt>
    <dgm:pt modelId="{CA8BFFCA-98E5-48A6-B332-17603AFA71B2}" type="pres">
      <dgm:prSet presAssocID="{125ECE2F-1F44-4741-B970-9EC60DBFE066}" presName="hierRoot2" presStyleCnt="0">
        <dgm:presLayoutVars>
          <dgm:hierBranch val="init"/>
        </dgm:presLayoutVars>
      </dgm:prSet>
      <dgm:spPr/>
    </dgm:pt>
    <dgm:pt modelId="{3FB5213F-DE99-4346-9299-7B474DA2A829}" type="pres">
      <dgm:prSet presAssocID="{125ECE2F-1F44-4741-B970-9EC60DBFE066}" presName="rootComposite" presStyleCnt="0"/>
      <dgm:spPr/>
    </dgm:pt>
    <dgm:pt modelId="{2A2B20A5-AF5A-4A45-B437-966527C70AC5}" type="pres">
      <dgm:prSet presAssocID="{125ECE2F-1F44-4741-B970-9EC60DBFE066}" presName="rootText" presStyleLbl="node3" presStyleIdx="4" presStyleCnt="7">
        <dgm:presLayoutVars>
          <dgm:chPref val="3"/>
        </dgm:presLayoutVars>
      </dgm:prSet>
      <dgm:spPr/>
    </dgm:pt>
    <dgm:pt modelId="{A318C32A-A8DA-4D96-A32A-5883A3CF7A3F}" type="pres">
      <dgm:prSet presAssocID="{125ECE2F-1F44-4741-B970-9EC60DBFE066}" presName="rootConnector" presStyleLbl="node3" presStyleIdx="4" presStyleCnt="7"/>
      <dgm:spPr/>
    </dgm:pt>
    <dgm:pt modelId="{68526341-0584-424A-8B3A-081812654731}" type="pres">
      <dgm:prSet presAssocID="{125ECE2F-1F44-4741-B970-9EC60DBFE066}" presName="hierChild4" presStyleCnt="0"/>
      <dgm:spPr/>
    </dgm:pt>
    <dgm:pt modelId="{F9C48E8B-BD61-4CB3-A8A1-F11D976FAC4C}" type="pres">
      <dgm:prSet presAssocID="{125ECE2F-1F44-4741-B970-9EC60DBFE066}" presName="hierChild5" presStyleCnt="0"/>
      <dgm:spPr/>
    </dgm:pt>
    <dgm:pt modelId="{1B1F7C27-2694-47A8-9FD5-3C8CFEE689B4}" type="pres">
      <dgm:prSet presAssocID="{1ECE132E-D888-4A4C-BB40-3337E37A37BF}" presName="Name37" presStyleLbl="parChTrans1D3" presStyleIdx="5" presStyleCnt="7"/>
      <dgm:spPr/>
    </dgm:pt>
    <dgm:pt modelId="{D0C91C9D-FEBE-46B6-A639-C767F8837AE3}" type="pres">
      <dgm:prSet presAssocID="{59D1B7DE-21B0-46C7-B8BE-033C17489CCB}" presName="hierRoot2" presStyleCnt="0">
        <dgm:presLayoutVars>
          <dgm:hierBranch val="init"/>
        </dgm:presLayoutVars>
      </dgm:prSet>
      <dgm:spPr/>
    </dgm:pt>
    <dgm:pt modelId="{71FA7804-F8E8-4AAA-8DBA-F161DD4C469C}" type="pres">
      <dgm:prSet presAssocID="{59D1B7DE-21B0-46C7-B8BE-033C17489CCB}" presName="rootComposite" presStyleCnt="0"/>
      <dgm:spPr/>
    </dgm:pt>
    <dgm:pt modelId="{CA7B52FB-EFEC-4E6A-968C-01CA1B533F4E}" type="pres">
      <dgm:prSet presAssocID="{59D1B7DE-21B0-46C7-B8BE-033C17489CCB}" presName="rootText" presStyleLbl="node3" presStyleIdx="5" presStyleCnt="7">
        <dgm:presLayoutVars>
          <dgm:chPref val="3"/>
        </dgm:presLayoutVars>
      </dgm:prSet>
      <dgm:spPr/>
    </dgm:pt>
    <dgm:pt modelId="{9836DB56-9706-4C1C-A429-18B309575552}" type="pres">
      <dgm:prSet presAssocID="{59D1B7DE-21B0-46C7-B8BE-033C17489CCB}" presName="rootConnector" presStyleLbl="node3" presStyleIdx="5" presStyleCnt="7"/>
      <dgm:spPr/>
    </dgm:pt>
    <dgm:pt modelId="{6312DC58-9AC2-43DD-817C-54F2A714415D}" type="pres">
      <dgm:prSet presAssocID="{59D1B7DE-21B0-46C7-B8BE-033C17489CCB}" presName="hierChild4" presStyleCnt="0"/>
      <dgm:spPr/>
    </dgm:pt>
    <dgm:pt modelId="{B4FD39BF-9AEE-4E25-9654-AF1B78E247D2}" type="pres">
      <dgm:prSet presAssocID="{59D1B7DE-21B0-46C7-B8BE-033C17489CCB}" presName="hierChild5" presStyleCnt="0"/>
      <dgm:spPr/>
    </dgm:pt>
    <dgm:pt modelId="{36F7C0DE-0370-442C-8B17-10DA7D2E941B}" type="pres">
      <dgm:prSet presAssocID="{68090B2E-2799-45A4-842C-7F13133FDA38}" presName="Name37" presStyleLbl="parChTrans1D3" presStyleIdx="6" presStyleCnt="7"/>
      <dgm:spPr/>
    </dgm:pt>
    <dgm:pt modelId="{F77FCFC3-CDE5-46DA-B9D5-C81D64BE2884}" type="pres">
      <dgm:prSet presAssocID="{5FA4AA25-2BC5-4383-B691-5F841A014090}" presName="hierRoot2" presStyleCnt="0">
        <dgm:presLayoutVars>
          <dgm:hierBranch val="init"/>
        </dgm:presLayoutVars>
      </dgm:prSet>
      <dgm:spPr/>
    </dgm:pt>
    <dgm:pt modelId="{CEDADA4B-57B0-42E7-8764-032A5BA12FE0}" type="pres">
      <dgm:prSet presAssocID="{5FA4AA25-2BC5-4383-B691-5F841A014090}" presName="rootComposite" presStyleCnt="0"/>
      <dgm:spPr/>
    </dgm:pt>
    <dgm:pt modelId="{899DADF6-059E-4A76-9E5D-0FE06FBC1305}" type="pres">
      <dgm:prSet presAssocID="{5FA4AA25-2BC5-4383-B691-5F841A014090}" presName="rootText" presStyleLbl="node3" presStyleIdx="6" presStyleCnt="7">
        <dgm:presLayoutVars>
          <dgm:chPref val="3"/>
        </dgm:presLayoutVars>
      </dgm:prSet>
      <dgm:spPr/>
    </dgm:pt>
    <dgm:pt modelId="{9AC113A8-4937-420F-80A3-B3F29B5BFABA}" type="pres">
      <dgm:prSet presAssocID="{5FA4AA25-2BC5-4383-B691-5F841A014090}" presName="rootConnector" presStyleLbl="node3" presStyleIdx="6" presStyleCnt="7"/>
      <dgm:spPr/>
    </dgm:pt>
    <dgm:pt modelId="{CADB9BFC-0A21-4557-BF11-FD97E5E820CD}" type="pres">
      <dgm:prSet presAssocID="{5FA4AA25-2BC5-4383-B691-5F841A014090}" presName="hierChild4" presStyleCnt="0"/>
      <dgm:spPr/>
    </dgm:pt>
    <dgm:pt modelId="{6ACE8A80-B090-43E6-BFBF-ADB8CDC96416}" type="pres">
      <dgm:prSet presAssocID="{5FA4AA25-2BC5-4383-B691-5F841A014090}" presName="hierChild5" presStyleCnt="0"/>
      <dgm:spPr/>
    </dgm:pt>
    <dgm:pt modelId="{E94713DF-FCF6-4D5A-AB90-58CB64ED653F}" type="pres">
      <dgm:prSet presAssocID="{63763DFB-42BE-4759-B112-364628CFC0CB}" presName="hierChild5" presStyleCnt="0"/>
      <dgm:spPr/>
    </dgm:pt>
    <dgm:pt modelId="{CB4E894E-F843-4223-A1F5-F33E293EEAB8}" type="pres">
      <dgm:prSet presAssocID="{9BB7488D-C242-46F9-B5BF-46C19125A0F2}" presName="Name37" presStyleLbl="parChTrans1D2" presStyleIdx="5" presStyleCnt="7"/>
      <dgm:spPr/>
    </dgm:pt>
    <dgm:pt modelId="{C5EFD499-CCD5-42B0-966C-D5C5E67FDEEA}" type="pres">
      <dgm:prSet presAssocID="{190AAB54-FE9A-4DB8-B1BD-F3EBD7B4176C}" presName="hierRoot2" presStyleCnt="0">
        <dgm:presLayoutVars>
          <dgm:hierBranch val="init"/>
        </dgm:presLayoutVars>
      </dgm:prSet>
      <dgm:spPr/>
    </dgm:pt>
    <dgm:pt modelId="{C77B676F-4758-4B42-B42C-0BF05BC2062E}" type="pres">
      <dgm:prSet presAssocID="{190AAB54-FE9A-4DB8-B1BD-F3EBD7B4176C}" presName="rootComposite" presStyleCnt="0"/>
      <dgm:spPr/>
    </dgm:pt>
    <dgm:pt modelId="{82C13CAE-856C-4463-82F3-4596F998943E}" type="pres">
      <dgm:prSet presAssocID="{190AAB54-FE9A-4DB8-B1BD-F3EBD7B4176C}" presName="rootText" presStyleLbl="node2" presStyleIdx="5" presStyleCnt="7" custScaleX="169693">
        <dgm:presLayoutVars>
          <dgm:chPref val="3"/>
        </dgm:presLayoutVars>
      </dgm:prSet>
      <dgm:spPr/>
    </dgm:pt>
    <dgm:pt modelId="{19686271-AFF6-4FE6-BB06-AB7C71D711C6}" type="pres">
      <dgm:prSet presAssocID="{190AAB54-FE9A-4DB8-B1BD-F3EBD7B4176C}" presName="rootConnector" presStyleLbl="node2" presStyleIdx="5" presStyleCnt="7"/>
      <dgm:spPr/>
    </dgm:pt>
    <dgm:pt modelId="{2F06706D-B0B9-4DB5-B085-28A6D1D68540}" type="pres">
      <dgm:prSet presAssocID="{190AAB54-FE9A-4DB8-B1BD-F3EBD7B4176C}" presName="hierChild4" presStyleCnt="0"/>
      <dgm:spPr/>
    </dgm:pt>
    <dgm:pt modelId="{F7064AF1-DE0B-4AC0-BB2E-760A1BEAC49A}" type="pres">
      <dgm:prSet presAssocID="{190AAB54-FE9A-4DB8-B1BD-F3EBD7B4176C}" presName="hierChild5" presStyleCnt="0"/>
      <dgm:spPr/>
    </dgm:pt>
    <dgm:pt modelId="{3678C963-18B9-4F8F-AD18-2FFD010B2BE6}" type="pres">
      <dgm:prSet presAssocID="{5B220463-2EDB-4376-A19C-E1D8445D41A2}" presName="Name37" presStyleLbl="parChTrans1D2" presStyleIdx="6" presStyleCnt="7"/>
      <dgm:spPr/>
    </dgm:pt>
    <dgm:pt modelId="{81023386-9129-41C5-8524-5F2445241695}" type="pres">
      <dgm:prSet presAssocID="{71221A04-974E-454F-877C-84643AB3B45A}" presName="hierRoot2" presStyleCnt="0">
        <dgm:presLayoutVars>
          <dgm:hierBranch val="init"/>
        </dgm:presLayoutVars>
      </dgm:prSet>
      <dgm:spPr/>
    </dgm:pt>
    <dgm:pt modelId="{91201826-26D2-45BF-BDA8-CBF043705AFE}" type="pres">
      <dgm:prSet presAssocID="{71221A04-974E-454F-877C-84643AB3B45A}" presName="rootComposite" presStyleCnt="0"/>
      <dgm:spPr/>
    </dgm:pt>
    <dgm:pt modelId="{A54D4BC5-BDCA-4F40-B8EA-B3C6E317579B}" type="pres">
      <dgm:prSet presAssocID="{71221A04-974E-454F-877C-84643AB3B45A}" presName="rootText" presStyleLbl="node2" presStyleIdx="6" presStyleCnt="7" custScaleX="169693" custLinFactNeighborX="1531">
        <dgm:presLayoutVars>
          <dgm:chPref val="3"/>
        </dgm:presLayoutVars>
      </dgm:prSet>
      <dgm:spPr/>
    </dgm:pt>
    <dgm:pt modelId="{09E360FE-11B3-414D-9447-20DAA1384998}" type="pres">
      <dgm:prSet presAssocID="{71221A04-974E-454F-877C-84643AB3B45A}" presName="rootConnector" presStyleLbl="node2" presStyleIdx="6" presStyleCnt="7"/>
      <dgm:spPr/>
    </dgm:pt>
    <dgm:pt modelId="{36DACF2C-D012-4724-9C3C-094541D58751}" type="pres">
      <dgm:prSet presAssocID="{71221A04-974E-454F-877C-84643AB3B45A}" presName="hierChild4" presStyleCnt="0"/>
      <dgm:spPr/>
    </dgm:pt>
    <dgm:pt modelId="{1C1F3E92-F436-4303-8F5B-571AF9339C6A}" type="pres">
      <dgm:prSet presAssocID="{71221A04-974E-454F-877C-84643AB3B45A}" presName="hierChild5" presStyleCnt="0"/>
      <dgm:spPr/>
    </dgm:pt>
    <dgm:pt modelId="{F3ED814C-9513-4AE1-B57B-379DC2A2B3C5}" type="pres">
      <dgm:prSet presAssocID="{601184E5-ECFA-4156-A9C2-8209A355982A}" presName="hierChild3" presStyleCnt="0"/>
      <dgm:spPr/>
    </dgm:pt>
  </dgm:ptLst>
  <dgm:cxnLst>
    <dgm:cxn modelId="{BA426A01-1533-416C-A4CE-1AFC21C00A94}" type="presOf" srcId="{CF0B8B54-9D2B-4C45-9DE4-F01D7F085CA0}" destId="{91DB76B5-8F34-4027-A7C7-6C9C0307B05E}" srcOrd="0" destOrd="0" presId="urn:microsoft.com/office/officeart/2005/8/layout/orgChart1"/>
    <dgm:cxn modelId="{670C2107-B7FB-4955-9EDD-EB4253A72EED}" type="presOf" srcId="{9BB7488D-C242-46F9-B5BF-46C19125A0F2}" destId="{CB4E894E-F843-4223-A1F5-F33E293EEAB8}" srcOrd="0" destOrd="0" presId="urn:microsoft.com/office/officeart/2005/8/layout/orgChart1"/>
    <dgm:cxn modelId="{7AACCF07-A08E-4580-A868-38FA455BE84E}" type="presOf" srcId="{03639DFD-4900-4D51-85BA-C4B5A46E5D76}" destId="{15FC99EE-BCEF-4B20-B2E3-FE0C9AA2C305}" srcOrd="0" destOrd="0" presId="urn:microsoft.com/office/officeart/2005/8/layout/orgChart1"/>
    <dgm:cxn modelId="{8B7E6C0A-FB96-4C77-9AE9-03780408029D}" type="presOf" srcId="{68090B2E-2799-45A4-842C-7F13133FDA38}" destId="{36F7C0DE-0370-442C-8B17-10DA7D2E941B}" srcOrd="0" destOrd="0" presId="urn:microsoft.com/office/officeart/2005/8/layout/orgChart1"/>
    <dgm:cxn modelId="{37976113-F6D7-4054-B347-EA444B645CA6}" srcId="{601184E5-ECFA-4156-A9C2-8209A355982A}" destId="{190AAB54-FE9A-4DB8-B1BD-F3EBD7B4176C}" srcOrd="5" destOrd="0" parTransId="{9BB7488D-C242-46F9-B5BF-46C19125A0F2}" sibTransId="{A39B3C72-CFB2-41EF-BC8D-9108DA9B4612}"/>
    <dgm:cxn modelId="{DDAC1921-EDFF-42F0-A123-7281B8646FA8}" srcId="{8B6504E2-837D-4620-A17D-A0C9E04D04A2}" destId="{4F95A65D-8932-4D5F-89B5-0337CDEF0853}" srcOrd="0" destOrd="0" parTransId="{13F79272-6BAC-4DEC-8678-9210E402B6E0}" sibTransId="{12537C9F-AC17-4A89-947C-28C34247F806}"/>
    <dgm:cxn modelId="{B7C56921-4601-41E5-9102-A9C68A81C774}" srcId="{63763DFB-42BE-4759-B112-364628CFC0CB}" destId="{5FA4AA25-2BC5-4383-B691-5F841A014090}" srcOrd="2" destOrd="0" parTransId="{68090B2E-2799-45A4-842C-7F13133FDA38}" sibTransId="{55F534AC-8336-46FA-9896-4221F4B2D16D}"/>
    <dgm:cxn modelId="{11867821-B154-4D03-90A7-863171EA70D3}" type="presOf" srcId="{455BD2B9-2A1C-4086-A7B1-A2CC1B274A0B}" destId="{BD66FFCB-C997-4805-B4D7-45D8427B3C68}" srcOrd="1" destOrd="0" presId="urn:microsoft.com/office/officeart/2005/8/layout/orgChart1"/>
    <dgm:cxn modelId="{4C01C922-8BD7-4713-B2AE-60BBFB908CF3}" srcId="{8B6504E2-837D-4620-A17D-A0C9E04D04A2}" destId="{1EB5069A-2F45-4EF5-BCD0-9695BCDC7124}" srcOrd="2" destOrd="0" parTransId="{C38C53EE-285F-43CF-9A5D-B41AE441FFAB}" sibTransId="{B45680A8-9999-4A92-A7CB-FD0A62519416}"/>
    <dgm:cxn modelId="{35703527-26F7-4CD3-B5C9-2B3903E90934}" srcId="{CF0B8B54-9D2B-4C45-9DE4-F01D7F085CA0}" destId="{601184E5-ECFA-4156-A9C2-8209A355982A}" srcOrd="0" destOrd="0" parTransId="{DCA0E8E2-6AB5-430E-98E1-31DFBC4F0167}" sibTransId="{30C1CA53-482F-4D8C-924A-F9A24792FBC4}"/>
    <dgm:cxn modelId="{09D13D28-D198-40DD-9A56-B4BE8FD244C3}" type="presOf" srcId="{601184E5-ECFA-4156-A9C2-8209A355982A}" destId="{5165E41A-0988-4911-B53A-93F677D5121F}" srcOrd="1" destOrd="0" presId="urn:microsoft.com/office/officeart/2005/8/layout/orgChart1"/>
    <dgm:cxn modelId="{5A1BFB35-1AC9-4DBD-9106-BCA1B028ACC9}" type="presOf" srcId="{59D1B7DE-21B0-46C7-B8BE-033C17489CCB}" destId="{9836DB56-9706-4C1C-A429-18B309575552}" srcOrd="1" destOrd="0" presId="urn:microsoft.com/office/officeart/2005/8/layout/orgChart1"/>
    <dgm:cxn modelId="{D9F35A3A-6C4E-4B72-930F-CD6AC26C4DCE}" type="presOf" srcId="{455BD2B9-2A1C-4086-A7B1-A2CC1B274A0B}" destId="{694390B3-30C0-4C92-8900-6A681C43B4BD}" srcOrd="0" destOrd="0" presId="urn:microsoft.com/office/officeart/2005/8/layout/orgChart1"/>
    <dgm:cxn modelId="{9A002A3B-924F-4392-AC05-C3B3E40EAC71}" type="presOf" srcId="{4F95A65D-8932-4D5F-89B5-0337CDEF0853}" destId="{40E26E8A-5C0D-424F-88E0-B0211EFD1987}" srcOrd="0" destOrd="0" presId="urn:microsoft.com/office/officeart/2005/8/layout/orgChart1"/>
    <dgm:cxn modelId="{6F55273D-304F-4363-BE9C-0D88B0CF6C09}" srcId="{601184E5-ECFA-4156-A9C2-8209A355982A}" destId="{D2804439-76E9-4026-8A35-D56A2584F04E}" srcOrd="3" destOrd="0" parTransId="{03639DFD-4900-4D51-85BA-C4B5A46E5D76}" sibTransId="{458A3D1F-E44D-46DB-BCF1-97D4EE0C285F}"/>
    <dgm:cxn modelId="{3DA4085B-7426-4E28-9A70-CDFA4F4B34F5}" type="presOf" srcId="{125ECE2F-1F44-4741-B970-9EC60DBFE066}" destId="{2A2B20A5-AF5A-4A45-B437-966527C70AC5}" srcOrd="0" destOrd="0" presId="urn:microsoft.com/office/officeart/2005/8/layout/orgChart1"/>
    <dgm:cxn modelId="{72FEDC5B-AAA9-4347-BDD9-563AD687AABF}" type="presOf" srcId="{C38C53EE-285F-43CF-9A5D-B41AE441FFAB}" destId="{544CE58B-3F9F-4A4D-9CC5-9F15EEA7CB09}" srcOrd="0" destOrd="0" presId="urn:microsoft.com/office/officeart/2005/8/layout/orgChart1"/>
    <dgm:cxn modelId="{DDB01E5E-7EDA-4D7E-B806-26EFD9CEE0B1}" type="presOf" srcId="{7A7A9CCA-C969-4D4E-94EA-553F6F2C410A}" destId="{31B8E84F-A8D3-45CE-80F0-4DF28147E36F}" srcOrd="0" destOrd="0" presId="urn:microsoft.com/office/officeart/2005/8/layout/orgChart1"/>
    <dgm:cxn modelId="{8CF87A62-6C16-454A-B288-1426BDBA4E1D}" srcId="{8B6504E2-837D-4620-A17D-A0C9E04D04A2}" destId="{D3EA865F-692A-4100-87C4-8087EE8991E5}" srcOrd="1" destOrd="0" parTransId="{1906BBA3-C991-4EA3-A462-A8A9C4268CAC}" sibTransId="{ADCDFDE1-CE5C-4E22-A806-F5C337DF76AD}"/>
    <dgm:cxn modelId="{D66F8642-12FD-45E8-8FD0-6AFFE65778BB}" type="presOf" srcId="{DBD1C0BB-9508-4580-836D-E0240F12618A}" destId="{288DFBD6-6820-4334-9D01-BEF26A731110}" srcOrd="0" destOrd="0" presId="urn:microsoft.com/office/officeart/2005/8/layout/orgChart1"/>
    <dgm:cxn modelId="{1108EC42-582F-4163-BCD5-B328CF0BEC1D}" type="presOf" srcId="{59D1B7DE-21B0-46C7-B8BE-033C17489CCB}" destId="{CA7B52FB-EFEC-4E6A-968C-01CA1B533F4E}" srcOrd="0" destOrd="0" presId="urn:microsoft.com/office/officeart/2005/8/layout/orgChart1"/>
    <dgm:cxn modelId="{937D2668-BFF3-4DB5-A155-AEC40DAC0275}" srcId="{601184E5-ECFA-4156-A9C2-8209A355982A}" destId="{63763DFB-42BE-4759-B112-364628CFC0CB}" srcOrd="4" destOrd="0" parTransId="{063D7E62-679B-42E0-8E40-6F7FD02E1B8A}" sibTransId="{00B5731C-7AF3-4139-A010-747A767268D9}"/>
    <dgm:cxn modelId="{3B73EB48-A06B-4192-A99E-6B9006CF9715}" type="presOf" srcId="{D2804439-76E9-4026-8A35-D56A2584F04E}" destId="{3CA3D2BD-234B-4428-AFA4-41E46A01FDA2}" srcOrd="0" destOrd="0" presId="urn:microsoft.com/office/officeart/2005/8/layout/orgChart1"/>
    <dgm:cxn modelId="{A8601449-5C8F-41B8-8CA1-392D9A2EDD99}" type="presOf" srcId="{29611FDB-F768-4345-82D3-C6F4638A5DFA}" destId="{A94E9678-7D7E-4956-BEE9-188C5DFC23C1}" srcOrd="1" destOrd="0" presId="urn:microsoft.com/office/officeart/2005/8/layout/orgChart1"/>
    <dgm:cxn modelId="{C050504A-78EF-4877-A701-FF7C7E22F310}" type="presOf" srcId="{63763DFB-42BE-4759-B112-364628CFC0CB}" destId="{953CBB66-A112-4FE5-B096-E717EEA4B224}" srcOrd="1" destOrd="0" presId="urn:microsoft.com/office/officeart/2005/8/layout/orgChart1"/>
    <dgm:cxn modelId="{DB3ED94A-212D-4BF3-B58E-633F4B507C89}" srcId="{601184E5-ECFA-4156-A9C2-8209A355982A}" destId="{29611FDB-F768-4345-82D3-C6F4638A5DFA}" srcOrd="2" destOrd="0" parTransId="{5F3ED40F-28E2-48AF-9E89-0866DB26FB2E}" sibTransId="{062B534C-0737-46A4-B24A-C51ACC3CA619}"/>
    <dgm:cxn modelId="{61D65C6C-B83C-45D5-B774-DE0F8DA400D6}" type="presOf" srcId="{889B6E40-8BD4-40D8-A276-4CAC74220BFC}" destId="{BFDD0BEC-2C5F-4F33-85FF-4947D2840A8F}" srcOrd="0" destOrd="0" presId="urn:microsoft.com/office/officeart/2005/8/layout/orgChart1"/>
    <dgm:cxn modelId="{71E22A6D-9B70-4AAD-BC54-97D519B24E19}" type="presOf" srcId="{063D7E62-679B-42E0-8E40-6F7FD02E1B8A}" destId="{33DD53AB-F22E-4E92-A476-7094C906788D}" srcOrd="0" destOrd="0" presId="urn:microsoft.com/office/officeart/2005/8/layout/orgChart1"/>
    <dgm:cxn modelId="{D2A9BF6D-A6FF-46C0-A74C-393D175B7428}" srcId="{63763DFB-42BE-4759-B112-364628CFC0CB}" destId="{59D1B7DE-21B0-46C7-B8BE-033C17489CCB}" srcOrd="1" destOrd="0" parTransId="{1ECE132E-D888-4A4C-BB40-3337E37A37BF}" sibTransId="{D7C03F63-AC8B-4441-A936-C2E07B09317B}"/>
    <dgm:cxn modelId="{914B2A6F-3AA8-4D2B-B91C-AE5BE3ECA878}" type="presOf" srcId="{E13CF488-714D-4A77-8BAC-3D491D8C9319}" destId="{378761B4-D213-42AD-B84D-F6CAD856EDEF}" srcOrd="1" destOrd="0" presId="urn:microsoft.com/office/officeart/2005/8/layout/orgChart1"/>
    <dgm:cxn modelId="{E4CB9971-2BEB-47E3-8ADA-A524079C4979}" type="presOf" srcId="{5F3ED40F-28E2-48AF-9E89-0866DB26FB2E}" destId="{C222D481-E2C9-4A2C-8459-403540C46CFF}" srcOrd="0" destOrd="0" presId="urn:microsoft.com/office/officeart/2005/8/layout/orgChart1"/>
    <dgm:cxn modelId="{712CC057-47BB-4BBD-860C-51950FC9672F}" type="presOf" srcId="{1ECE132E-D888-4A4C-BB40-3337E37A37BF}" destId="{1B1F7C27-2694-47A8-9FD5-3C8CFEE689B4}" srcOrd="0" destOrd="0" presId="urn:microsoft.com/office/officeart/2005/8/layout/orgChart1"/>
    <dgm:cxn modelId="{BF7A4259-D1BB-4290-A035-FF5F2139A615}" type="presOf" srcId="{5B220463-2EDB-4376-A19C-E1D8445D41A2}" destId="{3678C963-18B9-4F8F-AD18-2FFD010B2BE6}" srcOrd="0" destOrd="0" presId="urn:microsoft.com/office/officeart/2005/8/layout/orgChart1"/>
    <dgm:cxn modelId="{DD08597E-2608-47A9-BD8B-B3660FFE7C15}" type="presOf" srcId="{71221A04-974E-454F-877C-84643AB3B45A}" destId="{A54D4BC5-BDCA-4F40-B8EA-B3C6E317579B}" srcOrd="0" destOrd="0" presId="urn:microsoft.com/office/officeart/2005/8/layout/orgChart1"/>
    <dgm:cxn modelId="{7DDB0983-06BC-4AB1-B953-87A44D149BC7}" srcId="{601184E5-ECFA-4156-A9C2-8209A355982A}" destId="{E13CF488-714D-4A77-8BAC-3D491D8C9319}" srcOrd="0" destOrd="0" parTransId="{889B6E40-8BD4-40D8-A276-4CAC74220BFC}" sibTransId="{FE59C293-3FB1-4F23-A22D-209864935E05}"/>
    <dgm:cxn modelId="{E3D69987-DA68-4895-9B8E-49D728657443}" type="presOf" srcId="{1EB5069A-2F45-4EF5-BCD0-9695BCDC7124}" destId="{78313D14-7DF9-43A5-8883-DCB295E09BDD}" srcOrd="1" destOrd="0" presId="urn:microsoft.com/office/officeart/2005/8/layout/orgChart1"/>
    <dgm:cxn modelId="{EEB67789-C39E-4213-B778-9BA378546F06}" type="presOf" srcId="{71221A04-974E-454F-877C-84643AB3B45A}" destId="{09E360FE-11B3-414D-9447-20DAA1384998}" srcOrd="1" destOrd="0" presId="urn:microsoft.com/office/officeart/2005/8/layout/orgChart1"/>
    <dgm:cxn modelId="{3B23B28A-2FCE-4D85-ACC5-D63E104F8E50}" type="presOf" srcId="{D2804439-76E9-4026-8A35-D56A2584F04E}" destId="{65279009-938E-4A8D-8FA8-645B048EE75D}" srcOrd="1" destOrd="0" presId="urn:microsoft.com/office/officeart/2005/8/layout/orgChart1"/>
    <dgm:cxn modelId="{93D0F18E-9545-4FC3-8A0D-82AC1FDD654E}" type="presOf" srcId="{601184E5-ECFA-4156-A9C2-8209A355982A}" destId="{1134CCF9-5958-4632-BF17-9255C86A7CDC}" srcOrd="0" destOrd="0" presId="urn:microsoft.com/office/officeart/2005/8/layout/orgChart1"/>
    <dgm:cxn modelId="{7CBE7C8F-9362-493A-8E5E-B0703D4483C6}" srcId="{8B6504E2-837D-4620-A17D-A0C9E04D04A2}" destId="{455BD2B9-2A1C-4086-A7B1-A2CC1B274A0B}" srcOrd="3" destOrd="0" parTransId="{7A7A9CCA-C969-4D4E-94EA-553F6F2C410A}" sibTransId="{4FD4FAB2-862D-4943-A652-C7A1FCD6C3DE}"/>
    <dgm:cxn modelId="{7CF72192-A1B6-41C6-9127-69A361A833E8}" type="presOf" srcId="{D4706763-93FD-428F-AEA1-B33571DBA2AE}" destId="{FA166AF2-1907-469A-AD93-90D450A0F3A0}" srcOrd="0" destOrd="0" presId="urn:microsoft.com/office/officeart/2005/8/layout/orgChart1"/>
    <dgm:cxn modelId="{F5AD9A9F-0C26-43AB-8FD8-13BDC64A59D3}" type="presOf" srcId="{190AAB54-FE9A-4DB8-B1BD-F3EBD7B4176C}" destId="{19686271-AFF6-4FE6-BB06-AB7C71D711C6}" srcOrd="1" destOrd="0" presId="urn:microsoft.com/office/officeart/2005/8/layout/orgChart1"/>
    <dgm:cxn modelId="{984CD1A9-24F4-4AF5-9988-0E2546A222D9}" type="presOf" srcId="{1906BBA3-C991-4EA3-A462-A8A9C4268CAC}" destId="{C31ABD78-1D43-4450-B099-051E0CF3CDAC}" srcOrd="0" destOrd="0" presId="urn:microsoft.com/office/officeart/2005/8/layout/orgChart1"/>
    <dgm:cxn modelId="{5A1266AD-AA14-4A42-A53C-E85A4337B12C}" type="presOf" srcId="{D3EA865F-692A-4100-87C4-8087EE8991E5}" destId="{7B53A678-9E64-4A62-A7CB-989DE954B31E}" srcOrd="0" destOrd="0" presId="urn:microsoft.com/office/officeart/2005/8/layout/orgChart1"/>
    <dgm:cxn modelId="{AF0521AE-CD8A-44F7-8F0D-13E500C3167E}" type="presOf" srcId="{63763DFB-42BE-4759-B112-364628CFC0CB}" destId="{262BA353-91FB-48F7-8046-BC005A8F7A2D}" srcOrd="0" destOrd="0" presId="urn:microsoft.com/office/officeart/2005/8/layout/orgChart1"/>
    <dgm:cxn modelId="{E830AAB0-CDCF-48D7-9A7A-24E11C140CE9}" type="presOf" srcId="{125ECE2F-1F44-4741-B970-9EC60DBFE066}" destId="{A318C32A-A8DA-4D96-A32A-5883A3CF7A3F}" srcOrd="1" destOrd="0" presId="urn:microsoft.com/office/officeart/2005/8/layout/orgChart1"/>
    <dgm:cxn modelId="{67E0E0B6-17BD-4A8A-A28F-DAA4894316E7}" type="presOf" srcId="{D3EA865F-692A-4100-87C4-8087EE8991E5}" destId="{C5DE3FED-6AC1-4607-A2A5-97CE7624F4D6}" srcOrd="1" destOrd="0" presId="urn:microsoft.com/office/officeart/2005/8/layout/orgChart1"/>
    <dgm:cxn modelId="{86A610BA-9B7D-4F80-974D-57A097E7DD68}" type="presOf" srcId="{8B6504E2-837D-4620-A17D-A0C9E04D04A2}" destId="{C4EC9D5C-13FE-4E48-8C5D-6EEAA4972210}" srcOrd="0" destOrd="0" presId="urn:microsoft.com/office/officeart/2005/8/layout/orgChart1"/>
    <dgm:cxn modelId="{A0F12CC4-2B77-41D7-9A49-DA5FB73B0F00}" type="presOf" srcId="{29611FDB-F768-4345-82D3-C6F4638A5DFA}" destId="{6DC59B64-3103-4E14-B5E5-B27263C027C3}" srcOrd="0" destOrd="0" presId="urn:microsoft.com/office/officeart/2005/8/layout/orgChart1"/>
    <dgm:cxn modelId="{28FFA6CB-4FFF-459E-A37D-A98CBD7718F2}" type="presOf" srcId="{5FA4AA25-2BC5-4383-B691-5F841A014090}" destId="{899DADF6-059E-4A76-9E5D-0FE06FBC1305}" srcOrd="0" destOrd="0" presId="urn:microsoft.com/office/officeart/2005/8/layout/orgChart1"/>
    <dgm:cxn modelId="{5EE2AACB-F932-40B6-B8B0-B6E71933EA09}" type="presOf" srcId="{8B6504E2-837D-4620-A17D-A0C9E04D04A2}" destId="{5C7A71EE-1A72-468A-A10B-FB5798B7DA44}" srcOrd="1" destOrd="0" presId="urn:microsoft.com/office/officeart/2005/8/layout/orgChart1"/>
    <dgm:cxn modelId="{1C355BD1-0116-4D3E-BB4A-55B822AB9B1D}" type="presOf" srcId="{1EB5069A-2F45-4EF5-BCD0-9695BCDC7124}" destId="{58FEFDE9-9CAC-4A1B-81FA-8E2999E16442}" srcOrd="0" destOrd="0" presId="urn:microsoft.com/office/officeart/2005/8/layout/orgChart1"/>
    <dgm:cxn modelId="{8B9F40D4-20DA-4D7A-9C24-DCC65188652E}" type="presOf" srcId="{13F79272-6BAC-4DEC-8678-9210E402B6E0}" destId="{B7FE3334-CFFD-45F6-BDCA-4E3DEC18FB04}" srcOrd="0" destOrd="0" presId="urn:microsoft.com/office/officeart/2005/8/layout/orgChart1"/>
    <dgm:cxn modelId="{DCF2DFDA-5FC2-4EED-8645-43A4E9BDE382}" srcId="{601184E5-ECFA-4156-A9C2-8209A355982A}" destId="{8B6504E2-837D-4620-A17D-A0C9E04D04A2}" srcOrd="1" destOrd="0" parTransId="{D4706763-93FD-428F-AEA1-B33571DBA2AE}" sibTransId="{EDF3B101-EA8E-44D0-AF84-ADC911BFC80C}"/>
    <dgm:cxn modelId="{AF99BFE0-0FBE-48D6-B2C4-7B8B622CB005}" type="presOf" srcId="{E13CF488-714D-4A77-8BAC-3D491D8C9319}" destId="{9C7482EA-8D71-4FFE-8F26-0B2D5F35B167}" srcOrd="0" destOrd="0" presId="urn:microsoft.com/office/officeart/2005/8/layout/orgChart1"/>
    <dgm:cxn modelId="{C99FBAE3-1423-44FD-8329-9C892FE000A6}" type="presOf" srcId="{4F95A65D-8932-4D5F-89B5-0337CDEF0853}" destId="{5CFBFA3E-4AEC-48E2-8C83-6BDE0AA9242A}" srcOrd="1" destOrd="0" presId="urn:microsoft.com/office/officeart/2005/8/layout/orgChart1"/>
    <dgm:cxn modelId="{8AD77BED-2F8E-4D33-9EE4-A3699F014513}" srcId="{63763DFB-42BE-4759-B112-364628CFC0CB}" destId="{125ECE2F-1F44-4741-B970-9EC60DBFE066}" srcOrd="0" destOrd="0" parTransId="{DBD1C0BB-9508-4580-836D-E0240F12618A}" sibTransId="{9902C78D-2601-433F-BB47-B89E02E3D722}"/>
    <dgm:cxn modelId="{D2BD08EF-FC95-45BC-A8FA-2878D05D7190}" type="presOf" srcId="{190AAB54-FE9A-4DB8-B1BD-F3EBD7B4176C}" destId="{82C13CAE-856C-4463-82F3-4596F998943E}" srcOrd="0" destOrd="0" presId="urn:microsoft.com/office/officeart/2005/8/layout/orgChart1"/>
    <dgm:cxn modelId="{D6B085F1-FDA2-4CB3-B472-B75E350FB471}" type="presOf" srcId="{5FA4AA25-2BC5-4383-B691-5F841A014090}" destId="{9AC113A8-4937-420F-80A3-B3F29B5BFABA}" srcOrd="1" destOrd="0" presId="urn:microsoft.com/office/officeart/2005/8/layout/orgChart1"/>
    <dgm:cxn modelId="{6AB5D0FC-EFB0-40F5-B816-F554BA226886}" srcId="{601184E5-ECFA-4156-A9C2-8209A355982A}" destId="{71221A04-974E-454F-877C-84643AB3B45A}" srcOrd="6" destOrd="0" parTransId="{5B220463-2EDB-4376-A19C-E1D8445D41A2}" sibTransId="{6CC58355-B828-45B7-845C-0C5EC03A614D}"/>
    <dgm:cxn modelId="{433FDA40-E13E-4874-8F10-15AC2AA0D73C}" type="presParOf" srcId="{91DB76B5-8F34-4027-A7C7-6C9C0307B05E}" destId="{621D21B5-288C-4C2D-BCA7-EA67550D567B}" srcOrd="0" destOrd="0" presId="urn:microsoft.com/office/officeart/2005/8/layout/orgChart1"/>
    <dgm:cxn modelId="{6897C82F-2EED-4DEA-A3AA-BE3170930E46}" type="presParOf" srcId="{621D21B5-288C-4C2D-BCA7-EA67550D567B}" destId="{7FC8238C-1F56-40A5-A1FA-26D18D5D258B}" srcOrd="0" destOrd="0" presId="urn:microsoft.com/office/officeart/2005/8/layout/orgChart1"/>
    <dgm:cxn modelId="{E6CE2E2F-0581-4452-9914-20067E017DA5}" type="presParOf" srcId="{7FC8238C-1F56-40A5-A1FA-26D18D5D258B}" destId="{1134CCF9-5958-4632-BF17-9255C86A7CDC}" srcOrd="0" destOrd="0" presId="urn:microsoft.com/office/officeart/2005/8/layout/orgChart1"/>
    <dgm:cxn modelId="{45FF67EB-91AE-417E-A04A-FA3146D462D3}" type="presParOf" srcId="{7FC8238C-1F56-40A5-A1FA-26D18D5D258B}" destId="{5165E41A-0988-4911-B53A-93F677D5121F}" srcOrd="1" destOrd="0" presId="urn:microsoft.com/office/officeart/2005/8/layout/orgChart1"/>
    <dgm:cxn modelId="{6C6C11DF-8A2E-436F-AF1A-6D55EE16D9AD}" type="presParOf" srcId="{621D21B5-288C-4C2D-BCA7-EA67550D567B}" destId="{AC9CD40A-AAA6-40F1-9842-D4F4EF503364}" srcOrd="1" destOrd="0" presId="urn:microsoft.com/office/officeart/2005/8/layout/orgChart1"/>
    <dgm:cxn modelId="{EBC06787-3753-4285-AD4E-E8F09713C11E}" type="presParOf" srcId="{AC9CD40A-AAA6-40F1-9842-D4F4EF503364}" destId="{BFDD0BEC-2C5F-4F33-85FF-4947D2840A8F}" srcOrd="0" destOrd="0" presId="urn:microsoft.com/office/officeart/2005/8/layout/orgChart1"/>
    <dgm:cxn modelId="{E3D322C4-9840-4285-9D61-FD7AAA41C5C5}" type="presParOf" srcId="{AC9CD40A-AAA6-40F1-9842-D4F4EF503364}" destId="{A24995F6-CE41-46E7-871B-E218B13C0CCB}" srcOrd="1" destOrd="0" presId="urn:microsoft.com/office/officeart/2005/8/layout/orgChart1"/>
    <dgm:cxn modelId="{B56F467C-2C72-4681-B92D-008681D1F2FD}" type="presParOf" srcId="{A24995F6-CE41-46E7-871B-E218B13C0CCB}" destId="{3AEC5CE1-3410-4053-8B1F-54C1AB4CA618}" srcOrd="0" destOrd="0" presId="urn:microsoft.com/office/officeart/2005/8/layout/orgChart1"/>
    <dgm:cxn modelId="{386B9CDC-ABC7-47FA-95CD-EA98CF957669}" type="presParOf" srcId="{3AEC5CE1-3410-4053-8B1F-54C1AB4CA618}" destId="{9C7482EA-8D71-4FFE-8F26-0B2D5F35B167}" srcOrd="0" destOrd="0" presId="urn:microsoft.com/office/officeart/2005/8/layout/orgChart1"/>
    <dgm:cxn modelId="{1BF40880-48DB-4B74-BC17-032365E2442C}" type="presParOf" srcId="{3AEC5CE1-3410-4053-8B1F-54C1AB4CA618}" destId="{378761B4-D213-42AD-B84D-F6CAD856EDEF}" srcOrd="1" destOrd="0" presId="urn:microsoft.com/office/officeart/2005/8/layout/orgChart1"/>
    <dgm:cxn modelId="{2E20E0BB-2208-404A-A2DE-ACB2AF8051D2}" type="presParOf" srcId="{A24995F6-CE41-46E7-871B-E218B13C0CCB}" destId="{9167FED0-588D-4E75-B7E2-758DE6B75C5B}" srcOrd="1" destOrd="0" presId="urn:microsoft.com/office/officeart/2005/8/layout/orgChart1"/>
    <dgm:cxn modelId="{62EFF7ED-FC2B-49ED-87FF-E6273300AFF2}" type="presParOf" srcId="{A24995F6-CE41-46E7-871B-E218B13C0CCB}" destId="{A36B287A-4CF8-421F-A9B1-40CDCEF6F55D}" srcOrd="2" destOrd="0" presId="urn:microsoft.com/office/officeart/2005/8/layout/orgChart1"/>
    <dgm:cxn modelId="{99622649-D8D9-4D23-B6EB-68900CEA77A8}" type="presParOf" srcId="{AC9CD40A-AAA6-40F1-9842-D4F4EF503364}" destId="{FA166AF2-1907-469A-AD93-90D450A0F3A0}" srcOrd="2" destOrd="0" presId="urn:microsoft.com/office/officeart/2005/8/layout/orgChart1"/>
    <dgm:cxn modelId="{8C5627DB-0AF1-4F0D-9EA6-74C16ABB1245}" type="presParOf" srcId="{AC9CD40A-AAA6-40F1-9842-D4F4EF503364}" destId="{21BE7DDC-0E1A-4785-89EE-A675AEA1A478}" srcOrd="3" destOrd="0" presId="urn:microsoft.com/office/officeart/2005/8/layout/orgChart1"/>
    <dgm:cxn modelId="{A052D7BF-363E-4EEB-BD91-F317E35623D2}" type="presParOf" srcId="{21BE7DDC-0E1A-4785-89EE-A675AEA1A478}" destId="{8C7FC44D-91E0-40B1-8AA5-0F27797B5125}" srcOrd="0" destOrd="0" presId="urn:microsoft.com/office/officeart/2005/8/layout/orgChart1"/>
    <dgm:cxn modelId="{E4349F7E-A73E-4654-A3D9-6E0223194FC7}" type="presParOf" srcId="{8C7FC44D-91E0-40B1-8AA5-0F27797B5125}" destId="{C4EC9D5C-13FE-4E48-8C5D-6EEAA4972210}" srcOrd="0" destOrd="0" presId="urn:microsoft.com/office/officeart/2005/8/layout/orgChart1"/>
    <dgm:cxn modelId="{3DCC8582-99FB-4CC5-8765-EFBF9D2D04C9}" type="presParOf" srcId="{8C7FC44D-91E0-40B1-8AA5-0F27797B5125}" destId="{5C7A71EE-1A72-468A-A10B-FB5798B7DA44}" srcOrd="1" destOrd="0" presId="urn:microsoft.com/office/officeart/2005/8/layout/orgChart1"/>
    <dgm:cxn modelId="{194E8429-4270-4AC5-8D0A-4B55C647096E}" type="presParOf" srcId="{21BE7DDC-0E1A-4785-89EE-A675AEA1A478}" destId="{8AF71C42-19DB-42BD-B723-D868D1D138B2}" srcOrd="1" destOrd="0" presId="urn:microsoft.com/office/officeart/2005/8/layout/orgChart1"/>
    <dgm:cxn modelId="{FA94DB9B-9BAB-46A0-A6D3-33135BF9D1DC}" type="presParOf" srcId="{8AF71C42-19DB-42BD-B723-D868D1D138B2}" destId="{B7FE3334-CFFD-45F6-BDCA-4E3DEC18FB04}" srcOrd="0" destOrd="0" presId="urn:microsoft.com/office/officeart/2005/8/layout/orgChart1"/>
    <dgm:cxn modelId="{5360E98E-8141-4770-A072-8D8F8A980D55}" type="presParOf" srcId="{8AF71C42-19DB-42BD-B723-D868D1D138B2}" destId="{B7C508DF-FA6A-4A50-BD84-F75D2B0D3376}" srcOrd="1" destOrd="0" presId="urn:microsoft.com/office/officeart/2005/8/layout/orgChart1"/>
    <dgm:cxn modelId="{C984830A-D2CB-4D7C-BA13-3714095D5F43}" type="presParOf" srcId="{B7C508DF-FA6A-4A50-BD84-F75D2B0D3376}" destId="{A46B3705-361F-471C-9F6F-0721B729C25A}" srcOrd="0" destOrd="0" presId="urn:microsoft.com/office/officeart/2005/8/layout/orgChart1"/>
    <dgm:cxn modelId="{06EBE79E-717E-4A5C-80BC-C4C766C9A04D}" type="presParOf" srcId="{A46B3705-361F-471C-9F6F-0721B729C25A}" destId="{40E26E8A-5C0D-424F-88E0-B0211EFD1987}" srcOrd="0" destOrd="0" presId="urn:microsoft.com/office/officeart/2005/8/layout/orgChart1"/>
    <dgm:cxn modelId="{A479B031-9F67-494B-A197-DE21BB65C72F}" type="presParOf" srcId="{A46B3705-361F-471C-9F6F-0721B729C25A}" destId="{5CFBFA3E-4AEC-48E2-8C83-6BDE0AA9242A}" srcOrd="1" destOrd="0" presId="urn:microsoft.com/office/officeart/2005/8/layout/orgChart1"/>
    <dgm:cxn modelId="{9AFCE140-F9A4-4603-85C9-46DC662EA6F2}" type="presParOf" srcId="{B7C508DF-FA6A-4A50-BD84-F75D2B0D3376}" destId="{A26C5D5C-49D2-4128-8456-04AB06DED417}" srcOrd="1" destOrd="0" presId="urn:microsoft.com/office/officeart/2005/8/layout/orgChart1"/>
    <dgm:cxn modelId="{193A4D5A-BAF2-4D4F-ACF8-7E5668A88F4E}" type="presParOf" srcId="{B7C508DF-FA6A-4A50-BD84-F75D2B0D3376}" destId="{2AA70264-5615-499B-B12D-326833E19FAA}" srcOrd="2" destOrd="0" presId="urn:microsoft.com/office/officeart/2005/8/layout/orgChart1"/>
    <dgm:cxn modelId="{5D12BA4B-8D7C-4997-B9F4-C9B4BDA29C4F}" type="presParOf" srcId="{8AF71C42-19DB-42BD-B723-D868D1D138B2}" destId="{C31ABD78-1D43-4450-B099-051E0CF3CDAC}" srcOrd="2" destOrd="0" presId="urn:microsoft.com/office/officeart/2005/8/layout/orgChart1"/>
    <dgm:cxn modelId="{DF3D8F7E-EAD4-48F2-9189-07A3C8B4A272}" type="presParOf" srcId="{8AF71C42-19DB-42BD-B723-D868D1D138B2}" destId="{06872C76-6966-4C2C-9F03-3D89B11F214C}" srcOrd="3" destOrd="0" presId="urn:microsoft.com/office/officeart/2005/8/layout/orgChart1"/>
    <dgm:cxn modelId="{F8CECE9E-FC1B-4588-93D1-611E8D9F3D17}" type="presParOf" srcId="{06872C76-6966-4C2C-9F03-3D89B11F214C}" destId="{43A28EE7-5008-4AC4-9FE3-C84E02E06CC7}" srcOrd="0" destOrd="0" presId="urn:microsoft.com/office/officeart/2005/8/layout/orgChart1"/>
    <dgm:cxn modelId="{5BD12F0E-D97B-4385-9CD2-E90855D3D79B}" type="presParOf" srcId="{43A28EE7-5008-4AC4-9FE3-C84E02E06CC7}" destId="{7B53A678-9E64-4A62-A7CB-989DE954B31E}" srcOrd="0" destOrd="0" presId="urn:microsoft.com/office/officeart/2005/8/layout/orgChart1"/>
    <dgm:cxn modelId="{7F4F8146-CCE1-46B4-A4CD-BB9DD03A2E75}" type="presParOf" srcId="{43A28EE7-5008-4AC4-9FE3-C84E02E06CC7}" destId="{C5DE3FED-6AC1-4607-A2A5-97CE7624F4D6}" srcOrd="1" destOrd="0" presId="urn:microsoft.com/office/officeart/2005/8/layout/orgChart1"/>
    <dgm:cxn modelId="{9F18224B-2745-4304-BD95-5E66B37C83F1}" type="presParOf" srcId="{06872C76-6966-4C2C-9F03-3D89B11F214C}" destId="{7253F14E-98D5-4989-9CF8-6123EC0983EB}" srcOrd="1" destOrd="0" presId="urn:microsoft.com/office/officeart/2005/8/layout/orgChart1"/>
    <dgm:cxn modelId="{C7CF17B8-1118-462F-BD68-1590D5F2D17E}" type="presParOf" srcId="{06872C76-6966-4C2C-9F03-3D89B11F214C}" destId="{B0C0D8E7-41C8-4206-BB47-BEE3D796EA91}" srcOrd="2" destOrd="0" presId="urn:microsoft.com/office/officeart/2005/8/layout/orgChart1"/>
    <dgm:cxn modelId="{7DD09E38-4622-484C-8E21-BE69D1389996}" type="presParOf" srcId="{8AF71C42-19DB-42BD-B723-D868D1D138B2}" destId="{544CE58B-3F9F-4A4D-9CC5-9F15EEA7CB09}" srcOrd="4" destOrd="0" presId="urn:microsoft.com/office/officeart/2005/8/layout/orgChart1"/>
    <dgm:cxn modelId="{08F10AF1-8AE0-4F34-93C4-2DB887B326D8}" type="presParOf" srcId="{8AF71C42-19DB-42BD-B723-D868D1D138B2}" destId="{BA7497C0-5C7D-429E-86B3-C9C6B952D064}" srcOrd="5" destOrd="0" presId="urn:microsoft.com/office/officeart/2005/8/layout/orgChart1"/>
    <dgm:cxn modelId="{76B43AD5-22F0-4265-8D0B-8479A21C08AE}" type="presParOf" srcId="{BA7497C0-5C7D-429E-86B3-C9C6B952D064}" destId="{34A0606A-A81E-4291-B768-D5350527FB03}" srcOrd="0" destOrd="0" presId="urn:microsoft.com/office/officeart/2005/8/layout/orgChart1"/>
    <dgm:cxn modelId="{67112766-B00C-4450-9364-FF9590061053}" type="presParOf" srcId="{34A0606A-A81E-4291-B768-D5350527FB03}" destId="{58FEFDE9-9CAC-4A1B-81FA-8E2999E16442}" srcOrd="0" destOrd="0" presId="urn:microsoft.com/office/officeart/2005/8/layout/orgChart1"/>
    <dgm:cxn modelId="{E5FF90EB-43A6-47E5-934C-0D7B5C22E927}" type="presParOf" srcId="{34A0606A-A81E-4291-B768-D5350527FB03}" destId="{78313D14-7DF9-43A5-8883-DCB295E09BDD}" srcOrd="1" destOrd="0" presId="urn:microsoft.com/office/officeart/2005/8/layout/orgChart1"/>
    <dgm:cxn modelId="{9392BBF9-8B86-467C-BE7B-2B8D777A98B2}" type="presParOf" srcId="{BA7497C0-5C7D-429E-86B3-C9C6B952D064}" destId="{680DFB69-3CAE-43F6-B338-1E1025158308}" srcOrd="1" destOrd="0" presId="urn:microsoft.com/office/officeart/2005/8/layout/orgChart1"/>
    <dgm:cxn modelId="{3E6626FD-D5B1-43FA-A31F-DC8E32388733}" type="presParOf" srcId="{BA7497C0-5C7D-429E-86B3-C9C6B952D064}" destId="{3D86B117-111F-4316-BBB8-33AB0DA99251}" srcOrd="2" destOrd="0" presId="urn:microsoft.com/office/officeart/2005/8/layout/orgChart1"/>
    <dgm:cxn modelId="{09DC198F-774D-4323-86BD-90EDA83C2218}" type="presParOf" srcId="{8AF71C42-19DB-42BD-B723-D868D1D138B2}" destId="{31B8E84F-A8D3-45CE-80F0-4DF28147E36F}" srcOrd="6" destOrd="0" presId="urn:microsoft.com/office/officeart/2005/8/layout/orgChart1"/>
    <dgm:cxn modelId="{225457B8-379B-4BAE-8006-19C95B7F99C5}" type="presParOf" srcId="{8AF71C42-19DB-42BD-B723-D868D1D138B2}" destId="{5AAC907E-03C4-499C-BA0D-0C4912725908}" srcOrd="7" destOrd="0" presId="urn:microsoft.com/office/officeart/2005/8/layout/orgChart1"/>
    <dgm:cxn modelId="{906D3194-4B21-46B4-B78D-D2F8A795C866}" type="presParOf" srcId="{5AAC907E-03C4-499C-BA0D-0C4912725908}" destId="{D5D5A9E2-2EDD-43F5-B184-160D43F18F28}" srcOrd="0" destOrd="0" presId="urn:microsoft.com/office/officeart/2005/8/layout/orgChart1"/>
    <dgm:cxn modelId="{218C1485-A64A-4BD6-9335-B5DC769A2D0C}" type="presParOf" srcId="{D5D5A9E2-2EDD-43F5-B184-160D43F18F28}" destId="{694390B3-30C0-4C92-8900-6A681C43B4BD}" srcOrd="0" destOrd="0" presId="urn:microsoft.com/office/officeart/2005/8/layout/orgChart1"/>
    <dgm:cxn modelId="{C03745F5-2925-475D-BA68-9EA9BC6CE6AB}" type="presParOf" srcId="{D5D5A9E2-2EDD-43F5-B184-160D43F18F28}" destId="{BD66FFCB-C997-4805-B4D7-45D8427B3C68}" srcOrd="1" destOrd="0" presId="urn:microsoft.com/office/officeart/2005/8/layout/orgChart1"/>
    <dgm:cxn modelId="{1E21E8CF-AA54-4774-96AB-530569017106}" type="presParOf" srcId="{5AAC907E-03C4-499C-BA0D-0C4912725908}" destId="{D4659DEB-B00A-4226-BE94-2FDD253ED8DF}" srcOrd="1" destOrd="0" presId="urn:microsoft.com/office/officeart/2005/8/layout/orgChart1"/>
    <dgm:cxn modelId="{88220F54-C4BF-4A8B-8D40-622824EF0197}" type="presParOf" srcId="{5AAC907E-03C4-499C-BA0D-0C4912725908}" destId="{9B2DE648-4847-4631-A9AA-F3F5E0012533}" srcOrd="2" destOrd="0" presId="urn:microsoft.com/office/officeart/2005/8/layout/orgChart1"/>
    <dgm:cxn modelId="{20571356-CBAA-4D59-8DBB-5C92370F578F}" type="presParOf" srcId="{21BE7DDC-0E1A-4785-89EE-A675AEA1A478}" destId="{09D3B61C-53E9-4C99-89DA-0A789450F51A}" srcOrd="2" destOrd="0" presId="urn:microsoft.com/office/officeart/2005/8/layout/orgChart1"/>
    <dgm:cxn modelId="{3AAB44DD-6E1C-4FF4-9362-E380A38CB0D4}" type="presParOf" srcId="{AC9CD40A-AAA6-40F1-9842-D4F4EF503364}" destId="{C222D481-E2C9-4A2C-8459-403540C46CFF}" srcOrd="4" destOrd="0" presId="urn:microsoft.com/office/officeart/2005/8/layout/orgChart1"/>
    <dgm:cxn modelId="{DF4EE568-2D66-416F-BDB1-DBE22AEE8E44}" type="presParOf" srcId="{AC9CD40A-AAA6-40F1-9842-D4F4EF503364}" destId="{15AEBE80-969D-4A32-9857-F46B67F1375B}" srcOrd="5" destOrd="0" presId="urn:microsoft.com/office/officeart/2005/8/layout/orgChart1"/>
    <dgm:cxn modelId="{A60CE82F-FA0E-49A1-B7CC-9C441E1C4D07}" type="presParOf" srcId="{15AEBE80-969D-4A32-9857-F46B67F1375B}" destId="{739723E5-DF1E-4260-81E7-BFA8448D9148}" srcOrd="0" destOrd="0" presId="urn:microsoft.com/office/officeart/2005/8/layout/orgChart1"/>
    <dgm:cxn modelId="{231084ED-837B-455B-BF2D-25C342AC395E}" type="presParOf" srcId="{739723E5-DF1E-4260-81E7-BFA8448D9148}" destId="{6DC59B64-3103-4E14-B5E5-B27263C027C3}" srcOrd="0" destOrd="0" presId="urn:microsoft.com/office/officeart/2005/8/layout/orgChart1"/>
    <dgm:cxn modelId="{D48F3059-E9FF-4B73-9D2A-3F0938D904D7}" type="presParOf" srcId="{739723E5-DF1E-4260-81E7-BFA8448D9148}" destId="{A94E9678-7D7E-4956-BEE9-188C5DFC23C1}" srcOrd="1" destOrd="0" presId="urn:microsoft.com/office/officeart/2005/8/layout/orgChart1"/>
    <dgm:cxn modelId="{AE8697F2-7F23-4A5C-B591-878667A03FFF}" type="presParOf" srcId="{15AEBE80-969D-4A32-9857-F46B67F1375B}" destId="{261C73C1-B075-4861-9A74-3A8DC6B47525}" srcOrd="1" destOrd="0" presId="urn:microsoft.com/office/officeart/2005/8/layout/orgChart1"/>
    <dgm:cxn modelId="{0C11FE07-66CB-4D26-B7BA-B42F160A11A8}" type="presParOf" srcId="{15AEBE80-969D-4A32-9857-F46B67F1375B}" destId="{CF3DD6F2-AE2B-49F7-8C90-1C0E7C055B68}" srcOrd="2" destOrd="0" presId="urn:microsoft.com/office/officeart/2005/8/layout/orgChart1"/>
    <dgm:cxn modelId="{53695083-FDAF-411C-ADD0-F5C790E3F84B}" type="presParOf" srcId="{AC9CD40A-AAA6-40F1-9842-D4F4EF503364}" destId="{15FC99EE-BCEF-4B20-B2E3-FE0C9AA2C305}" srcOrd="6" destOrd="0" presId="urn:microsoft.com/office/officeart/2005/8/layout/orgChart1"/>
    <dgm:cxn modelId="{9F7BC325-7926-42CE-928E-21F39551169C}" type="presParOf" srcId="{AC9CD40A-AAA6-40F1-9842-D4F4EF503364}" destId="{87B0DD1B-1E2D-42DA-8DA8-1FAE8AF3C484}" srcOrd="7" destOrd="0" presId="urn:microsoft.com/office/officeart/2005/8/layout/orgChart1"/>
    <dgm:cxn modelId="{F6FF9AC8-F103-4D29-9AF9-7F23AB57931F}" type="presParOf" srcId="{87B0DD1B-1E2D-42DA-8DA8-1FAE8AF3C484}" destId="{746BFF90-C82E-4627-9F90-94D1C3855FFA}" srcOrd="0" destOrd="0" presId="urn:microsoft.com/office/officeart/2005/8/layout/orgChart1"/>
    <dgm:cxn modelId="{D5504E5B-C03C-4782-8E6A-A3AEEB0352AC}" type="presParOf" srcId="{746BFF90-C82E-4627-9F90-94D1C3855FFA}" destId="{3CA3D2BD-234B-4428-AFA4-41E46A01FDA2}" srcOrd="0" destOrd="0" presId="urn:microsoft.com/office/officeart/2005/8/layout/orgChart1"/>
    <dgm:cxn modelId="{7BE236A9-AA9F-43AC-A6FE-E9E0B33196A7}" type="presParOf" srcId="{746BFF90-C82E-4627-9F90-94D1C3855FFA}" destId="{65279009-938E-4A8D-8FA8-645B048EE75D}" srcOrd="1" destOrd="0" presId="urn:microsoft.com/office/officeart/2005/8/layout/orgChart1"/>
    <dgm:cxn modelId="{E8D084A0-4A7C-4521-AADE-1726F06B3516}" type="presParOf" srcId="{87B0DD1B-1E2D-42DA-8DA8-1FAE8AF3C484}" destId="{70553494-B09B-448E-B1BD-A64E74507B6D}" srcOrd="1" destOrd="0" presId="urn:microsoft.com/office/officeart/2005/8/layout/orgChart1"/>
    <dgm:cxn modelId="{3B2480C4-691D-4037-8183-5951BD02D1B2}" type="presParOf" srcId="{87B0DD1B-1E2D-42DA-8DA8-1FAE8AF3C484}" destId="{35C509BA-A67F-4164-9654-16258E7E745E}" srcOrd="2" destOrd="0" presId="urn:microsoft.com/office/officeart/2005/8/layout/orgChart1"/>
    <dgm:cxn modelId="{71932EA9-D24C-4419-863D-4BB7960E2E1E}" type="presParOf" srcId="{AC9CD40A-AAA6-40F1-9842-D4F4EF503364}" destId="{33DD53AB-F22E-4E92-A476-7094C906788D}" srcOrd="8" destOrd="0" presId="urn:microsoft.com/office/officeart/2005/8/layout/orgChart1"/>
    <dgm:cxn modelId="{32D1DCD4-C886-4124-B263-B26891C09FA7}" type="presParOf" srcId="{AC9CD40A-AAA6-40F1-9842-D4F4EF503364}" destId="{44CE01B6-57F4-4939-AC26-8160EB7398A7}" srcOrd="9" destOrd="0" presId="urn:microsoft.com/office/officeart/2005/8/layout/orgChart1"/>
    <dgm:cxn modelId="{EBFF1AAD-52D9-4CFD-9C42-EBADF7A4B3F4}" type="presParOf" srcId="{44CE01B6-57F4-4939-AC26-8160EB7398A7}" destId="{DAD2FFFC-99CE-4C48-9EBF-BEF7C9170400}" srcOrd="0" destOrd="0" presId="urn:microsoft.com/office/officeart/2005/8/layout/orgChart1"/>
    <dgm:cxn modelId="{50189891-D578-43E9-B6E3-1433E82AD9A9}" type="presParOf" srcId="{DAD2FFFC-99CE-4C48-9EBF-BEF7C9170400}" destId="{262BA353-91FB-48F7-8046-BC005A8F7A2D}" srcOrd="0" destOrd="0" presId="urn:microsoft.com/office/officeart/2005/8/layout/orgChart1"/>
    <dgm:cxn modelId="{1C8FE977-7DB2-410E-AC9F-F56AADB40EEF}" type="presParOf" srcId="{DAD2FFFC-99CE-4C48-9EBF-BEF7C9170400}" destId="{953CBB66-A112-4FE5-B096-E717EEA4B224}" srcOrd="1" destOrd="0" presId="urn:microsoft.com/office/officeart/2005/8/layout/orgChart1"/>
    <dgm:cxn modelId="{35B7E741-CBB5-49A6-9F71-A7DFBB6BA97B}" type="presParOf" srcId="{44CE01B6-57F4-4939-AC26-8160EB7398A7}" destId="{31EE4997-0F00-459F-ABA1-4E86761A4A83}" srcOrd="1" destOrd="0" presId="urn:microsoft.com/office/officeart/2005/8/layout/orgChart1"/>
    <dgm:cxn modelId="{A8294295-2F97-47A6-B245-297C7187B2D5}" type="presParOf" srcId="{31EE4997-0F00-459F-ABA1-4E86761A4A83}" destId="{288DFBD6-6820-4334-9D01-BEF26A731110}" srcOrd="0" destOrd="0" presId="urn:microsoft.com/office/officeart/2005/8/layout/orgChart1"/>
    <dgm:cxn modelId="{63561858-C649-4520-A41C-B5C3DD65B385}" type="presParOf" srcId="{31EE4997-0F00-459F-ABA1-4E86761A4A83}" destId="{CA8BFFCA-98E5-48A6-B332-17603AFA71B2}" srcOrd="1" destOrd="0" presId="urn:microsoft.com/office/officeart/2005/8/layout/orgChart1"/>
    <dgm:cxn modelId="{21F38A61-FA39-41FD-9BDD-BFA6536956E5}" type="presParOf" srcId="{CA8BFFCA-98E5-48A6-B332-17603AFA71B2}" destId="{3FB5213F-DE99-4346-9299-7B474DA2A829}" srcOrd="0" destOrd="0" presId="urn:microsoft.com/office/officeart/2005/8/layout/orgChart1"/>
    <dgm:cxn modelId="{049D73E3-FC8A-42C6-81FF-E69700E4C6EE}" type="presParOf" srcId="{3FB5213F-DE99-4346-9299-7B474DA2A829}" destId="{2A2B20A5-AF5A-4A45-B437-966527C70AC5}" srcOrd="0" destOrd="0" presId="urn:microsoft.com/office/officeart/2005/8/layout/orgChart1"/>
    <dgm:cxn modelId="{04B27126-1CBB-4B2B-A2D4-8FB2D2C62C80}" type="presParOf" srcId="{3FB5213F-DE99-4346-9299-7B474DA2A829}" destId="{A318C32A-A8DA-4D96-A32A-5883A3CF7A3F}" srcOrd="1" destOrd="0" presId="urn:microsoft.com/office/officeart/2005/8/layout/orgChart1"/>
    <dgm:cxn modelId="{C4B5BC3A-C4C6-412C-92BF-884385EBE4D9}" type="presParOf" srcId="{CA8BFFCA-98E5-48A6-B332-17603AFA71B2}" destId="{68526341-0584-424A-8B3A-081812654731}" srcOrd="1" destOrd="0" presId="urn:microsoft.com/office/officeart/2005/8/layout/orgChart1"/>
    <dgm:cxn modelId="{988995D9-6FBA-4002-B2F8-4446650F4EC5}" type="presParOf" srcId="{CA8BFFCA-98E5-48A6-B332-17603AFA71B2}" destId="{F9C48E8B-BD61-4CB3-A8A1-F11D976FAC4C}" srcOrd="2" destOrd="0" presId="urn:microsoft.com/office/officeart/2005/8/layout/orgChart1"/>
    <dgm:cxn modelId="{33152949-C898-4DE2-BD64-821F4AF0B75F}" type="presParOf" srcId="{31EE4997-0F00-459F-ABA1-4E86761A4A83}" destId="{1B1F7C27-2694-47A8-9FD5-3C8CFEE689B4}" srcOrd="2" destOrd="0" presId="urn:microsoft.com/office/officeart/2005/8/layout/orgChart1"/>
    <dgm:cxn modelId="{AB791825-44D6-4586-BB3F-4F7D12A8F28D}" type="presParOf" srcId="{31EE4997-0F00-459F-ABA1-4E86761A4A83}" destId="{D0C91C9D-FEBE-46B6-A639-C767F8837AE3}" srcOrd="3" destOrd="0" presId="urn:microsoft.com/office/officeart/2005/8/layout/orgChart1"/>
    <dgm:cxn modelId="{DE2AA131-7306-4968-B1D8-480D88B66AE9}" type="presParOf" srcId="{D0C91C9D-FEBE-46B6-A639-C767F8837AE3}" destId="{71FA7804-F8E8-4AAA-8DBA-F161DD4C469C}" srcOrd="0" destOrd="0" presId="urn:microsoft.com/office/officeart/2005/8/layout/orgChart1"/>
    <dgm:cxn modelId="{6F01A9C0-2882-466E-997F-87A181C1EBF8}" type="presParOf" srcId="{71FA7804-F8E8-4AAA-8DBA-F161DD4C469C}" destId="{CA7B52FB-EFEC-4E6A-968C-01CA1B533F4E}" srcOrd="0" destOrd="0" presId="urn:microsoft.com/office/officeart/2005/8/layout/orgChart1"/>
    <dgm:cxn modelId="{06A3C458-8E6C-4DDD-842C-6528DE9141AF}" type="presParOf" srcId="{71FA7804-F8E8-4AAA-8DBA-F161DD4C469C}" destId="{9836DB56-9706-4C1C-A429-18B309575552}" srcOrd="1" destOrd="0" presId="urn:microsoft.com/office/officeart/2005/8/layout/orgChart1"/>
    <dgm:cxn modelId="{13E0861B-CF23-45C4-83D4-7BD1C8E82331}" type="presParOf" srcId="{D0C91C9D-FEBE-46B6-A639-C767F8837AE3}" destId="{6312DC58-9AC2-43DD-817C-54F2A714415D}" srcOrd="1" destOrd="0" presId="urn:microsoft.com/office/officeart/2005/8/layout/orgChart1"/>
    <dgm:cxn modelId="{896531A9-38DF-497C-A6FB-F017E9672925}" type="presParOf" srcId="{D0C91C9D-FEBE-46B6-A639-C767F8837AE3}" destId="{B4FD39BF-9AEE-4E25-9654-AF1B78E247D2}" srcOrd="2" destOrd="0" presId="urn:microsoft.com/office/officeart/2005/8/layout/orgChart1"/>
    <dgm:cxn modelId="{BC1F3E31-832B-4D42-85A6-B7B6772A9DEB}" type="presParOf" srcId="{31EE4997-0F00-459F-ABA1-4E86761A4A83}" destId="{36F7C0DE-0370-442C-8B17-10DA7D2E941B}" srcOrd="4" destOrd="0" presId="urn:microsoft.com/office/officeart/2005/8/layout/orgChart1"/>
    <dgm:cxn modelId="{3BE88824-0420-40F1-9DFD-C99C00D296BF}" type="presParOf" srcId="{31EE4997-0F00-459F-ABA1-4E86761A4A83}" destId="{F77FCFC3-CDE5-46DA-B9D5-C81D64BE2884}" srcOrd="5" destOrd="0" presId="urn:microsoft.com/office/officeart/2005/8/layout/orgChart1"/>
    <dgm:cxn modelId="{AB0AA113-F6AD-433F-9AC6-E3264E72AFEE}" type="presParOf" srcId="{F77FCFC3-CDE5-46DA-B9D5-C81D64BE2884}" destId="{CEDADA4B-57B0-42E7-8764-032A5BA12FE0}" srcOrd="0" destOrd="0" presId="urn:microsoft.com/office/officeart/2005/8/layout/orgChart1"/>
    <dgm:cxn modelId="{CD8147B5-AC18-4126-9EA7-FD3FB458573B}" type="presParOf" srcId="{CEDADA4B-57B0-42E7-8764-032A5BA12FE0}" destId="{899DADF6-059E-4A76-9E5D-0FE06FBC1305}" srcOrd="0" destOrd="0" presId="urn:microsoft.com/office/officeart/2005/8/layout/orgChart1"/>
    <dgm:cxn modelId="{2D9F903F-FFF6-488D-AB44-4D08D294CBD9}" type="presParOf" srcId="{CEDADA4B-57B0-42E7-8764-032A5BA12FE0}" destId="{9AC113A8-4937-420F-80A3-B3F29B5BFABA}" srcOrd="1" destOrd="0" presId="urn:microsoft.com/office/officeart/2005/8/layout/orgChart1"/>
    <dgm:cxn modelId="{4AFCF64A-08C8-445E-BBE2-78DBC1C75F77}" type="presParOf" srcId="{F77FCFC3-CDE5-46DA-B9D5-C81D64BE2884}" destId="{CADB9BFC-0A21-4557-BF11-FD97E5E820CD}" srcOrd="1" destOrd="0" presId="urn:microsoft.com/office/officeart/2005/8/layout/orgChart1"/>
    <dgm:cxn modelId="{C24E91CA-34AF-4B67-84E6-6D171586FFC2}" type="presParOf" srcId="{F77FCFC3-CDE5-46DA-B9D5-C81D64BE2884}" destId="{6ACE8A80-B090-43E6-BFBF-ADB8CDC96416}" srcOrd="2" destOrd="0" presId="urn:microsoft.com/office/officeart/2005/8/layout/orgChart1"/>
    <dgm:cxn modelId="{0E7EC023-9ED6-4088-A424-13078A0CD47F}" type="presParOf" srcId="{44CE01B6-57F4-4939-AC26-8160EB7398A7}" destId="{E94713DF-FCF6-4D5A-AB90-58CB64ED653F}" srcOrd="2" destOrd="0" presId="urn:microsoft.com/office/officeart/2005/8/layout/orgChart1"/>
    <dgm:cxn modelId="{60013C5D-E9E7-489D-8CE2-146A848AE4D9}" type="presParOf" srcId="{AC9CD40A-AAA6-40F1-9842-D4F4EF503364}" destId="{CB4E894E-F843-4223-A1F5-F33E293EEAB8}" srcOrd="10" destOrd="0" presId="urn:microsoft.com/office/officeart/2005/8/layout/orgChart1"/>
    <dgm:cxn modelId="{FA4C62A1-8570-4C6C-93D3-D8BB6D6C3768}" type="presParOf" srcId="{AC9CD40A-AAA6-40F1-9842-D4F4EF503364}" destId="{C5EFD499-CCD5-42B0-966C-D5C5E67FDEEA}" srcOrd="11" destOrd="0" presId="urn:microsoft.com/office/officeart/2005/8/layout/orgChart1"/>
    <dgm:cxn modelId="{EA206D5A-F42C-489E-A098-3BE53C0D1B24}" type="presParOf" srcId="{C5EFD499-CCD5-42B0-966C-D5C5E67FDEEA}" destId="{C77B676F-4758-4B42-B42C-0BF05BC2062E}" srcOrd="0" destOrd="0" presId="urn:microsoft.com/office/officeart/2005/8/layout/orgChart1"/>
    <dgm:cxn modelId="{ACE7C3CB-6C29-4496-AA8D-1C2AB1159228}" type="presParOf" srcId="{C77B676F-4758-4B42-B42C-0BF05BC2062E}" destId="{82C13CAE-856C-4463-82F3-4596F998943E}" srcOrd="0" destOrd="0" presId="urn:microsoft.com/office/officeart/2005/8/layout/orgChart1"/>
    <dgm:cxn modelId="{640F9723-F35F-44C0-8D11-44566ECC2E41}" type="presParOf" srcId="{C77B676F-4758-4B42-B42C-0BF05BC2062E}" destId="{19686271-AFF6-4FE6-BB06-AB7C71D711C6}" srcOrd="1" destOrd="0" presId="urn:microsoft.com/office/officeart/2005/8/layout/orgChart1"/>
    <dgm:cxn modelId="{4988B04E-AA0E-41B5-9812-F478279E8D81}" type="presParOf" srcId="{C5EFD499-CCD5-42B0-966C-D5C5E67FDEEA}" destId="{2F06706D-B0B9-4DB5-B085-28A6D1D68540}" srcOrd="1" destOrd="0" presId="urn:microsoft.com/office/officeart/2005/8/layout/orgChart1"/>
    <dgm:cxn modelId="{E778751A-2893-40BA-A6AE-2FCAD2945A62}" type="presParOf" srcId="{C5EFD499-CCD5-42B0-966C-D5C5E67FDEEA}" destId="{F7064AF1-DE0B-4AC0-BB2E-760A1BEAC49A}" srcOrd="2" destOrd="0" presId="urn:microsoft.com/office/officeart/2005/8/layout/orgChart1"/>
    <dgm:cxn modelId="{95D1313C-9D48-4124-9EA6-4F43C32A7E7A}" type="presParOf" srcId="{AC9CD40A-AAA6-40F1-9842-D4F4EF503364}" destId="{3678C963-18B9-4F8F-AD18-2FFD010B2BE6}" srcOrd="12" destOrd="0" presId="urn:microsoft.com/office/officeart/2005/8/layout/orgChart1"/>
    <dgm:cxn modelId="{781887A7-49FE-4937-A623-A9E580E3CE12}" type="presParOf" srcId="{AC9CD40A-AAA6-40F1-9842-D4F4EF503364}" destId="{81023386-9129-41C5-8524-5F2445241695}" srcOrd="13" destOrd="0" presId="urn:microsoft.com/office/officeart/2005/8/layout/orgChart1"/>
    <dgm:cxn modelId="{14D57764-9A28-4250-8252-F724A5AF7678}" type="presParOf" srcId="{81023386-9129-41C5-8524-5F2445241695}" destId="{91201826-26D2-45BF-BDA8-CBF043705AFE}" srcOrd="0" destOrd="0" presId="urn:microsoft.com/office/officeart/2005/8/layout/orgChart1"/>
    <dgm:cxn modelId="{A33F5FFE-2140-4519-9B9B-76DE37E7581C}" type="presParOf" srcId="{91201826-26D2-45BF-BDA8-CBF043705AFE}" destId="{A54D4BC5-BDCA-4F40-B8EA-B3C6E317579B}" srcOrd="0" destOrd="0" presId="urn:microsoft.com/office/officeart/2005/8/layout/orgChart1"/>
    <dgm:cxn modelId="{571EAC3D-E541-47C4-AA65-BE3DC471F97F}" type="presParOf" srcId="{91201826-26D2-45BF-BDA8-CBF043705AFE}" destId="{09E360FE-11B3-414D-9447-20DAA1384998}" srcOrd="1" destOrd="0" presId="urn:microsoft.com/office/officeart/2005/8/layout/orgChart1"/>
    <dgm:cxn modelId="{B0516C18-4753-4299-A96C-DDD9A5FEA5DC}" type="presParOf" srcId="{81023386-9129-41C5-8524-5F2445241695}" destId="{36DACF2C-D012-4724-9C3C-094541D58751}" srcOrd="1" destOrd="0" presId="urn:microsoft.com/office/officeart/2005/8/layout/orgChart1"/>
    <dgm:cxn modelId="{95FE8000-59AB-4E7E-B4A0-D491FA07AAD3}" type="presParOf" srcId="{81023386-9129-41C5-8524-5F2445241695}" destId="{1C1F3E92-F436-4303-8F5B-571AF9339C6A}" srcOrd="2" destOrd="0" presId="urn:microsoft.com/office/officeart/2005/8/layout/orgChart1"/>
    <dgm:cxn modelId="{33A11636-B10C-4E40-B9E7-A922FDFFF1CC}" type="presParOf" srcId="{621D21B5-288C-4C2D-BCA7-EA67550D567B}" destId="{F3ED814C-9513-4AE1-B57B-379DC2A2B3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0B8B54-9D2B-4C45-9DE4-F01D7F085C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01184E5-ECFA-4156-A9C2-8209A355982A}">
      <dgm:prSet phldrT="[Tekst]" custT="1"/>
      <dgm:spPr>
        <a:solidFill>
          <a:schemeClr val="accent6">
            <a:lumMod val="75000"/>
          </a:schemeClr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900" dirty="0"/>
            <a:t>SEKTOR FOR HELSE OG VELFERD</a:t>
          </a:r>
        </a:p>
        <a:p>
          <a:r>
            <a:rPr lang="nb-NO" sz="900" dirty="0"/>
            <a:t>Bernt Tennstrand</a:t>
          </a:r>
        </a:p>
      </dgm:t>
    </dgm:pt>
    <dgm:pt modelId="{DCA0E8E2-6AB5-430E-98E1-31DFBC4F0167}" type="parTrans" cxnId="{35703527-26F7-4CD3-B5C9-2B3903E90934}">
      <dgm:prSet/>
      <dgm:spPr/>
      <dgm:t>
        <a:bodyPr/>
        <a:lstStyle/>
        <a:p>
          <a:endParaRPr lang="nb-NO"/>
        </a:p>
      </dgm:t>
    </dgm:pt>
    <dgm:pt modelId="{30C1CA53-482F-4D8C-924A-F9A24792FBC4}" type="sibTrans" cxnId="{35703527-26F7-4CD3-B5C9-2B3903E90934}">
      <dgm:prSet/>
      <dgm:spPr/>
      <dgm:t>
        <a:bodyPr/>
        <a:lstStyle/>
        <a:p>
          <a:endParaRPr lang="nb-NO"/>
        </a:p>
      </dgm:t>
    </dgm:pt>
    <dgm:pt modelId="{AD0CC704-E134-4D2D-A9B8-B6165460E4F9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Tilrettelagte tjenester</a:t>
          </a:r>
        </a:p>
        <a:p>
          <a:r>
            <a:rPr lang="nb-NO" sz="700" dirty="0"/>
            <a:t>Ragnhild Rosenlund Andersen</a:t>
          </a:r>
        </a:p>
      </dgm:t>
    </dgm:pt>
    <dgm:pt modelId="{471BAB62-7FB1-4F56-8461-4D96C491689C}" type="parTrans" cxnId="{6AE5F5D2-DE75-4BE8-9329-85C61E7B8E35}">
      <dgm:prSet/>
      <dgm:spPr/>
      <dgm:t>
        <a:bodyPr/>
        <a:lstStyle/>
        <a:p>
          <a:endParaRPr lang="nb-NO"/>
        </a:p>
      </dgm:t>
    </dgm:pt>
    <dgm:pt modelId="{80ECEADA-7F73-4CD5-AF1B-072493CAC8E0}" type="sibTrans" cxnId="{6AE5F5D2-DE75-4BE8-9329-85C61E7B8E35}">
      <dgm:prSet/>
      <dgm:spPr/>
      <dgm:t>
        <a:bodyPr/>
        <a:lstStyle/>
        <a:p>
          <a:endParaRPr lang="nb-NO"/>
        </a:p>
      </dgm:t>
    </dgm:pt>
    <dgm:pt modelId="{1746D91E-A15D-4847-9E81-4AA69789963D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nb-NO" sz="650" baseline="0" dirty="0"/>
            <a:t>Lillehammer rehabiliteringssenter</a:t>
          </a:r>
        </a:p>
        <a:p>
          <a:pPr algn="ctr"/>
          <a:r>
            <a:rPr lang="nb-NO" sz="700" baseline="0" dirty="0"/>
            <a:t>Anja M. Myhre</a:t>
          </a:r>
        </a:p>
      </dgm:t>
    </dgm:pt>
    <dgm:pt modelId="{0370C79F-AB9B-4315-80C1-CB1B7F1EAE88}" type="parTrans" cxnId="{EC3D2840-7CB7-4F45-9B10-985174B4ADFD}">
      <dgm:prSet/>
      <dgm:spPr/>
      <dgm:t>
        <a:bodyPr/>
        <a:lstStyle/>
        <a:p>
          <a:endParaRPr lang="nb-NO"/>
        </a:p>
      </dgm:t>
    </dgm:pt>
    <dgm:pt modelId="{D5847E87-CEF3-4A58-AB25-EFCC7A7BFB7F}" type="sibTrans" cxnId="{EC3D2840-7CB7-4F45-9B10-985174B4ADFD}">
      <dgm:prSet/>
      <dgm:spPr/>
      <dgm:t>
        <a:bodyPr/>
        <a:lstStyle/>
        <a:p>
          <a:endParaRPr lang="nb-NO"/>
        </a:p>
      </dgm:t>
    </dgm:pt>
    <dgm:pt modelId="{A6AE7BED-7D45-4996-8446-0EF5AB2CD219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Hjemmetjenesten</a:t>
          </a:r>
        </a:p>
        <a:p>
          <a:r>
            <a:rPr lang="nb-NO" sz="700" dirty="0"/>
            <a:t>Anne Rindal</a:t>
          </a:r>
        </a:p>
      </dgm:t>
    </dgm:pt>
    <dgm:pt modelId="{A3713416-020D-4D33-A314-E5DAE79710A4}" type="parTrans" cxnId="{52FFD54D-076A-4570-87A3-E91376EB44AF}">
      <dgm:prSet/>
      <dgm:spPr/>
      <dgm:t>
        <a:bodyPr/>
        <a:lstStyle/>
        <a:p>
          <a:endParaRPr lang="nb-NO"/>
        </a:p>
      </dgm:t>
    </dgm:pt>
    <dgm:pt modelId="{5A324270-F79D-475E-B630-84F1BDF9D5BD}" type="sibTrans" cxnId="{52FFD54D-076A-4570-87A3-E91376EB44AF}">
      <dgm:prSet/>
      <dgm:spPr/>
      <dgm:t>
        <a:bodyPr/>
        <a:lstStyle/>
        <a:p>
          <a:endParaRPr lang="nb-NO"/>
        </a:p>
      </dgm:t>
    </dgm:pt>
    <dgm:pt modelId="{F2A80438-55FE-4301-9B2D-BB9A64038B55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Lillehammer helsehus</a:t>
          </a:r>
        </a:p>
        <a:p>
          <a:r>
            <a:rPr lang="nb-NO" sz="700" dirty="0"/>
            <a:t>Mona Christine Knudsen</a:t>
          </a:r>
        </a:p>
      </dgm:t>
    </dgm:pt>
    <dgm:pt modelId="{B2AF0E7F-307E-4516-B521-60FE9A3E2AD2}" type="parTrans" cxnId="{85953D01-962F-4576-8A30-19A61622C4DD}">
      <dgm:prSet/>
      <dgm:spPr/>
      <dgm:t>
        <a:bodyPr/>
        <a:lstStyle/>
        <a:p>
          <a:endParaRPr lang="nb-NO"/>
        </a:p>
      </dgm:t>
    </dgm:pt>
    <dgm:pt modelId="{C997C0AC-8C8E-48E2-B01B-F09E1D444F25}" type="sibTrans" cxnId="{85953D01-962F-4576-8A30-19A61622C4DD}">
      <dgm:prSet/>
      <dgm:spPr/>
      <dgm:t>
        <a:bodyPr/>
        <a:lstStyle/>
        <a:p>
          <a:endParaRPr lang="nb-NO"/>
        </a:p>
      </dgm:t>
    </dgm:pt>
    <dgm:pt modelId="{95618322-52AF-45D3-A28C-D5F7808F9F54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Legehelsetjenester</a:t>
          </a:r>
        </a:p>
        <a:p>
          <a:r>
            <a:rPr lang="nb-NO" sz="700" dirty="0"/>
            <a:t>Miriam Tvedt</a:t>
          </a:r>
        </a:p>
      </dgm:t>
    </dgm:pt>
    <dgm:pt modelId="{1DD8DF8F-B969-4649-A0E4-9ABDD9BFACA4}" type="parTrans" cxnId="{E57116AC-1569-4C21-89EB-536391B5F929}">
      <dgm:prSet/>
      <dgm:spPr/>
      <dgm:t>
        <a:bodyPr/>
        <a:lstStyle/>
        <a:p>
          <a:endParaRPr lang="nb-NO"/>
        </a:p>
      </dgm:t>
    </dgm:pt>
    <dgm:pt modelId="{96B414B0-1EA6-40F8-A35B-F9086C18A617}" type="sibTrans" cxnId="{E57116AC-1569-4C21-89EB-536391B5F929}">
      <dgm:prSet/>
      <dgm:spPr/>
      <dgm:t>
        <a:bodyPr/>
        <a:lstStyle/>
        <a:p>
          <a:endParaRPr lang="nb-NO"/>
        </a:p>
      </dgm:t>
    </dgm:pt>
    <dgm:pt modelId="{76294B79-B90C-4B26-BC5A-74DE882100A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Psykisk helse og rus</a:t>
          </a:r>
        </a:p>
        <a:p>
          <a:r>
            <a:rPr lang="nb-NO" sz="700" dirty="0"/>
            <a:t>Anne Karin Lien</a:t>
          </a:r>
        </a:p>
      </dgm:t>
    </dgm:pt>
    <dgm:pt modelId="{2CA86D7D-0DDD-4864-BCBC-89BB2732D7B2}" type="parTrans" cxnId="{501A549E-DF5F-426E-B3A7-62A51E789346}">
      <dgm:prSet/>
      <dgm:spPr/>
      <dgm:t>
        <a:bodyPr/>
        <a:lstStyle/>
        <a:p>
          <a:endParaRPr lang="nb-NO"/>
        </a:p>
      </dgm:t>
    </dgm:pt>
    <dgm:pt modelId="{48CF074F-517B-4906-A773-6922C957C216}" type="sibTrans" cxnId="{501A549E-DF5F-426E-B3A7-62A51E789346}">
      <dgm:prSet/>
      <dgm:spPr/>
      <dgm:t>
        <a:bodyPr/>
        <a:lstStyle/>
        <a:p>
          <a:endParaRPr lang="nb-NO"/>
        </a:p>
      </dgm:t>
    </dgm:pt>
    <dgm:pt modelId="{37D2E194-D014-4C32-974B-2546E15CE9B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Tildelingsenheten</a:t>
          </a:r>
        </a:p>
        <a:p>
          <a:r>
            <a:rPr lang="nb-NO" sz="700" dirty="0"/>
            <a:t>Solfrid Leine (konst.)</a:t>
          </a:r>
        </a:p>
      </dgm:t>
    </dgm:pt>
    <dgm:pt modelId="{4BFA4E99-A63A-4334-8B51-356059BAC2CE}" type="parTrans" cxnId="{667E9567-7B2E-43FA-894E-4B2D50A7CDAF}">
      <dgm:prSet/>
      <dgm:spPr/>
      <dgm:t>
        <a:bodyPr/>
        <a:lstStyle/>
        <a:p>
          <a:endParaRPr lang="nb-NO"/>
        </a:p>
      </dgm:t>
    </dgm:pt>
    <dgm:pt modelId="{AD2CDD97-5BE5-491D-9A5A-824C981DBC0F}" type="sibTrans" cxnId="{667E9567-7B2E-43FA-894E-4B2D50A7CDAF}">
      <dgm:prSet/>
      <dgm:spPr/>
      <dgm:t>
        <a:bodyPr/>
        <a:lstStyle/>
        <a:p>
          <a:endParaRPr lang="nb-NO"/>
        </a:p>
      </dgm:t>
    </dgm:pt>
    <dgm:pt modelId="{7588CC22-78C0-4509-B5D0-3EC02375063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Aktiv aldring</a:t>
          </a:r>
        </a:p>
        <a:p>
          <a:r>
            <a:rPr lang="nb-NO" sz="700" dirty="0"/>
            <a:t>Ruth Elisabeth Engøy</a:t>
          </a:r>
        </a:p>
      </dgm:t>
    </dgm:pt>
    <dgm:pt modelId="{3ED704EB-FAA7-4F07-B569-15FBED97FE6C}" type="parTrans" cxnId="{34D50E6E-2826-446E-AC36-BE88FABB9FA3}">
      <dgm:prSet/>
      <dgm:spPr/>
      <dgm:t>
        <a:bodyPr/>
        <a:lstStyle/>
        <a:p>
          <a:endParaRPr lang="nb-NO"/>
        </a:p>
      </dgm:t>
    </dgm:pt>
    <dgm:pt modelId="{9EE8E924-2580-42C7-968D-E85E12790F4F}" type="sibTrans" cxnId="{34D50E6E-2826-446E-AC36-BE88FABB9FA3}">
      <dgm:prSet/>
      <dgm:spPr/>
      <dgm:t>
        <a:bodyPr/>
        <a:lstStyle/>
        <a:p>
          <a:endParaRPr lang="nb-NO"/>
        </a:p>
      </dgm:t>
    </dgm:pt>
    <dgm:pt modelId="{2C51DACC-5D12-49AD-BCBC-6A1043CED4F0}">
      <dgm:prSet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Fagavdeling 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Hilde K Holtesmo </a:t>
          </a:r>
          <a:endParaRPr lang="nb-NO" sz="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E429BACD-655D-43E8-B798-C2C7069265F7}" type="parTrans" cxnId="{80CFE3A5-130A-4921-BC04-3DD23ED6D19D}">
      <dgm:prSet/>
      <dgm:spPr/>
      <dgm:t>
        <a:bodyPr/>
        <a:lstStyle/>
        <a:p>
          <a:endParaRPr lang="nb-NO"/>
        </a:p>
      </dgm:t>
    </dgm:pt>
    <dgm:pt modelId="{D361EF7F-438A-4E16-B37A-F596562A5D80}" type="sibTrans" cxnId="{80CFE3A5-130A-4921-BC04-3DD23ED6D19D}">
      <dgm:prSet/>
      <dgm:spPr/>
      <dgm:t>
        <a:bodyPr/>
        <a:lstStyle/>
        <a:p>
          <a:endParaRPr lang="nb-NO"/>
        </a:p>
      </dgm:t>
    </dgm:pt>
    <dgm:pt modelId="{33DC6A7C-ACAF-4A8D-9195-BC544740EF50}">
      <dgm:prSet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r>
            <a:rPr lang="nb-NO" sz="700" kern="1200"/>
            <a:t>Ressursavd.</a:t>
          </a:r>
          <a:br>
            <a:rPr lang="nb-NO" sz="700" kern="1200"/>
          </a:br>
          <a:r>
            <a:rPr lang="nb-NO" sz="7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Wenche</a:t>
          </a:r>
          <a:r>
            <a:rPr lang="nb-NO" sz="700" kern="1200"/>
            <a:t> Madsen Regland</a:t>
          </a:r>
          <a:endParaRPr lang="nb-NO" sz="700" kern="1200" dirty="0"/>
        </a:p>
      </dgm:t>
    </dgm:pt>
    <dgm:pt modelId="{616A3FBD-47EB-4E24-8F5E-B860B96150F8}" type="parTrans" cxnId="{CF2C76FC-7E2A-426F-B203-19334C781A95}">
      <dgm:prSet/>
      <dgm:spPr/>
      <dgm:t>
        <a:bodyPr/>
        <a:lstStyle/>
        <a:p>
          <a:endParaRPr lang="nb-NO"/>
        </a:p>
      </dgm:t>
    </dgm:pt>
    <dgm:pt modelId="{B27E84D6-215B-43C2-BB6D-5878BA16EC35}" type="sibTrans" cxnId="{CF2C76FC-7E2A-426F-B203-19334C781A95}">
      <dgm:prSet/>
      <dgm:spPr/>
      <dgm:t>
        <a:bodyPr/>
        <a:lstStyle/>
        <a:p>
          <a:endParaRPr lang="nb-NO"/>
        </a:p>
      </dgm:t>
    </dgm:pt>
    <dgm:pt modelId="{7181943B-A2DF-4FFC-BAD9-4707AF11C497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Avlastning </a:t>
          </a:r>
          <a:br>
            <a:rPr lang="nb-NO" sz="700" dirty="0"/>
          </a:br>
          <a:r>
            <a:rPr lang="nb-NO" sz="700" dirty="0"/>
            <a:t>Camilla Bohne Skanke</a:t>
          </a:r>
        </a:p>
      </dgm:t>
    </dgm:pt>
    <dgm:pt modelId="{383DF849-0F4C-43ED-AF88-8D136D303BB9}" type="parTrans" cxnId="{2406E81C-9D44-404C-9714-375CE048E663}">
      <dgm:prSet/>
      <dgm:spPr/>
      <dgm:t>
        <a:bodyPr/>
        <a:lstStyle/>
        <a:p>
          <a:endParaRPr lang="nb-NO"/>
        </a:p>
      </dgm:t>
    </dgm:pt>
    <dgm:pt modelId="{D0DCFD11-8A32-4234-A079-AA198C59E844}" type="sibTrans" cxnId="{2406E81C-9D44-404C-9714-375CE048E663}">
      <dgm:prSet/>
      <dgm:spPr/>
      <dgm:t>
        <a:bodyPr/>
        <a:lstStyle/>
        <a:p>
          <a:endParaRPr lang="nb-NO"/>
        </a:p>
      </dgm:t>
    </dgm:pt>
    <dgm:pt modelId="{4C87BFCB-9883-4928-9097-BDAC3798520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Nybu bofellesskap</a:t>
          </a:r>
          <a:br>
            <a:rPr lang="nb-NO" sz="700" dirty="0"/>
          </a:br>
          <a:r>
            <a:rPr lang="nb-NO" sz="700" dirty="0"/>
            <a:t>Hanne Mette Ensrud </a:t>
          </a:r>
        </a:p>
      </dgm:t>
    </dgm:pt>
    <dgm:pt modelId="{206B1263-6640-4F80-809B-0F2AA3CE1C4D}" type="parTrans" cxnId="{A65C75D8-B79E-4E44-B21C-1F6E650E537A}">
      <dgm:prSet/>
      <dgm:spPr/>
      <dgm:t>
        <a:bodyPr/>
        <a:lstStyle/>
        <a:p>
          <a:endParaRPr lang="nb-NO"/>
        </a:p>
      </dgm:t>
    </dgm:pt>
    <dgm:pt modelId="{15A5B6D0-D010-4C30-84CB-B9C22EA361FB}" type="sibTrans" cxnId="{A65C75D8-B79E-4E44-B21C-1F6E650E537A}">
      <dgm:prSet/>
      <dgm:spPr/>
      <dgm:t>
        <a:bodyPr/>
        <a:lstStyle/>
        <a:p>
          <a:endParaRPr lang="nb-NO"/>
        </a:p>
      </dgm:t>
    </dgm:pt>
    <dgm:pt modelId="{9879A774-8E75-4147-A671-6455266DB59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Storgata bofellesskap</a:t>
          </a:r>
          <a:br>
            <a:rPr lang="nb-NO" sz="700" dirty="0"/>
          </a:br>
          <a:r>
            <a:rPr lang="nb-NO" sz="700" dirty="0"/>
            <a:t>Ann Cathrin Aarseth Madsen </a:t>
          </a:r>
        </a:p>
      </dgm:t>
    </dgm:pt>
    <dgm:pt modelId="{19EA9825-EDDA-41E0-8491-DDE7060C9824}" type="parTrans" cxnId="{EF1012A2-93D3-456B-A1CF-F6D7A437EFD4}">
      <dgm:prSet/>
      <dgm:spPr/>
      <dgm:t>
        <a:bodyPr/>
        <a:lstStyle/>
        <a:p>
          <a:endParaRPr lang="nb-NO"/>
        </a:p>
      </dgm:t>
    </dgm:pt>
    <dgm:pt modelId="{01371F72-DC61-4DC1-9601-62C9BCD75F95}" type="sibTrans" cxnId="{EF1012A2-93D3-456B-A1CF-F6D7A437EFD4}">
      <dgm:prSet/>
      <dgm:spPr/>
      <dgm:t>
        <a:bodyPr/>
        <a:lstStyle/>
        <a:p>
          <a:endParaRPr lang="nb-NO"/>
        </a:p>
      </dgm:t>
    </dgm:pt>
    <dgm:pt modelId="{C4C59479-D8C4-4C76-B087-C941E89952A6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/>
            <a:t>Skurva bofellesskap </a:t>
          </a:r>
          <a:br>
            <a:rPr lang="nb-NO" sz="700"/>
          </a:br>
          <a:r>
            <a:rPr lang="nb-NO" sz="700"/>
            <a:t>Inger Lise Holen</a:t>
          </a:r>
          <a:endParaRPr lang="nb-NO" sz="700" dirty="0">
            <a:solidFill>
              <a:srgbClr val="FF0000"/>
            </a:solidFill>
          </a:endParaRPr>
        </a:p>
      </dgm:t>
    </dgm:pt>
    <dgm:pt modelId="{9B2D345D-4467-40ED-92A9-0991AA87099D}" type="parTrans" cxnId="{EB7DB39B-F1B0-4FE0-9D78-E01C567E978B}">
      <dgm:prSet/>
      <dgm:spPr/>
      <dgm:t>
        <a:bodyPr/>
        <a:lstStyle/>
        <a:p>
          <a:endParaRPr lang="nb-NO"/>
        </a:p>
      </dgm:t>
    </dgm:pt>
    <dgm:pt modelId="{B49FD9A4-57ED-48E2-95AF-1CB814B3F9C8}" type="sibTrans" cxnId="{EB7DB39B-F1B0-4FE0-9D78-E01C567E978B}">
      <dgm:prSet/>
      <dgm:spPr/>
      <dgm:t>
        <a:bodyPr/>
        <a:lstStyle/>
        <a:p>
          <a:endParaRPr lang="nb-NO"/>
        </a:p>
      </dgm:t>
    </dgm:pt>
    <dgm:pt modelId="{A95B2A14-0E02-49C8-A73A-17AF6D1FB17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Hagesletta bofellesskap</a:t>
          </a:r>
          <a:br>
            <a:rPr lang="nb-NO" sz="700" dirty="0"/>
          </a:br>
          <a:r>
            <a:rPr lang="nb-NO" sz="700" dirty="0"/>
            <a:t>Ole Arnt Kinde </a:t>
          </a:r>
        </a:p>
      </dgm:t>
    </dgm:pt>
    <dgm:pt modelId="{B3D508C8-164F-4837-89B8-E9ED634BBF1B}" type="parTrans" cxnId="{4A791BD3-BD81-4DC5-9F51-FC41B989216E}">
      <dgm:prSet/>
      <dgm:spPr/>
      <dgm:t>
        <a:bodyPr/>
        <a:lstStyle/>
        <a:p>
          <a:endParaRPr lang="nb-NO"/>
        </a:p>
      </dgm:t>
    </dgm:pt>
    <dgm:pt modelId="{D4B90C1C-6189-4148-B1FA-DABB7B814C4F}" type="sibTrans" cxnId="{4A791BD3-BD81-4DC5-9F51-FC41B989216E}">
      <dgm:prSet/>
      <dgm:spPr/>
      <dgm:t>
        <a:bodyPr/>
        <a:lstStyle/>
        <a:p>
          <a:endParaRPr lang="nb-NO"/>
        </a:p>
      </dgm:t>
    </dgm:pt>
    <dgm:pt modelId="{AC28BC76-9C46-4B7D-AF2F-51ACC0176065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Gartnerløkka bofellesskap</a:t>
          </a:r>
          <a:br>
            <a:rPr lang="nb-NO" sz="700" dirty="0"/>
          </a:br>
          <a:r>
            <a:rPr lang="nb-NO" sz="700" dirty="0"/>
            <a:t>Stina Teigøyen </a:t>
          </a:r>
        </a:p>
      </dgm:t>
    </dgm:pt>
    <dgm:pt modelId="{E0112495-1707-4D14-90B1-890C7FFCE21D}" type="parTrans" cxnId="{A6E005B9-6BD3-40DB-84FA-6A016AA6F399}">
      <dgm:prSet/>
      <dgm:spPr/>
      <dgm:t>
        <a:bodyPr/>
        <a:lstStyle/>
        <a:p>
          <a:endParaRPr lang="nb-NO"/>
        </a:p>
      </dgm:t>
    </dgm:pt>
    <dgm:pt modelId="{144A5291-B2CB-413E-AF30-B074E3306B47}" type="sibTrans" cxnId="{A6E005B9-6BD3-40DB-84FA-6A016AA6F399}">
      <dgm:prSet/>
      <dgm:spPr/>
      <dgm:t>
        <a:bodyPr/>
        <a:lstStyle/>
        <a:p>
          <a:endParaRPr lang="nb-NO"/>
        </a:p>
      </dgm:t>
    </dgm:pt>
    <dgm:pt modelId="{26260064-D2E8-4793-9D5C-F71C2BDD662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Gausdalsgate bofellesskap</a:t>
          </a:r>
          <a:br>
            <a:rPr lang="nb-NO" sz="700" dirty="0"/>
          </a:br>
          <a:r>
            <a:rPr lang="nb-NO" sz="700" dirty="0"/>
            <a:t>Markus </a:t>
          </a:r>
          <a:r>
            <a:rPr lang="nb-NO" sz="700" dirty="0" err="1"/>
            <a:t>Myrrusten</a:t>
          </a:r>
          <a:r>
            <a:rPr lang="nb-NO" sz="700" dirty="0"/>
            <a:t> </a:t>
          </a:r>
        </a:p>
      </dgm:t>
    </dgm:pt>
    <dgm:pt modelId="{55229CE0-AF90-46FC-806D-6D0704E04AB6}" type="parTrans" cxnId="{FF9F4F52-EC6C-47DD-BD1D-EA54A8430CA8}">
      <dgm:prSet/>
      <dgm:spPr/>
      <dgm:t>
        <a:bodyPr/>
        <a:lstStyle/>
        <a:p>
          <a:endParaRPr lang="nb-NO"/>
        </a:p>
      </dgm:t>
    </dgm:pt>
    <dgm:pt modelId="{6D4159AD-73EB-459C-B07C-C571DF3F5BF7}" type="sibTrans" cxnId="{FF9F4F52-EC6C-47DD-BD1D-EA54A8430CA8}">
      <dgm:prSet/>
      <dgm:spPr/>
      <dgm:t>
        <a:bodyPr/>
        <a:lstStyle/>
        <a:p>
          <a:endParaRPr lang="nb-NO"/>
        </a:p>
      </dgm:t>
    </dgm:pt>
    <dgm:pt modelId="{8E573B4F-5610-45BA-935A-049204803F04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Nedre Jeistad bofellesskap</a:t>
          </a:r>
          <a:br>
            <a:rPr lang="nb-NO" sz="700" dirty="0"/>
          </a:br>
          <a:r>
            <a:rPr lang="nb-NO" sz="700" dirty="0"/>
            <a:t>Stine Hage</a:t>
          </a:r>
        </a:p>
      </dgm:t>
    </dgm:pt>
    <dgm:pt modelId="{740AE924-9327-4D6A-A1C8-03A4F45C7271}" type="parTrans" cxnId="{450EC7C3-0BD2-4D96-B289-86EA19B7DE28}">
      <dgm:prSet/>
      <dgm:spPr/>
      <dgm:t>
        <a:bodyPr/>
        <a:lstStyle/>
        <a:p>
          <a:endParaRPr lang="nb-NO"/>
        </a:p>
      </dgm:t>
    </dgm:pt>
    <dgm:pt modelId="{05977840-DCB7-4744-91A2-DBC93CA84770}" type="sibTrans" cxnId="{450EC7C3-0BD2-4D96-B289-86EA19B7DE28}">
      <dgm:prSet/>
      <dgm:spPr/>
      <dgm:t>
        <a:bodyPr/>
        <a:lstStyle/>
        <a:p>
          <a:endParaRPr lang="nb-NO"/>
        </a:p>
      </dgm:t>
    </dgm:pt>
    <dgm:pt modelId="{AFC41751-9A6A-49CF-BD81-2C428AFADFF8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 err="1"/>
            <a:t>Dugandes</a:t>
          </a:r>
          <a:br>
            <a:rPr lang="nb-NO" sz="700" dirty="0"/>
          </a:br>
          <a:r>
            <a:rPr lang="nb-NO" sz="700" dirty="0"/>
            <a:t>Linn C. H.  Korsvoldlien </a:t>
          </a:r>
        </a:p>
      </dgm:t>
    </dgm:pt>
    <dgm:pt modelId="{82A3104D-CD81-4B74-8E0F-A54D3ED9B38E}" type="parTrans" cxnId="{F47F9C0F-2A56-4801-8BB9-9D26BD4C7967}">
      <dgm:prSet/>
      <dgm:spPr/>
      <dgm:t>
        <a:bodyPr/>
        <a:lstStyle/>
        <a:p>
          <a:endParaRPr lang="nb-NO"/>
        </a:p>
      </dgm:t>
    </dgm:pt>
    <dgm:pt modelId="{D9122B20-40DB-4E65-AD67-861AE881BAA0}" type="sibTrans" cxnId="{F47F9C0F-2A56-4801-8BB9-9D26BD4C7967}">
      <dgm:prSet/>
      <dgm:spPr/>
      <dgm:t>
        <a:bodyPr/>
        <a:lstStyle/>
        <a:p>
          <a:endParaRPr lang="nb-NO"/>
        </a:p>
      </dgm:t>
    </dgm:pt>
    <dgm:pt modelId="{22125D65-9EE4-4659-9A59-FE56058F4C5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AMAT</a:t>
          </a:r>
          <a:br>
            <a:rPr lang="nb-NO" sz="700" dirty="0"/>
          </a:br>
          <a:r>
            <a:rPr lang="nb-NO" sz="700" dirty="0"/>
            <a:t>Bodil Sliper </a:t>
          </a:r>
        </a:p>
      </dgm:t>
    </dgm:pt>
    <dgm:pt modelId="{18CDD339-C26B-4176-8C0D-7A511D16852E}" type="parTrans" cxnId="{CFA0DB05-1836-443B-B8EA-6A1BF2B3C8B3}">
      <dgm:prSet/>
      <dgm:spPr/>
      <dgm:t>
        <a:bodyPr/>
        <a:lstStyle/>
        <a:p>
          <a:endParaRPr lang="nb-NO"/>
        </a:p>
      </dgm:t>
    </dgm:pt>
    <dgm:pt modelId="{6FA755B4-3171-40C8-AC34-5955256EEAE4}" type="sibTrans" cxnId="{CFA0DB05-1836-443B-B8EA-6A1BF2B3C8B3}">
      <dgm:prSet/>
      <dgm:spPr/>
      <dgm:t>
        <a:bodyPr/>
        <a:lstStyle/>
        <a:p>
          <a:endParaRPr lang="nb-NO"/>
        </a:p>
      </dgm:t>
    </dgm:pt>
    <dgm:pt modelId="{CB7DF4F1-0D24-48C6-934E-D0E9981BFB3F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Hjemmesykepleie Nord </a:t>
          </a:r>
          <a:br>
            <a:rPr lang="nb-NO" sz="700" dirty="0"/>
          </a:br>
          <a:r>
            <a:rPr lang="nb-NO" sz="700" dirty="0"/>
            <a:t>Randi Haugli </a:t>
          </a:r>
        </a:p>
      </dgm:t>
    </dgm:pt>
    <dgm:pt modelId="{FF19FF0D-398D-4361-87E1-5F262EB055D1}" type="parTrans" cxnId="{A58902C6-2A53-4AF3-8923-A48E2208E7C9}">
      <dgm:prSet/>
      <dgm:spPr/>
      <dgm:t>
        <a:bodyPr/>
        <a:lstStyle/>
        <a:p>
          <a:endParaRPr lang="nb-NO"/>
        </a:p>
      </dgm:t>
    </dgm:pt>
    <dgm:pt modelId="{1B73F5D5-7E0A-43CC-A4F9-F1EC68107653}" type="sibTrans" cxnId="{A58902C6-2A53-4AF3-8923-A48E2208E7C9}">
      <dgm:prSet/>
      <dgm:spPr/>
      <dgm:t>
        <a:bodyPr/>
        <a:lstStyle/>
        <a:p>
          <a:endParaRPr lang="nb-NO"/>
        </a:p>
      </dgm:t>
    </dgm:pt>
    <dgm:pt modelId="{E4C054EA-F6DE-4F8A-A61B-B048DDF9CB01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Hjemmesykepleie Sør </a:t>
          </a:r>
          <a:br>
            <a:rPr lang="nb-NO" sz="700" dirty="0"/>
          </a:br>
          <a:r>
            <a:rPr lang="nb-NO" sz="700" dirty="0"/>
            <a:t>Elin R. Furuhovde</a:t>
          </a:r>
        </a:p>
      </dgm:t>
    </dgm:pt>
    <dgm:pt modelId="{7848C89E-A361-4582-9895-A88102DEE69D}" type="parTrans" cxnId="{3D7774F8-00E7-4B6A-ACA5-9C80E4927E15}">
      <dgm:prSet/>
      <dgm:spPr/>
      <dgm:t>
        <a:bodyPr/>
        <a:lstStyle/>
        <a:p>
          <a:endParaRPr lang="nb-NO"/>
        </a:p>
      </dgm:t>
    </dgm:pt>
    <dgm:pt modelId="{05C017EF-86CB-464C-AF2F-D7CF87BBE5E7}" type="sibTrans" cxnId="{3D7774F8-00E7-4B6A-ACA5-9C80E4927E15}">
      <dgm:prSet/>
      <dgm:spPr/>
      <dgm:t>
        <a:bodyPr/>
        <a:lstStyle/>
        <a:p>
          <a:endParaRPr lang="nb-NO"/>
        </a:p>
      </dgm:t>
    </dgm:pt>
    <dgm:pt modelId="{559CDEF7-67BF-4FFC-AC69-258E202BCE60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Hjemmesykepleie Øst </a:t>
          </a:r>
          <a:br>
            <a:rPr lang="nb-NO" sz="700" dirty="0"/>
          </a:br>
          <a:r>
            <a:rPr lang="nb-NO" sz="700" dirty="0"/>
            <a:t>Kristine Kigure  (konst.)</a:t>
          </a:r>
        </a:p>
      </dgm:t>
    </dgm:pt>
    <dgm:pt modelId="{C3B4A070-B3FB-47B5-A8EA-44F1C9715ED6}" type="parTrans" cxnId="{DE04C80D-952D-47B6-8C28-FF46DEFC7F69}">
      <dgm:prSet/>
      <dgm:spPr/>
      <dgm:t>
        <a:bodyPr/>
        <a:lstStyle/>
        <a:p>
          <a:endParaRPr lang="nb-NO"/>
        </a:p>
      </dgm:t>
    </dgm:pt>
    <dgm:pt modelId="{3E52C99C-DBA9-4103-8684-AFA2E9BBF342}" type="sibTrans" cxnId="{DE04C80D-952D-47B6-8C28-FF46DEFC7F69}">
      <dgm:prSet/>
      <dgm:spPr/>
      <dgm:t>
        <a:bodyPr/>
        <a:lstStyle/>
        <a:p>
          <a:endParaRPr lang="nb-NO"/>
        </a:p>
      </dgm:t>
    </dgm:pt>
    <dgm:pt modelId="{434931E1-83AA-4F7D-A39A-74FA283CF2C2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Hjemmesykepleie Vest </a:t>
          </a:r>
          <a:br>
            <a:rPr lang="nb-NO" sz="700" dirty="0"/>
          </a:br>
          <a:r>
            <a:rPr lang="nb-NO" sz="700" dirty="0"/>
            <a:t>Janne C. </a:t>
          </a:r>
          <a:r>
            <a:rPr lang="nb-NO" sz="700"/>
            <a:t>Myhren</a:t>
          </a:r>
          <a:endParaRPr lang="nb-NO" sz="700" dirty="0"/>
        </a:p>
      </dgm:t>
    </dgm:pt>
    <dgm:pt modelId="{FF560445-2D99-4921-8C58-C78346A7200F}" type="parTrans" cxnId="{D129D1B9-752F-4E65-BC23-9047B6FE072B}">
      <dgm:prSet/>
      <dgm:spPr/>
      <dgm:t>
        <a:bodyPr/>
        <a:lstStyle/>
        <a:p>
          <a:endParaRPr lang="nb-NO"/>
        </a:p>
      </dgm:t>
    </dgm:pt>
    <dgm:pt modelId="{EBBF4DB5-8878-4B26-A60D-E5DC174EFE2F}" type="sibTrans" cxnId="{D129D1B9-752F-4E65-BC23-9047B6FE072B}">
      <dgm:prSet/>
      <dgm:spPr/>
      <dgm:t>
        <a:bodyPr/>
        <a:lstStyle/>
        <a:p>
          <a:endParaRPr lang="nb-NO"/>
        </a:p>
      </dgm:t>
    </dgm:pt>
    <dgm:pt modelId="{BA334E7F-B127-4B45-9A4C-61CF552ED233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Gartnerhagen bokollektiv </a:t>
          </a:r>
          <a:br>
            <a:rPr lang="nb-NO" sz="700" dirty="0"/>
          </a:br>
          <a:r>
            <a:rPr lang="nb-NO" sz="700" dirty="0"/>
            <a:t>Marian Lundgård</a:t>
          </a:r>
        </a:p>
      </dgm:t>
    </dgm:pt>
    <dgm:pt modelId="{86C379C7-8055-4817-BBAC-56EF035BEAB7}" type="parTrans" cxnId="{F0F5986F-24CA-418F-BA9C-BABC655976FF}">
      <dgm:prSet/>
      <dgm:spPr/>
      <dgm:t>
        <a:bodyPr/>
        <a:lstStyle/>
        <a:p>
          <a:endParaRPr lang="nb-NO"/>
        </a:p>
      </dgm:t>
    </dgm:pt>
    <dgm:pt modelId="{BFFE3588-524F-40BD-8577-1F8ED6267A85}" type="sibTrans" cxnId="{F0F5986F-24CA-418F-BA9C-BABC655976FF}">
      <dgm:prSet/>
      <dgm:spPr/>
      <dgm:t>
        <a:bodyPr/>
        <a:lstStyle/>
        <a:p>
          <a:endParaRPr lang="nb-NO"/>
        </a:p>
      </dgm:t>
    </dgm:pt>
    <dgm:pt modelId="{DAABB5EA-51CB-49F6-8AD3-567C8C447CB4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nb-NO" sz="600" dirty="0"/>
            <a:t>G</a:t>
          </a:r>
        </a:p>
        <a:p>
          <a:pPr algn="ctr"/>
          <a:r>
            <a:rPr lang="nb-NO" sz="600" dirty="0"/>
            <a:t>Gartnerhagen HDO 1. etasje</a:t>
          </a:r>
        </a:p>
        <a:p>
          <a:pPr algn="ctr"/>
          <a:r>
            <a:rPr lang="nb-NO" sz="700" dirty="0"/>
            <a:t>Elin Storlien</a:t>
          </a:r>
        </a:p>
        <a:p>
          <a:pPr algn="ctr"/>
          <a:endParaRPr lang="nb-NO" sz="700" dirty="0"/>
        </a:p>
      </dgm:t>
    </dgm:pt>
    <dgm:pt modelId="{00E2A5FB-614F-4E5E-A82A-742E2D5116B9}" type="parTrans" cxnId="{6F32B356-E240-4B5A-9FF2-0725C401CE28}">
      <dgm:prSet/>
      <dgm:spPr/>
      <dgm:t>
        <a:bodyPr/>
        <a:lstStyle/>
        <a:p>
          <a:endParaRPr lang="nb-NO"/>
        </a:p>
      </dgm:t>
    </dgm:pt>
    <dgm:pt modelId="{81BACBD5-F8A7-4C8D-A25A-10A0BEA045DD}" type="sibTrans" cxnId="{6F32B356-E240-4B5A-9FF2-0725C401CE28}">
      <dgm:prSet/>
      <dgm:spPr/>
      <dgm:t>
        <a:bodyPr/>
        <a:lstStyle/>
        <a:p>
          <a:endParaRPr lang="nb-NO"/>
        </a:p>
      </dgm:t>
    </dgm:pt>
    <dgm:pt modelId="{A59C36C2-9409-4D6B-AEBF-1FA0A7E104A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 err="1"/>
            <a:t>Skårsetlia</a:t>
          </a:r>
          <a:r>
            <a:rPr lang="nb-NO" sz="700" dirty="0"/>
            <a:t> bokollektiv</a:t>
          </a:r>
          <a:br>
            <a:rPr lang="nb-NO" sz="700" dirty="0"/>
          </a:br>
          <a:r>
            <a:rPr lang="nb-NO" sz="700" dirty="0"/>
            <a:t>Ann Kristin Sandland</a:t>
          </a:r>
        </a:p>
      </dgm:t>
    </dgm:pt>
    <dgm:pt modelId="{779B6E6B-0B19-4FD1-86EE-2FF3856AE63A}" type="parTrans" cxnId="{8C8FE34E-6444-4F1D-AEEE-B27B1F0162B5}">
      <dgm:prSet/>
      <dgm:spPr/>
      <dgm:t>
        <a:bodyPr/>
        <a:lstStyle/>
        <a:p>
          <a:endParaRPr lang="nb-NO"/>
        </a:p>
      </dgm:t>
    </dgm:pt>
    <dgm:pt modelId="{B9CD4B38-FF72-492D-9AA4-0D923D16D012}" type="sibTrans" cxnId="{8C8FE34E-6444-4F1D-AEEE-B27B1F0162B5}">
      <dgm:prSet/>
      <dgm:spPr/>
      <dgm:t>
        <a:bodyPr/>
        <a:lstStyle/>
        <a:p>
          <a:endParaRPr lang="nb-NO"/>
        </a:p>
      </dgm:t>
    </dgm:pt>
    <dgm:pt modelId="{BA57D02C-BC9E-4D95-9EC5-5D1E36AC9F9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Søre Ål bokollektiv</a:t>
          </a:r>
          <a:br>
            <a:rPr lang="nb-NO" sz="700" dirty="0"/>
          </a:br>
          <a:r>
            <a:rPr lang="nb-NO" sz="700" dirty="0"/>
            <a:t>Ranveig Åsmundstad </a:t>
          </a:r>
        </a:p>
      </dgm:t>
    </dgm:pt>
    <dgm:pt modelId="{CBE02AB0-4113-4504-B925-3E16A1B63F0B}" type="parTrans" cxnId="{55A95D1B-25CE-4BBF-8AA1-8B724BEB4910}">
      <dgm:prSet/>
      <dgm:spPr/>
      <dgm:t>
        <a:bodyPr/>
        <a:lstStyle/>
        <a:p>
          <a:endParaRPr lang="nb-NO"/>
        </a:p>
      </dgm:t>
    </dgm:pt>
    <dgm:pt modelId="{CF1A402E-0578-4E0F-B347-00103613F952}" type="sibTrans" cxnId="{55A95D1B-25CE-4BBF-8AA1-8B724BEB4910}">
      <dgm:prSet/>
      <dgm:spPr/>
      <dgm:t>
        <a:bodyPr/>
        <a:lstStyle/>
        <a:p>
          <a:endParaRPr lang="nb-NO"/>
        </a:p>
      </dgm:t>
    </dgm:pt>
    <dgm:pt modelId="{92DF2392-2830-4E2E-9A88-F997D3FF9D68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>
              <a:solidFill>
                <a:schemeClr val="bg1"/>
              </a:solidFill>
            </a:rPr>
            <a:t>BPA </a:t>
          </a:r>
          <a:br>
            <a:rPr lang="nb-NO" sz="700">
              <a:solidFill>
                <a:schemeClr val="bg1"/>
              </a:solidFill>
            </a:rPr>
          </a:br>
          <a:r>
            <a:rPr lang="nb-NO" sz="700">
              <a:solidFill>
                <a:schemeClr val="bg1"/>
              </a:solidFill>
            </a:rPr>
            <a:t>Tone Lise Kvernlien </a:t>
          </a:r>
          <a:endParaRPr lang="nb-NO" sz="700" dirty="0">
            <a:solidFill>
              <a:schemeClr val="bg1"/>
            </a:solidFill>
          </a:endParaRPr>
        </a:p>
      </dgm:t>
    </dgm:pt>
    <dgm:pt modelId="{6A5883DA-54FE-44B4-8BDF-2596580B5056}" type="parTrans" cxnId="{DFC444EB-5323-4EAF-BCA9-106B3F655D87}">
      <dgm:prSet/>
      <dgm:spPr/>
      <dgm:t>
        <a:bodyPr/>
        <a:lstStyle/>
        <a:p>
          <a:endParaRPr lang="nb-NO"/>
        </a:p>
      </dgm:t>
    </dgm:pt>
    <dgm:pt modelId="{A3E36656-B711-491C-86F5-80D1D30D997E}" type="sibTrans" cxnId="{DFC444EB-5323-4EAF-BCA9-106B3F655D87}">
      <dgm:prSet/>
      <dgm:spPr/>
      <dgm:t>
        <a:bodyPr/>
        <a:lstStyle/>
        <a:p>
          <a:endParaRPr lang="nb-NO"/>
        </a:p>
      </dgm:t>
    </dgm:pt>
    <dgm:pt modelId="{B9A6841D-B517-4A7C-ACD1-34C0260C6E0D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Praktisk bistand </a:t>
          </a:r>
          <a:br>
            <a:rPr lang="nb-NO" sz="700" dirty="0"/>
          </a:br>
          <a:r>
            <a:rPr lang="nb-NO" sz="700" dirty="0"/>
            <a:t>Tone Lise Kvernlien</a:t>
          </a:r>
        </a:p>
      </dgm:t>
    </dgm:pt>
    <dgm:pt modelId="{376799A9-2B2F-4E2B-82E0-AC7702A0E000}" type="parTrans" cxnId="{72E8DD3A-0A2A-4C7C-928D-202AF6EF9C12}">
      <dgm:prSet/>
      <dgm:spPr/>
      <dgm:t>
        <a:bodyPr/>
        <a:lstStyle/>
        <a:p>
          <a:endParaRPr lang="nb-NO"/>
        </a:p>
      </dgm:t>
    </dgm:pt>
    <dgm:pt modelId="{BA339BBB-AC49-49DC-92C9-379C294EE79F}" type="sibTrans" cxnId="{72E8DD3A-0A2A-4C7C-928D-202AF6EF9C12}">
      <dgm:prSet/>
      <dgm:spPr/>
      <dgm:t>
        <a:bodyPr/>
        <a:lstStyle/>
        <a:p>
          <a:endParaRPr lang="nb-NO"/>
        </a:p>
      </dgm:t>
    </dgm:pt>
    <dgm:pt modelId="{0FCD9300-057D-4A23-A96C-001E17569F19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A0</a:t>
          </a:r>
          <a:br>
            <a:rPr lang="nb-NO" sz="700" dirty="0"/>
          </a:br>
          <a:r>
            <a:rPr lang="nb-NO" sz="700" dirty="0"/>
            <a:t>Aina Tyrom</a:t>
          </a:r>
        </a:p>
      </dgm:t>
    </dgm:pt>
    <dgm:pt modelId="{827AB896-29ED-4F7F-ACE3-AC6E6C7EE7E4}" type="parTrans" cxnId="{FEA07665-30FE-426C-BA2A-0AAF843C537A}">
      <dgm:prSet/>
      <dgm:spPr/>
      <dgm:t>
        <a:bodyPr/>
        <a:lstStyle/>
        <a:p>
          <a:endParaRPr lang="nb-NO"/>
        </a:p>
      </dgm:t>
    </dgm:pt>
    <dgm:pt modelId="{8BE93E2E-27BF-4FB8-B52F-807F68E93C12}" type="sibTrans" cxnId="{FEA07665-30FE-426C-BA2A-0AAF843C537A}">
      <dgm:prSet/>
      <dgm:spPr/>
      <dgm:t>
        <a:bodyPr/>
        <a:lstStyle/>
        <a:p>
          <a:endParaRPr lang="nb-NO"/>
        </a:p>
      </dgm:t>
    </dgm:pt>
    <dgm:pt modelId="{95718C91-6103-4E18-AA0F-168570BF4F86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B</a:t>
          </a:r>
          <a:br>
            <a:rPr lang="nb-NO" sz="700" dirty="0"/>
          </a:br>
          <a:r>
            <a:rPr lang="nb-NO" sz="700" dirty="0"/>
            <a:t>Heidi Vang Aure</a:t>
          </a:r>
        </a:p>
      </dgm:t>
    </dgm:pt>
    <dgm:pt modelId="{1F8354C7-2E98-490F-9211-A6EE3ABE6891}" type="parTrans" cxnId="{EF865D60-DDB2-4810-9384-43C663C33692}">
      <dgm:prSet/>
      <dgm:spPr/>
      <dgm:t>
        <a:bodyPr/>
        <a:lstStyle/>
        <a:p>
          <a:endParaRPr lang="nb-NO"/>
        </a:p>
      </dgm:t>
    </dgm:pt>
    <dgm:pt modelId="{E24F80C8-6B2D-41F0-B16B-3F449E9986BE}" type="sibTrans" cxnId="{EF865D60-DDB2-4810-9384-43C663C33692}">
      <dgm:prSet/>
      <dgm:spPr/>
      <dgm:t>
        <a:bodyPr/>
        <a:lstStyle/>
        <a:p>
          <a:endParaRPr lang="nb-NO"/>
        </a:p>
      </dgm:t>
    </dgm:pt>
    <dgm:pt modelId="{B5919831-2E82-4758-951B-BF4A26A18273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C1</a:t>
          </a:r>
          <a:br>
            <a:rPr lang="nb-NO" sz="700" dirty="0"/>
          </a:br>
          <a:r>
            <a:rPr lang="nb-NO" sz="700" dirty="0"/>
            <a:t>Monica L. Myrvang</a:t>
          </a:r>
        </a:p>
      </dgm:t>
    </dgm:pt>
    <dgm:pt modelId="{B957CBFF-5435-4F68-9DCA-77DE65FA5686}" type="parTrans" cxnId="{7A8C8532-40F8-4035-A2F5-3C38843B3282}">
      <dgm:prSet/>
      <dgm:spPr/>
      <dgm:t>
        <a:bodyPr/>
        <a:lstStyle/>
        <a:p>
          <a:endParaRPr lang="nb-NO"/>
        </a:p>
      </dgm:t>
    </dgm:pt>
    <dgm:pt modelId="{835D225D-C675-48D1-8EB1-50055186C4C6}" type="sibTrans" cxnId="{7A8C8532-40F8-4035-A2F5-3C38843B3282}">
      <dgm:prSet/>
      <dgm:spPr/>
      <dgm:t>
        <a:bodyPr/>
        <a:lstStyle/>
        <a:p>
          <a:endParaRPr lang="nb-NO"/>
        </a:p>
      </dgm:t>
    </dgm:pt>
    <dgm:pt modelId="{21D929D1-3999-442E-B8A9-32F47E512FF1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C2</a:t>
          </a:r>
          <a:br>
            <a:rPr lang="nb-NO" sz="700" dirty="0"/>
          </a:br>
          <a:r>
            <a:rPr lang="nb-NO" sz="700" dirty="0"/>
            <a:t>Ilona P. </a:t>
          </a:r>
          <a:r>
            <a:rPr lang="nb-NO" sz="700" dirty="0" err="1"/>
            <a:t>Szydlovska</a:t>
          </a:r>
          <a:endParaRPr lang="nb-NO" sz="700" dirty="0">
            <a:solidFill>
              <a:schemeClr val="bg1"/>
            </a:solidFill>
          </a:endParaRPr>
        </a:p>
      </dgm:t>
    </dgm:pt>
    <dgm:pt modelId="{9A006397-BD12-41F0-98B8-1381D7B22570}" type="parTrans" cxnId="{8F99B334-1C12-4DEC-A7FE-481502E1AE7D}">
      <dgm:prSet/>
      <dgm:spPr/>
      <dgm:t>
        <a:bodyPr/>
        <a:lstStyle/>
        <a:p>
          <a:endParaRPr lang="nb-NO"/>
        </a:p>
      </dgm:t>
    </dgm:pt>
    <dgm:pt modelId="{97ADA151-C52B-4B04-9F7A-84DEABA1B7AB}" type="sibTrans" cxnId="{8F99B334-1C12-4DEC-A7FE-481502E1AE7D}">
      <dgm:prSet/>
      <dgm:spPr/>
      <dgm:t>
        <a:bodyPr/>
        <a:lstStyle/>
        <a:p>
          <a:endParaRPr lang="nb-NO"/>
        </a:p>
      </dgm:t>
    </dgm:pt>
    <dgm:pt modelId="{F29EB996-EF53-45D0-9422-FFDFE29F81F3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C3</a:t>
          </a:r>
          <a:br>
            <a:rPr lang="nb-NO" sz="700" dirty="0"/>
          </a:br>
          <a:r>
            <a:rPr lang="nb-NO" sz="700" dirty="0"/>
            <a:t>Eldrid Odnes Hansen</a:t>
          </a:r>
        </a:p>
      </dgm:t>
    </dgm:pt>
    <dgm:pt modelId="{166A01FC-3F65-4D2C-BCC8-C265815F4317}" type="parTrans" cxnId="{B6936AD2-2F9C-4730-923C-ECFEF7DA372E}">
      <dgm:prSet/>
      <dgm:spPr/>
      <dgm:t>
        <a:bodyPr/>
        <a:lstStyle/>
        <a:p>
          <a:endParaRPr lang="nb-NO"/>
        </a:p>
      </dgm:t>
    </dgm:pt>
    <dgm:pt modelId="{19C26E16-CA8D-4727-A4AA-555F255F3EF5}" type="sibTrans" cxnId="{B6936AD2-2F9C-4730-923C-ECFEF7DA372E}">
      <dgm:prSet/>
      <dgm:spPr/>
      <dgm:t>
        <a:bodyPr/>
        <a:lstStyle/>
        <a:p>
          <a:endParaRPr lang="nb-NO"/>
        </a:p>
      </dgm:t>
    </dgm:pt>
    <dgm:pt modelId="{95798BBB-EECC-4FA3-84B3-3AF5403A9C82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C4</a:t>
          </a:r>
          <a:br>
            <a:rPr lang="nb-NO" sz="700" dirty="0"/>
          </a:br>
          <a:r>
            <a:rPr lang="nb-NO" sz="700" dirty="0"/>
            <a:t>Ann Jeanette Mulelid</a:t>
          </a:r>
        </a:p>
      </dgm:t>
    </dgm:pt>
    <dgm:pt modelId="{32F28FAF-1B66-48AB-B63C-52FB48210681}" type="parTrans" cxnId="{952B3FC2-F291-4D7E-BA69-3160E6D53D03}">
      <dgm:prSet/>
      <dgm:spPr/>
      <dgm:t>
        <a:bodyPr/>
        <a:lstStyle/>
        <a:p>
          <a:endParaRPr lang="nb-NO"/>
        </a:p>
      </dgm:t>
    </dgm:pt>
    <dgm:pt modelId="{DE3D1FB8-0938-4E1C-9243-5C23B5EE95C0}" type="sibTrans" cxnId="{952B3FC2-F291-4D7E-BA69-3160E6D53D03}">
      <dgm:prSet/>
      <dgm:spPr/>
      <dgm:t>
        <a:bodyPr/>
        <a:lstStyle/>
        <a:p>
          <a:endParaRPr lang="nb-NO"/>
        </a:p>
      </dgm:t>
    </dgm:pt>
    <dgm:pt modelId="{5CCF169D-7D34-4F4F-B949-653ACE94584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F1</a:t>
          </a:r>
          <a:br>
            <a:rPr lang="nb-NO" sz="700" dirty="0"/>
          </a:br>
          <a:r>
            <a:rPr lang="nb-NO" sz="700" dirty="0"/>
            <a:t>Ina Christine Jevnheim</a:t>
          </a:r>
        </a:p>
      </dgm:t>
    </dgm:pt>
    <dgm:pt modelId="{9F9A0664-45E2-48BB-8E2F-FA3B44E522A9}" type="parTrans" cxnId="{878E6E4F-163A-4BF8-9B72-8326F66A5EDB}">
      <dgm:prSet/>
      <dgm:spPr/>
      <dgm:t>
        <a:bodyPr/>
        <a:lstStyle/>
        <a:p>
          <a:endParaRPr lang="nb-NO"/>
        </a:p>
      </dgm:t>
    </dgm:pt>
    <dgm:pt modelId="{6E2F00E6-365B-4F31-AE43-7022117E08B0}" type="sibTrans" cxnId="{878E6E4F-163A-4BF8-9B72-8326F66A5EDB}">
      <dgm:prSet/>
      <dgm:spPr/>
      <dgm:t>
        <a:bodyPr/>
        <a:lstStyle/>
        <a:p>
          <a:endParaRPr lang="nb-NO"/>
        </a:p>
      </dgm:t>
    </dgm:pt>
    <dgm:pt modelId="{1389A702-BA08-4711-AF1B-99CC7812198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F2</a:t>
          </a:r>
          <a:br>
            <a:rPr lang="nb-NO" sz="700" dirty="0"/>
          </a:br>
          <a:r>
            <a:rPr lang="nb-NO" sz="700" dirty="0"/>
            <a:t>Miriam </a:t>
          </a:r>
          <a:r>
            <a:rPr lang="nb-NO" sz="700" dirty="0" err="1"/>
            <a:t>Cliffe</a:t>
          </a:r>
          <a:r>
            <a:rPr lang="nb-NO" sz="700" dirty="0"/>
            <a:t> </a:t>
          </a:r>
        </a:p>
      </dgm:t>
    </dgm:pt>
    <dgm:pt modelId="{68D6A433-C147-4276-BDF7-EE9B2A488B5E}" type="parTrans" cxnId="{1D140C99-10C3-47B1-9516-74A56F833D50}">
      <dgm:prSet/>
      <dgm:spPr/>
      <dgm:t>
        <a:bodyPr/>
        <a:lstStyle/>
        <a:p>
          <a:endParaRPr lang="nb-NO"/>
        </a:p>
      </dgm:t>
    </dgm:pt>
    <dgm:pt modelId="{639FEDA4-2E11-4B3D-8E6B-3DE470503192}" type="sibTrans" cxnId="{1D140C99-10C3-47B1-9516-74A56F833D50}">
      <dgm:prSet/>
      <dgm:spPr/>
      <dgm:t>
        <a:bodyPr/>
        <a:lstStyle/>
        <a:p>
          <a:endParaRPr lang="nb-NO"/>
        </a:p>
      </dgm:t>
    </dgm:pt>
    <dgm:pt modelId="{93B8D5A8-F891-42AC-B040-DF1338CF2929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>
              <a:solidFill>
                <a:schemeClr val="bg1"/>
              </a:solidFill>
            </a:rPr>
            <a:t>Sykehjemslege</a:t>
          </a:r>
          <a:br>
            <a:rPr lang="nb-NO" sz="700">
              <a:solidFill>
                <a:schemeClr val="bg1"/>
              </a:solidFill>
            </a:rPr>
          </a:br>
          <a:r>
            <a:rPr lang="nb-NO" sz="700">
              <a:solidFill>
                <a:schemeClr val="bg1"/>
              </a:solidFill>
            </a:rPr>
            <a:t>Mona C. Knudsen</a:t>
          </a:r>
          <a:endParaRPr lang="nb-NO" sz="700" dirty="0">
            <a:solidFill>
              <a:schemeClr val="bg1"/>
            </a:solidFill>
          </a:endParaRPr>
        </a:p>
      </dgm:t>
    </dgm:pt>
    <dgm:pt modelId="{04228EFB-5173-4FE3-9748-3E16E872E2ED}" type="parTrans" cxnId="{8F06C9E0-5293-4FC9-8A33-8FA7E0884042}">
      <dgm:prSet/>
      <dgm:spPr/>
      <dgm:t>
        <a:bodyPr/>
        <a:lstStyle/>
        <a:p>
          <a:endParaRPr lang="nb-NO"/>
        </a:p>
      </dgm:t>
    </dgm:pt>
    <dgm:pt modelId="{FD354435-15CE-4875-99CB-E9827DF02288}" type="sibTrans" cxnId="{8F06C9E0-5293-4FC9-8A33-8FA7E0884042}">
      <dgm:prSet/>
      <dgm:spPr/>
      <dgm:t>
        <a:bodyPr/>
        <a:lstStyle/>
        <a:p>
          <a:endParaRPr lang="nb-NO"/>
        </a:p>
      </dgm:t>
    </dgm:pt>
    <dgm:pt modelId="{C75BC56F-FB91-4EAC-A5A4-56E44DC241CE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Kjøkken </a:t>
          </a:r>
          <a:br>
            <a:rPr lang="nb-NO" sz="700" dirty="0"/>
          </a:br>
          <a:r>
            <a:rPr lang="nb-NO" sz="700" dirty="0"/>
            <a:t>Ann-Karin R. Brendemo</a:t>
          </a:r>
        </a:p>
      </dgm:t>
    </dgm:pt>
    <dgm:pt modelId="{6B595190-749E-4C2E-B5A2-B22DDD0B0E7E}" type="parTrans" cxnId="{AA92C0CE-B034-40C2-BD1A-8E1D6743241D}">
      <dgm:prSet/>
      <dgm:spPr/>
      <dgm:t>
        <a:bodyPr/>
        <a:lstStyle/>
        <a:p>
          <a:endParaRPr lang="nb-NO"/>
        </a:p>
      </dgm:t>
    </dgm:pt>
    <dgm:pt modelId="{79D6F5E8-8C7A-4E5E-8A28-CF34672CF95A}" type="sibTrans" cxnId="{AA92C0CE-B034-40C2-BD1A-8E1D6743241D}">
      <dgm:prSet/>
      <dgm:spPr/>
      <dgm:t>
        <a:bodyPr/>
        <a:lstStyle/>
        <a:p>
          <a:endParaRPr lang="nb-NO"/>
        </a:p>
      </dgm:t>
    </dgm:pt>
    <dgm:pt modelId="{9F6948AF-06CA-4964-AB30-79586D313066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Lhmr legevakt</a:t>
          </a:r>
        </a:p>
        <a:p>
          <a:r>
            <a:rPr lang="nb-NO" sz="700" dirty="0"/>
            <a:t>Jonas Vikran Hagen </a:t>
          </a:r>
        </a:p>
      </dgm:t>
    </dgm:pt>
    <dgm:pt modelId="{CC9BC6FD-7514-4347-9028-49EE6858B247}" type="parTrans" cxnId="{C4DF4F51-E1CC-403F-B320-91D7460D4AC9}">
      <dgm:prSet/>
      <dgm:spPr/>
      <dgm:t>
        <a:bodyPr/>
        <a:lstStyle/>
        <a:p>
          <a:endParaRPr lang="nb-NO"/>
        </a:p>
      </dgm:t>
    </dgm:pt>
    <dgm:pt modelId="{8EC2470D-C2DE-4594-A0DD-1B69532E95AF}" type="sibTrans" cxnId="{C4DF4F51-E1CC-403F-B320-91D7460D4AC9}">
      <dgm:prSet/>
      <dgm:spPr/>
      <dgm:t>
        <a:bodyPr/>
        <a:lstStyle/>
        <a:p>
          <a:endParaRPr lang="nb-NO"/>
        </a:p>
      </dgm:t>
    </dgm:pt>
    <dgm:pt modelId="{75D7E039-9AA0-4C3D-8839-CC3717B7D34C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Oppfølgingsteamet</a:t>
          </a:r>
          <a:br>
            <a:rPr lang="nb-NO" sz="700" dirty="0"/>
          </a:br>
          <a:r>
            <a:rPr lang="nb-NO" sz="700" dirty="0"/>
            <a:t>Gunn Kristin Leine </a:t>
          </a:r>
        </a:p>
      </dgm:t>
    </dgm:pt>
    <dgm:pt modelId="{E4FB95FD-FE35-4661-AC17-AF2A96BEEE9B}" type="parTrans" cxnId="{74125568-E802-42C8-BB04-94B4110F4244}">
      <dgm:prSet/>
      <dgm:spPr/>
      <dgm:t>
        <a:bodyPr/>
        <a:lstStyle/>
        <a:p>
          <a:endParaRPr lang="nb-NO"/>
        </a:p>
      </dgm:t>
    </dgm:pt>
    <dgm:pt modelId="{07C85581-196A-461C-8CC3-45EFBF175ACE}" type="sibTrans" cxnId="{74125568-E802-42C8-BB04-94B4110F4244}">
      <dgm:prSet/>
      <dgm:spPr/>
      <dgm:t>
        <a:bodyPr/>
        <a:lstStyle/>
        <a:p>
          <a:endParaRPr lang="nb-NO"/>
        </a:p>
      </dgm:t>
    </dgm:pt>
    <dgm:pt modelId="{ED2A3E0F-C2E7-4AA7-B52C-970FCE0E5F2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Psykisk helse og rusteam </a:t>
          </a:r>
          <a:br>
            <a:rPr lang="nb-NO" sz="700" dirty="0"/>
          </a:br>
          <a:r>
            <a:rPr lang="nb-NO" sz="700" dirty="0"/>
            <a:t>Bente Flaten</a:t>
          </a:r>
        </a:p>
      </dgm:t>
    </dgm:pt>
    <dgm:pt modelId="{2EBE1041-D7AA-4247-9CA4-D151A96494A4}" type="parTrans" cxnId="{2D6760E2-6EF7-43E7-A31B-FE4A5AAFFCA0}">
      <dgm:prSet/>
      <dgm:spPr/>
      <dgm:t>
        <a:bodyPr/>
        <a:lstStyle/>
        <a:p>
          <a:endParaRPr lang="nb-NO"/>
        </a:p>
      </dgm:t>
    </dgm:pt>
    <dgm:pt modelId="{B6303700-B692-44B2-A2A4-DBBFF5650C4B}" type="sibTrans" cxnId="{2D6760E2-6EF7-43E7-A31B-FE4A5AAFFCA0}">
      <dgm:prSet/>
      <dgm:spPr/>
      <dgm:t>
        <a:bodyPr/>
        <a:lstStyle/>
        <a:p>
          <a:endParaRPr lang="nb-NO"/>
        </a:p>
      </dgm:t>
    </dgm:pt>
    <dgm:pt modelId="{231EA682-AB20-41C4-99FB-7CA533CC0C5B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Rask psykisk helsehjelp (RPH) </a:t>
          </a:r>
          <a:br>
            <a:rPr lang="nb-NO" sz="700" dirty="0"/>
          </a:br>
          <a:r>
            <a:rPr lang="nb-NO" sz="700" dirty="0"/>
            <a:t>Marit B. Dahlen</a:t>
          </a:r>
        </a:p>
      </dgm:t>
    </dgm:pt>
    <dgm:pt modelId="{1D295C4F-4C14-4D8B-9C1D-DB295D2CFA1F}" type="parTrans" cxnId="{A1B6A1EA-F9D3-4284-9957-6F753E2FECD7}">
      <dgm:prSet/>
      <dgm:spPr/>
      <dgm:t>
        <a:bodyPr/>
        <a:lstStyle/>
        <a:p>
          <a:endParaRPr lang="nb-NO"/>
        </a:p>
      </dgm:t>
    </dgm:pt>
    <dgm:pt modelId="{CEDF75BA-3306-4774-B39D-5C496B3B3B87}" type="sibTrans" cxnId="{A1B6A1EA-F9D3-4284-9957-6F753E2FECD7}">
      <dgm:prSet/>
      <dgm:spPr/>
      <dgm:t>
        <a:bodyPr/>
        <a:lstStyle/>
        <a:p>
          <a:endParaRPr lang="nb-NO"/>
        </a:p>
      </dgm:t>
    </dgm:pt>
    <dgm:pt modelId="{69298F4F-F465-486B-B98B-51E2F103BB66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Marihøna </a:t>
          </a:r>
          <a:br>
            <a:rPr lang="nb-NO" sz="700" dirty="0"/>
          </a:br>
          <a:r>
            <a:rPr lang="nb-NO" sz="700" dirty="0"/>
            <a:t>Siri Tajet</a:t>
          </a:r>
        </a:p>
      </dgm:t>
    </dgm:pt>
    <dgm:pt modelId="{D3360D77-E2F0-422D-A836-43967260003D}" type="parTrans" cxnId="{C16F9DD3-F371-4765-8953-2C4EC2B0215A}">
      <dgm:prSet/>
      <dgm:spPr/>
      <dgm:t>
        <a:bodyPr/>
        <a:lstStyle/>
        <a:p>
          <a:endParaRPr lang="nb-NO"/>
        </a:p>
      </dgm:t>
    </dgm:pt>
    <dgm:pt modelId="{8F9C9AA0-37FF-4681-A0D3-82E0AF9A7335}" type="sibTrans" cxnId="{C16F9DD3-F371-4765-8953-2C4EC2B0215A}">
      <dgm:prSet/>
      <dgm:spPr/>
      <dgm:t>
        <a:bodyPr/>
        <a:lstStyle/>
        <a:p>
          <a:endParaRPr lang="nb-NO"/>
        </a:p>
      </dgm:t>
    </dgm:pt>
    <dgm:pt modelId="{8DDB6DF5-0478-4146-82FC-A4EBC09034C0}">
      <dgm:prSet custT="1"/>
      <dgm:spPr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 spcFirstLastPara="0" vert="horz" wrap="square" lIns="4445" tIns="4445" rIns="4445" bIns="4445" numCol="1" spcCol="1270" anchor="ctr" anchorCtr="0"/>
        <a:lstStyle/>
        <a:p>
          <a:r>
            <a:rPr lang="nb-NO" sz="700" kern="1200" dirty="0"/>
            <a:t>Driftsenhet velferdsteknologi </a:t>
          </a:r>
          <a:br>
            <a:rPr lang="nb-NO" sz="700" kern="1200" dirty="0"/>
          </a:br>
          <a:r>
            <a:rPr lang="nb-NO" sz="700" kern="1200" dirty="0"/>
            <a:t>Per Erik Engebretsen</a:t>
          </a:r>
        </a:p>
      </dgm:t>
    </dgm:pt>
    <dgm:pt modelId="{49E20E18-93BE-4367-99DE-3D446F2DB552}" type="parTrans" cxnId="{972E9756-56EC-44C4-BCAD-B7EC39C27333}">
      <dgm:prSet/>
      <dgm:spPr/>
      <dgm:t>
        <a:bodyPr/>
        <a:lstStyle/>
        <a:p>
          <a:endParaRPr lang="nb-NO"/>
        </a:p>
      </dgm:t>
    </dgm:pt>
    <dgm:pt modelId="{96433815-B792-4103-855F-1CA9C4EFE94E}" type="sibTrans" cxnId="{972E9756-56EC-44C4-BCAD-B7EC39C27333}">
      <dgm:prSet/>
      <dgm:spPr/>
      <dgm:t>
        <a:bodyPr/>
        <a:lstStyle/>
        <a:p>
          <a:endParaRPr lang="nb-NO"/>
        </a:p>
      </dgm:t>
    </dgm:pt>
    <dgm:pt modelId="{4942099A-E067-4B72-8140-66091976203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Sigrid Undsets veg bofellesskap </a:t>
          </a:r>
          <a:br>
            <a:rPr lang="nb-NO" sz="700" dirty="0"/>
          </a:br>
          <a:r>
            <a:rPr lang="nb-NO" sz="700" dirty="0"/>
            <a:t>Anita Sektnan Bye</a:t>
          </a:r>
        </a:p>
      </dgm:t>
    </dgm:pt>
    <dgm:pt modelId="{EFA5A3B0-0C08-4E68-A556-8E1FD713DFC5}" type="parTrans" cxnId="{BC7DD1B8-AACC-4527-9ED8-C55C4CBAD499}">
      <dgm:prSet/>
      <dgm:spPr/>
      <dgm:t>
        <a:bodyPr/>
        <a:lstStyle/>
        <a:p>
          <a:endParaRPr lang="nb-NO"/>
        </a:p>
      </dgm:t>
    </dgm:pt>
    <dgm:pt modelId="{64BC66B4-9F2C-4004-933D-2C9E66881E6E}" type="sibTrans" cxnId="{BC7DD1B8-AACC-4527-9ED8-C55C4CBAD499}">
      <dgm:prSet/>
      <dgm:spPr/>
      <dgm:t>
        <a:bodyPr/>
        <a:lstStyle/>
        <a:p>
          <a:endParaRPr lang="nb-NO"/>
        </a:p>
      </dgm:t>
    </dgm:pt>
    <dgm:pt modelId="{A23F301E-F342-4CB1-8033-D7D832026F97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Anders Sandvig legesenter og Legetorget</a:t>
          </a:r>
          <a:br>
            <a:rPr lang="nb-NO" sz="700" dirty="0"/>
          </a:br>
          <a:r>
            <a:rPr lang="nb-NO" sz="700" dirty="0"/>
            <a:t>Britt K. Kråkevik</a:t>
          </a:r>
        </a:p>
      </dgm:t>
    </dgm:pt>
    <dgm:pt modelId="{F973BB24-1907-40B1-B5B8-97D1C18B8E77}" type="parTrans" cxnId="{D3AE0A39-0F0E-4EA9-B572-26B37DCD91FD}">
      <dgm:prSet/>
      <dgm:spPr/>
      <dgm:t>
        <a:bodyPr/>
        <a:lstStyle/>
        <a:p>
          <a:endParaRPr lang="nb-NO"/>
        </a:p>
      </dgm:t>
    </dgm:pt>
    <dgm:pt modelId="{9257B588-DE63-4C93-8C85-5E623918805B}" type="sibTrans" cxnId="{D3AE0A39-0F0E-4EA9-B572-26B37DCD91FD}">
      <dgm:prSet/>
      <dgm:spPr/>
      <dgm:t>
        <a:bodyPr/>
        <a:lstStyle/>
        <a:p>
          <a:endParaRPr lang="nb-NO"/>
        </a:p>
      </dgm:t>
    </dgm:pt>
    <dgm:pt modelId="{CCBC2D2E-5232-4E57-BBCC-01A135D47C4A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A1</a:t>
          </a:r>
          <a:br>
            <a:rPr lang="nb-NO" sz="700" dirty="0"/>
          </a:br>
          <a:r>
            <a:rPr lang="nb-NO" sz="700" dirty="0"/>
            <a:t>Linda Tveit Berge</a:t>
          </a:r>
        </a:p>
      </dgm:t>
    </dgm:pt>
    <dgm:pt modelId="{CFDD71ED-082A-4A7B-994C-6DC68D120B5D}" type="parTrans" cxnId="{C3B2928E-6588-4AA5-B6FE-EDAC0BE26A16}">
      <dgm:prSet/>
      <dgm:spPr/>
      <dgm:t>
        <a:bodyPr/>
        <a:lstStyle/>
        <a:p>
          <a:endParaRPr lang="nb-NO"/>
        </a:p>
      </dgm:t>
    </dgm:pt>
    <dgm:pt modelId="{33A63929-3265-4EAB-836B-043FE533BFE1}" type="sibTrans" cxnId="{C3B2928E-6588-4AA5-B6FE-EDAC0BE26A16}">
      <dgm:prSet/>
      <dgm:spPr/>
      <dgm:t>
        <a:bodyPr/>
        <a:lstStyle/>
        <a:p>
          <a:endParaRPr lang="nb-NO"/>
        </a:p>
      </dgm:t>
    </dgm:pt>
    <dgm:pt modelId="{B03A0E49-C11A-46C9-B584-1531F6CE9959}">
      <dgm:prSet custT="1"/>
      <dgm:spPr>
        <a:solidFill>
          <a:srgbClr val="4F81BD"/>
        </a:solidFill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nb-NO" sz="700" dirty="0"/>
            <a:t>Blestervegen bofellesskap </a:t>
          </a:r>
          <a:br>
            <a:rPr lang="nb-NO" sz="700" dirty="0"/>
          </a:br>
          <a:r>
            <a:rPr lang="nb-NO" sz="700" dirty="0"/>
            <a:t>Anita Sektnan Bye</a:t>
          </a:r>
        </a:p>
      </dgm:t>
    </dgm:pt>
    <dgm:pt modelId="{EA6620E3-0A13-4011-A97F-435E955E657C}" type="sibTrans" cxnId="{76AC8651-4805-430E-936E-FDCE5D55809F}">
      <dgm:prSet/>
      <dgm:spPr/>
      <dgm:t>
        <a:bodyPr/>
        <a:lstStyle/>
        <a:p>
          <a:endParaRPr lang="nb-NO"/>
        </a:p>
      </dgm:t>
    </dgm:pt>
    <dgm:pt modelId="{4F23D569-4F45-4995-9C91-F9A5FA615302}" type="parTrans" cxnId="{76AC8651-4805-430E-936E-FDCE5D55809F}">
      <dgm:prSet/>
      <dgm:spPr/>
      <dgm:t>
        <a:bodyPr/>
        <a:lstStyle/>
        <a:p>
          <a:endParaRPr lang="nb-NO"/>
        </a:p>
      </dgm:t>
    </dgm:pt>
    <dgm:pt modelId="{EC829916-8FA2-4024-9628-8A72296DB9D4}">
      <dgm:prSet custT="1"/>
      <dgm:spPr/>
      <dgm:t>
        <a:bodyPr/>
        <a:lstStyle/>
        <a:p>
          <a:r>
            <a:rPr lang="nb-NO" sz="700" dirty="0"/>
            <a:t>Aktiv omsorg</a:t>
          </a:r>
        </a:p>
        <a:p>
          <a:r>
            <a:rPr lang="nb-NO" sz="700" dirty="0"/>
            <a:t>Øyvind G. Fougner </a:t>
          </a:r>
        </a:p>
      </dgm:t>
    </dgm:pt>
    <dgm:pt modelId="{6EE3E30E-5756-4213-A1BB-FFDB8426A031}" type="parTrans" cxnId="{E82BC91E-9969-4528-AA4F-DDEA8A828542}">
      <dgm:prSet/>
      <dgm:spPr/>
      <dgm:t>
        <a:bodyPr/>
        <a:lstStyle/>
        <a:p>
          <a:endParaRPr lang="nb-NO"/>
        </a:p>
      </dgm:t>
    </dgm:pt>
    <dgm:pt modelId="{2E81BDD9-1D8B-4671-BDCE-0C70276532FD}" type="sibTrans" cxnId="{E82BC91E-9969-4528-AA4F-DDEA8A828542}">
      <dgm:prSet/>
      <dgm:spPr/>
      <dgm:t>
        <a:bodyPr/>
        <a:lstStyle/>
        <a:p>
          <a:endParaRPr lang="nb-NO"/>
        </a:p>
      </dgm:t>
    </dgm:pt>
    <dgm:pt modelId="{3E2886A5-4320-4610-BD1D-FA577DFB7703}">
      <dgm:prSet custT="1"/>
      <dgm:spPr/>
      <dgm:t>
        <a:bodyPr/>
        <a:lstStyle/>
        <a:p>
          <a:r>
            <a:rPr lang="nb-NO" sz="700" dirty="0"/>
            <a:t>Dagsenter</a:t>
          </a:r>
        </a:p>
        <a:p>
          <a:r>
            <a:rPr lang="nb-NO" sz="700" dirty="0"/>
            <a:t>Anita H. Flisne</a:t>
          </a:r>
          <a:r>
            <a:rPr lang="nb-NO" sz="800" dirty="0"/>
            <a:t>s</a:t>
          </a:r>
        </a:p>
      </dgm:t>
    </dgm:pt>
    <dgm:pt modelId="{D496E046-3258-4102-8402-833E9B2BCFD1}" type="parTrans" cxnId="{50E9A6AF-26D9-494A-A14F-E62BC331F3D3}">
      <dgm:prSet/>
      <dgm:spPr/>
      <dgm:t>
        <a:bodyPr/>
        <a:lstStyle/>
        <a:p>
          <a:endParaRPr lang="nb-NO"/>
        </a:p>
      </dgm:t>
    </dgm:pt>
    <dgm:pt modelId="{73BEC6B5-95D9-4E76-954D-943320D7B17D}" type="sibTrans" cxnId="{50E9A6AF-26D9-494A-A14F-E62BC331F3D3}">
      <dgm:prSet/>
      <dgm:spPr/>
      <dgm:t>
        <a:bodyPr/>
        <a:lstStyle/>
        <a:p>
          <a:endParaRPr lang="nb-NO"/>
        </a:p>
      </dgm:t>
    </dgm:pt>
    <dgm:pt modelId="{F3B6EE1B-8705-41CF-B250-6BF6499B4E75}">
      <dgm:prSet custT="1"/>
      <dgm:spPr/>
      <dgm:t>
        <a:bodyPr/>
        <a:lstStyle/>
        <a:p>
          <a:r>
            <a:rPr lang="nb-NO" sz="700" dirty="0">
              <a:latin typeface="+mn-lt"/>
            </a:rPr>
            <a:t>Trygghetspatruljen</a:t>
          </a:r>
        </a:p>
        <a:p>
          <a:r>
            <a:rPr lang="nb-NO" sz="700" dirty="0">
              <a:latin typeface="+mn-lt"/>
            </a:rPr>
            <a:t>Jens Henrik Strande</a:t>
          </a:r>
        </a:p>
      </dgm:t>
    </dgm:pt>
    <dgm:pt modelId="{FD199AA0-A755-43D4-95D7-0963BFCED397}" type="parTrans" cxnId="{F15BEBC5-E924-4908-A777-45D1BF7D84A3}">
      <dgm:prSet/>
      <dgm:spPr/>
      <dgm:t>
        <a:bodyPr/>
        <a:lstStyle/>
        <a:p>
          <a:endParaRPr lang="nb-NO"/>
        </a:p>
      </dgm:t>
    </dgm:pt>
    <dgm:pt modelId="{1F3381DB-BA02-4C36-9895-15E8C168B3DC}" type="sibTrans" cxnId="{F15BEBC5-E924-4908-A777-45D1BF7D84A3}">
      <dgm:prSet/>
      <dgm:spPr/>
      <dgm:t>
        <a:bodyPr/>
        <a:lstStyle/>
        <a:p>
          <a:endParaRPr lang="nb-NO"/>
        </a:p>
      </dgm:t>
    </dgm:pt>
    <dgm:pt modelId="{3A8A5DFE-D2D4-452F-BE13-F815AAAD8F7C}">
      <dgm:prSet custT="1"/>
      <dgm:spPr/>
      <dgm:t>
        <a:bodyPr/>
        <a:lstStyle/>
        <a:p>
          <a:r>
            <a:rPr lang="nb-NO" sz="700" dirty="0"/>
            <a:t>Modulbygg</a:t>
          </a:r>
        </a:p>
        <a:p>
          <a:r>
            <a:rPr lang="nb-NO" sz="700" dirty="0">
              <a:solidFill>
                <a:schemeClr val="bg1"/>
              </a:solidFill>
            </a:rPr>
            <a:t>Cecilie G. Andreassen</a:t>
          </a:r>
          <a:endParaRPr lang="nb-NO" sz="700" dirty="0"/>
        </a:p>
      </dgm:t>
    </dgm:pt>
    <dgm:pt modelId="{E01FCA34-C2B0-465A-B5BF-93755E8884DC}" type="parTrans" cxnId="{51C521D3-D75C-42C4-9B09-3146F16975E9}">
      <dgm:prSet/>
      <dgm:spPr/>
      <dgm:t>
        <a:bodyPr/>
        <a:lstStyle/>
        <a:p>
          <a:endParaRPr lang="nb-NO"/>
        </a:p>
      </dgm:t>
    </dgm:pt>
    <dgm:pt modelId="{A362F24E-2E75-4C6F-AA02-48CBC7168B01}" type="sibTrans" cxnId="{51C521D3-D75C-42C4-9B09-3146F16975E9}">
      <dgm:prSet/>
      <dgm:spPr/>
      <dgm:t>
        <a:bodyPr/>
        <a:lstStyle/>
        <a:p>
          <a:endParaRPr lang="nb-NO"/>
        </a:p>
      </dgm:t>
    </dgm:pt>
    <dgm:pt modelId="{AD9F356A-8A14-4D33-848C-E967E35B2415}">
      <dgm:prSet custT="1"/>
      <dgm:spPr/>
      <dgm:t>
        <a:bodyPr/>
        <a:lstStyle/>
        <a:p>
          <a:endParaRPr lang="nb-NO" sz="700" dirty="0"/>
        </a:p>
        <a:p>
          <a:r>
            <a:rPr lang="nb-NO" sz="700" dirty="0" err="1"/>
            <a:t>Øyjordet</a:t>
          </a:r>
          <a:r>
            <a:rPr lang="nb-NO" sz="700" dirty="0"/>
            <a:t> bofellesskap </a:t>
          </a:r>
        </a:p>
        <a:p>
          <a:r>
            <a:rPr lang="nb-NO" sz="700" dirty="0"/>
            <a:t>Birgit Aasen</a:t>
          </a:r>
        </a:p>
        <a:p>
          <a:endParaRPr lang="nb-NO" sz="700" dirty="0"/>
        </a:p>
      </dgm:t>
    </dgm:pt>
    <dgm:pt modelId="{FFDD4A2B-1D8E-49D3-9DCD-40CC39FD6849}" type="parTrans" cxnId="{6EB5D866-809A-49BA-83B6-4876F4F0D5CA}">
      <dgm:prSet/>
      <dgm:spPr/>
      <dgm:t>
        <a:bodyPr/>
        <a:lstStyle/>
        <a:p>
          <a:endParaRPr lang="nb-NO"/>
        </a:p>
      </dgm:t>
    </dgm:pt>
    <dgm:pt modelId="{1AC02910-A373-4B6B-B782-BA967078352F}" type="sibTrans" cxnId="{6EB5D866-809A-49BA-83B6-4876F4F0D5CA}">
      <dgm:prSet/>
      <dgm:spPr/>
      <dgm:t>
        <a:bodyPr/>
        <a:lstStyle/>
        <a:p>
          <a:endParaRPr lang="nb-NO"/>
        </a:p>
      </dgm:t>
    </dgm:pt>
    <dgm:pt modelId="{9802A6CE-6910-4F15-9011-740D08D7B18C}">
      <dgm:prSet custT="1"/>
      <dgm:spPr/>
      <dgm:t>
        <a:bodyPr/>
        <a:lstStyle/>
        <a:p>
          <a:r>
            <a:rPr lang="nb-NO" sz="600" dirty="0"/>
            <a:t>Gartnerhagen HDO 2.etasje</a:t>
          </a:r>
        </a:p>
        <a:p>
          <a:r>
            <a:rPr lang="nb-NO" sz="600" dirty="0"/>
            <a:t>Tone Lise Kvernlien (</a:t>
          </a:r>
          <a:r>
            <a:rPr lang="nb-NO" sz="600" dirty="0" err="1"/>
            <a:t>konst</a:t>
          </a:r>
          <a:r>
            <a:rPr lang="nb-NO" sz="600" dirty="0"/>
            <a:t>)</a:t>
          </a:r>
        </a:p>
      </dgm:t>
    </dgm:pt>
    <dgm:pt modelId="{FCF590B7-58CE-4C3E-BEF3-70E912DC902D}" type="parTrans" cxnId="{CFFE1B57-B604-4ED0-8D4B-9050B41F32DB}">
      <dgm:prSet/>
      <dgm:spPr/>
      <dgm:t>
        <a:bodyPr/>
        <a:lstStyle/>
        <a:p>
          <a:endParaRPr lang="nb-NO"/>
        </a:p>
      </dgm:t>
    </dgm:pt>
    <dgm:pt modelId="{BE61B4FF-E5F3-4825-8EE9-240F16904414}" type="sibTrans" cxnId="{CFFE1B57-B604-4ED0-8D4B-9050B41F32DB}">
      <dgm:prSet/>
      <dgm:spPr/>
      <dgm:t>
        <a:bodyPr/>
        <a:lstStyle/>
        <a:p>
          <a:endParaRPr lang="nb-NO"/>
        </a:p>
      </dgm:t>
    </dgm:pt>
    <dgm:pt modelId="{EAF25D00-2511-415A-94C0-8C63834A8D77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nb-NO" sz="600" dirty="0"/>
            <a:t>Gartnerhagen HDO 3.etasje</a:t>
          </a:r>
        </a:p>
        <a:p>
          <a:r>
            <a:rPr lang="nb-NO" sz="600" dirty="0"/>
            <a:t>Henriette </a:t>
          </a:r>
          <a:r>
            <a:rPr lang="nb-NO" sz="600" dirty="0" err="1"/>
            <a:t>B.:Hilsen</a:t>
          </a:r>
          <a:endParaRPr lang="nb-NO" sz="600" dirty="0"/>
        </a:p>
      </dgm:t>
    </dgm:pt>
    <dgm:pt modelId="{0CC1CC10-616A-4C50-B68F-D8EFE00F0C77}" type="parTrans" cxnId="{F215D0F8-DCEA-4E04-9F22-30B0D9B0108D}">
      <dgm:prSet/>
      <dgm:spPr/>
      <dgm:t>
        <a:bodyPr/>
        <a:lstStyle/>
        <a:p>
          <a:endParaRPr lang="nb-NO"/>
        </a:p>
      </dgm:t>
    </dgm:pt>
    <dgm:pt modelId="{4C8B37EC-9381-4E50-AC58-F23E775E6466}" type="sibTrans" cxnId="{F215D0F8-DCEA-4E04-9F22-30B0D9B0108D}">
      <dgm:prSet/>
      <dgm:spPr/>
      <dgm:t>
        <a:bodyPr/>
        <a:lstStyle/>
        <a:p>
          <a:endParaRPr lang="nb-NO"/>
        </a:p>
      </dgm:t>
    </dgm:pt>
    <dgm:pt modelId="{0FE1F097-153D-4EF1-B770-FD92770F9417}">
      <dgm:prSet/>
      <dgm:spPr/>
      <dgm:t>
        <a:bodyPr/>
        <a:lstStyle/>
        <a:p>
          <a:r>
            <a:rPr lang="nb-NO" dirty="0"/>
            <a:t>Sykepleietjenesten</a:t>
          </a:r>
        </a:p>
        <a:p>
          <a:r>
            <a:rPr lang="nb-NO" dirty="0"/>
            <a:t>Cecilie G. Andreassen</a:t>
          </a:r>
        </a:p>
      </dgm:t>
    </dgm:pt>
    <dgm:pt modelId="{C0FD8BE2-94C6-4682-8108-A0547A31CB6A}" type="parTrans" cxnId="{149838C7-5094-41BA-9D37-156C5DAC8929}">
      <dgm:prSet/>
      <dgm:spPr/>
      <dgm:t>
        <a:bodyPr/>
        <a:lstStyle/>
        <a:p>
          <a:endParaRPr lang="nb-NO"/>
        </a:p>
      </dgm:t>
    </dgm:pt>
    <dgm:pt modelId="{5377257D-F012-4549-BE00-FA6DED5BD417}" type="sibTrans" cxnId="{149838C7-5094-41BA-9D37-156C5DAC8929}">
      <dgm:prSet/>
      <dgm:spPr/>
      <dgm:t>
        <a:bodyPr/>
        <a:lstStyle/>
        <a:p>
          <a:endParaRPr lang="nb-NO"/>
        </a:p>
      </dgm:t>
    </dgm:pt>
    <dgm:pt modelId="{91DB76B5-8F34-4027-A7C7-6C9C0307B05E}" type="pres">
      <dgm:prSet presAssocID="{CF0B8B54-9D2B-4C45-9DE4-F01D7F085C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D21B5-288C-4C2D-BCA7-EA67550D567B}" type="pres">
      <dgm:prSet presAssocID="{601184E5-ECFA-4156-A9C2-8209A355982A}" presName="hierRoot1" presStyleCnt="0">
        <dgm:presLayoutVars>
          <dgm:hierBranch val="init"/>
        </dgm:presLayoutVars>
      </dgm:prSet>
      <dgm:spPr/>
    </dgm:pt>
    <dgm:pt modelId="{7FC8238C-1F56-40A5-A1FA-26D18D5D258B}" type="pres">
      <dgm:prSet presAssocID="{601184E5-ECFA-4156-A9C2-8209A355982A}" presName="rootComposite1" presStyleCnt="0"/>
      <dgm:spPr/>
    </dgm:pt>
    <dgm:pt modelId="{1134CCF9-5958-4632-BF17-9255C86A7CDC}" type="pres">
      <dgm:prSet presAssocID="{601184E5-ECFA-4156-A9C2-8209A355982A}" presName="rootText1" presStyleLbl="node0" presStyleIdx="0" presStyleCnt="1" custScaleX="443473" custScaleY="146298">
        <dgm:presLayoutVars>
          <dgm:chPref val="3"/>
        </dgm:presLayoutVars>
      </dgm:prSet>
      <dgm:spPr/>
    </dgm:pt>
    <dgm:pt modelId="{5165E41A-0988-4911-B53A-93F677D5121F}" type="pres">
      <dgm:prSet presAssocID="{601184E5-ECFA-4156-A9C2-8209A355982A}" presName="rootConnector1" presStyleLbl="node1" presStyleIdx="0" presStyleCnt="0"/>
      <dgm:spPr/>
    </dgm:pt>
    <dgm:pt modelId="{AC9CD40A-AAA6-40F1-9842-D4F4EF503364}" type="pres">
      <dgm:prSet presAssocID="{601184E5-ECFA-4156-A9C2-8209A355982A}" presName="hierChild2" presStyleCnt="0"/>
      <dgm:spPr/>
    </dgm:pt>
    <dgm:pt modelId="{3D9BA0CF-2816-4004-9FE3-D88BA2917233}" type="pres">
      <dgm:prSet presAssocID="{E429BACD-655D-43E8-B798-C2C7069265F7}" presName="Name37" presStyleLbl="parChTrans1D2" presStyleIdx="0" presStyleCnt="9"/>
      <dgm:spPr/>
    </dgm:pt>
    <dgm:pt modelId="{BAD6390E-763B-419A-ABF4-B3460CFBFEA4}" type="pres">
      <dgm:prSet presAssocID="{2C51DACC-5D12-49AD-BCBC-6A1043CED4F0}" presName="hierRoot2" presStyleCnt="0">
        <dgm:presLayoutVars>
          <dgm:hierBranch val="init"/>
        </dgm:presLayoutVars>
      </dgm:prSet>
      <dgm:spPr/>
    </dgm:pt>
    <dgm:pt modelId="{74542DDE-A65D-4F14-9F86-E275187AE4A1}" type="pres">
      <dgm:prSet presAssocID="{2C51DACC-5D12-49AD-BCBC-6A1043CED4F0}" presName="rootComposite" presStyleCnt="0"/>
      <dgm:spPr/>
    </dgm:pt>
    <dgm:pt modelId="{3F51407A-7A27-4BDC-9648-A3FD522D4EE3}" type="pres">
      <dgm:prSet presAssocID="{2C51DACC-5D12-49AD-BCBC-6A1043CED4F0}" presName="rootText" presStyleLbl="node2" presStyleIdx="0" presStyleCnt="9" custScaleX="150333" custScaleY="130589" custLinFactNeighborX="-26957" custLinFactNeighborY="-7727">
        <dgm:presLayoutVars>
          <dgm:chPref val="3"/>
        </dgm:presLayoutVars>
      </dgm:prSet>
      <dgm:spPr>
        <a:xfrm>
          <a:off x="4187" y="2909121"/>
          <a:ext cx="773534" cy="386767"/>
        </a:xfrm>
        <a:prstGeom prst="rect">
          <a:avLst/>
        </a:prstGeom>
      </dgm:spPr>
    </dgm:pt>
    <dgm:pt modelId="{3128DA33-C110-4644-9762-5678961E9953}" type="pres">
      <dgm:prSet presAssocID="{2C51DACC-5D12-49AD-BCBC-6A1043CED4F0}" presName="rootConnector" presStyleLbl="node2" presStyleIdx="0" presStyleCnt="9"/>
      <dgm:spPr/>
    </dgm:pt>
    <dgm:pt modelId="{B52912C9-6FEB-4EB1-9701-43750F969F1B}" type="pres">
      <dgm:prSet presAssocID="{2C51DACC-5D12-49AD-BCBC-6A1043CED4F0}" presName="hierChild4" presStyleCnt="0"/>
      <dgm:spPr/>
    </dgm:pt>
    <dgm:pt modelId="{10349C44-D3AC-4D82-82A8-F7B171303788}" type="pres">
      <dgm:prSet presAssocID="{616A3FBD-47EB-4E24-8F5E-B860B96150F8}" presName="Name37" presStyleLbl="parChTrans1D3" presStyleIdx="0" presStyleCnt="49"/>
      <dgm:spPr/>
    </dgm:pt>
    <dgm:pt modelId="{752C42B2-9A0F-4106-9F19-EFFAD139F77E}" type="pres">
      <dgm:prSet presAssocID="{33DC6A7C-ACAF-4A8D-9195-BC544740EF50}" presName="hierRoot2" presStyleCnt="0">
        <dgm:presLayoutVars>
          <dgm:hierBranch val="init"/>
        </dgm:presLayoutVars>
      </dgm:prSet>
      <dgm:spPr/>
    </dgm:pt>
    <dgm:pt modelId="{A56EC8AC-E660-4D14-8E24-CE303102A6C8}" type="pres">
      <dgm:prSet presAssocID="{33DC6A7C-ACAF-4A8D-9195-BC544740EF50}" presName="rootComposite" presStyleCnt="0"/>
      <dgm:spPr/>
    </dgm:pt>
    <dgm:pt modelId="{991E13C5-DE3C-4BE2-8D0E-71D21EC4538F}" type="pres">
      <dgm:prSet presAssocID="{33DC6A7C-ACAF-4A8D-9195-BC544740EF50}" presName="rootText" presStyleLbl="node3" presStyleIdx="0" presStyleCnt="49" custScaleX="120226" custScaleY="115357" custLinFactNeighborX="-23633" custLinFactNeighborY="-8863">
        <dgm:presLayoutVars>
          <dgm:chPref val="3"/>
        </dgm:presLayoutVars>
      </dgm:prSet>
      <dgm:spPr>
        <a:xfrm>
          <a:off x="197570" y="3458330"/>
          <a:ext cx="773534" cy="386767"/>
        </a:xfrm>
        <a:prstGeom prst="rect">
          <a:avLst/>
        </a:prstGeom>
      </dgm:spPr>
    </dgm:pt>
    <dgm:pt modelId="{0956DF07-096E-4BB1-8D36-EDDB8D5B2688}" type="pres">
      <dgm:prSet presAssocID="{33DC6A7C-ACAF-4A8D-9195-BC544740EF50}" presName="rootConnector" presStyleLbl="node3" presStyleIdx="0" presStyleCnt="49"/>
      <dgm:spPr/>
    </dgm:pt>
    <dgm:pt modelId="{B5BD72A3-3AA6-4A8E-8E2F-8043D01E9BF8}" type="pres">
      <dgm:prSet presAssocID="{33DC6A7C-ACAF-4A8D-9195-BC544740EF50}" presName="hierChild4" presStyleCnt="0"/>
      <dgm:spPr/>
    </dgm:pt>
    <dgm:pt modelId="{7516CE17-3F6F-4F34-8E86-D9831AAAF0FF}" type="pres">
      <dgm:prSet presAssocID="{33DC6A7C-ACAF-4A8D-9195-BC544740EF50}" presName="hierChild5" presStyleCnt="0"/>
      <dgm:spPr/>
    </dgm:pt>
    <dgm:pt modelId="{D70F7CCE-3E7E-432A-9A5C-D0BB3418FD97}" type="pres">
      <dgm:prSet presAssocID="{49E20E18-93BE-4367-99DE-3D446F2DB552}" presName="Name37" presStyleLbl="parChTrans1D3" presStyleIdx="1" presStyleCnt="49"/>
      <dgm:spPr/>
    </dgm:pt>
    <dgm:pt modelId="{86BD3ECA-D1FB-4251-A9DF-4643F33F8180}" type="pres">
      <dgm:prSet presAssocID="{8DDB6DF5-0478-4146-82FC-A4EBC09034C0}" presName="hierRoot2" presStyleCnt="0">
        <dgm:presLayoutVars>
          <dgm:hierBranch val="init"/>
        </dgm:presLayoutVars>
      </dgm:prSet>
      <dgm:spPr/>
    </dgm:pt>
    <dgm:pt modelId="{E70EA755-A819-4CAF-83FB-0841D302E366}" type="pres">
      <dgm:prSet presAssocID="{8DDB6DF5-0478-4146-82FC-A4EBC09034C0}" presName="rootComposite" presStyleCnt="0"/>
      <dgm:spPr/>
    </dgm:pt>
    <dgm:pt modelId="{3AAD7FB6-7C2C-4B12-9F21-5CF564D5F1C9}" type="pres">
      <dgm:prSet presAssocID="{8DDB6DF5-0478-4146-82FC-A4EBC09034C0}" presName="rootText" presStyleLbl="node3" presStyleIdx="1" presStyleCnt="49" custScaleX="120226" custScaleY="149964" custLinFactNeighborX="-23633" custLinFactNeighborY="-8863">
        <dgm:presLayoutVars>
          <dgm:chPref val="3"/>
        </dgm:presLayoutVars>
      </dgm:prSet>
      <dgm:spPr/>
    </dgm:pt>
    <dgm:pt modelId="{913C486D-73F0-4E65-B243-B4400875F5A1}" type="pres">
      <dgm:prSet presAssocID="{8DDB6DF5-0478-4146-82FC-A4EBC09034C0}" presName="rootConnector" presStyleLbl="node3" presStyleIdx="1" presStyleCnt="49"/>
      <dgm:spPr/>
    </dgm:pt>
    <dgm:pt modelId="{0C03D032-40D6-4993-BCEB-74CA2F51499D}" type="pres">
      <dgm:prSet presAssocID="{8DDB6DF5-0478-4146-82FC-A4EBC09034C0}" presName="hierChild4" presStyleCnt="0"/>
      <dgm:spPr/>
    </dgm:pt>
    <dgm:pt modelId="{FFF2E055-1221-492C-AF16-93841A3C4F22}" type="pres">
      <dgm:prSet presAssocID="{8DDB6DF5-0478-4146-82FC-A4EBC09034C0}" presName="hierChild5" presStyleCnt="0"/>
      <dgm:spPr/>
    </dgm:pt>
    <dgm:pt modelId="{578FCD29-7C3C-4D7E-B6D1-56A6994B064E}" type="pres">
      <dgm:prSet presAssocID="{2C51DACC-5D12-49AD-BCBC-6A1043CED4F0}" presName="hierChild5" presStyleCnt="0"/>
      <dgm:spPr/>
    </dgm:pt>
    <dgm:pt modelId="{310D7D2C-AC4A-4561-B71D-60F956EE63D9}" type="pres">
      <dgm:prSet presAssocID="{471BAB62-7FB1-4F56-8461-4D96C491689C}" presName="Name37" presStyleLbl="parChTrans1D2" presStyleIdx="1" presStyleCnt="9"/>
      <dgm:spPr/>
    </dgm:pt>
    <dgm:pt modelId="{BEDD734D-6118-4C55-8A29-E89B9DF51159}" type="pres">
      <dgm:prSet presAssocID="{AD0CC704-E134-4D2D-A9B8-B6165460E4F9}" presName="hierRoot2" presStyleCnt="0">
        <dgm:presLayoutVars>
          <dgm:hierBranch val="init"/>
        </dgm:presLayoutVars>
      </dgm:prSet>
      <dgm:spPr/>
    </dgm:pt>
    <dgm:pt modelId="{E15475CD-AC41-4A78-A2BD-95EB3A472C57}" type="pres">
      <dgm:prSet presAssocID="{AD0CC704-E134-4D2D-A9B8-B6165460E4F9}" presName="rootComposite" presStyleCnt="0"/>
      <dgm:spPr/>
    </dgm:pt>
    <dgm:pt modelId="{DCB820ED-6C99-4BAA-82E7-89C90A9902B8}" type="pres">
      <dgm:prSet presAssocID="{AD0CC704-E134-4D2D-A9B8-B6165460E4F9}" presName="rootText" presStyleLbl="node2" presStyleIdx="1" presStyleCnt="9" custScaleX="205803" custLinFactNeighborX="4029" custLinFactNeighborY="683">
        <dgm:presLayoutVars>
          <dgm:chPref val="3"/>
        </dgm:presLayoutVars>
      </dgm:prSet>
      <dgm:spPr/>
    </dgm:pt>
    <dgm:pt modelId="{B73BB543-8A34-488E-9FFB-0693ACF40DED}" type="pres">
      <dgm:prSet presAssocID="{AD0CC704-E134-4D2D-A9B8-B6165460E4F9}" presName="rootConnector" presStyleLbl="node2" presStyleIdx="1" presStyleCnt="9"/>
      <dgm:spPr/>
    </dgm:pt>
    <dgm:pt modelId="{0367CC11-71B5-4A6D-85F9-BCA042C193C6}" type="pres">
      <dgm:prSet presAssocID="{AD0CC704-E134-4D2D-A9B8-B6165460E4F9}" presName="hierChild4" presStyleCnt="0"/>
      <dgm:spPr/>
    </dgm:pt>
    <dgm:pt modelId="{1C18C079-1E10-4D7C-992A-45723620C0AF}" type="pres">
      <dgm:prSet presAssocID="{383DF849-0F4C-43ED-AF88-8D136D303BB9}" presName="Name37" presStyleLbl="parChTrans1D3" presStyleIdx="2" presStyleCnt="49"/>
      <dgm:spPr/>
    </dgm:pt>
    <dgm:pt modelId="{E66065F7-1E74-4DAE-B079-97CB76952862}" type="pres">
      <dgm:prSet presAssocID="{7181943B-A2DF-4FFC-BAD9-4707AF11C497}" presName="hierRoot2" presStyleCnt="0">
        <dgm:presLayoutVars>
          <dgm:hierBranch val="init"/>
        </dgm:presLayoutVars>
      </dgm:prSet>
      <dgm:spPr/>
    </dgm:pt>
    <dgm:pt modelId="{842FAC6B-969B-45A2-9748-87621A83048D}" type="pres">
      <dgm:prSet presAssocID="{7181943B-A2DF-4FFC-BAD9-4707AF11C497}" presName="rootComposite" presStyleCnt="0"/>
      <dgm:spPr/>
    </dgm:pt>
    <dgm:pt modelId="{2E07E2F7-E1D7-47F9-A621-EE4F0F84E06E}" type="pres">
      <dgm:prSet presAssocID="{7181943B-A2DF-4FFC-BAD9-4707AF11C497}" presName="rootText" presStyleLbl="node3" presStyleIdx="2" presStyleCnt="49" custScaleX="161500">
        <dgm:presLayoutVars>
          <dgm:chPref val="3"/>
        </dgm:presLayoutVars>
      </dgm:prSet>
      <dgm:spPr/>
    </dgm:pt>
    <dgm:pt modelId="{55BBD56E-49BF-44B7-BA99-F036AA8BE332}" type="pres">
      <dgm:prSet presAssocID="{7181943B-A2DF-4FFC-BAD9-4707AF11C497}" presName="rootConnector" presStyleLbl="node3" presStyleIdx="2" presStyleCnt="49"/>
      <dgm:spPr/>
    </dgm:pt>
    <dgm:pt modelId="{285C1489-FD73-40A4-88A5-B59583281664}" type="pres">
      <dgm:prSet presAssocID="{7181943B-A2DF-4FFC-BAD9-4707AF11C497}" presName="hierChild4" presStyleCnt="0"/>
      <dgm:spPr/>
    </dgm:pt>
    <dgm:pt modelId="{0500C4EE-934A-4D08-9A3C-B2D4ABFAE506}" type="pres">
      <dgm:prSet presAssocID="{7181943B-A2DF-4FFC-BAD9-4707AF11C497}" presName="hierChild5" presStyleCnt="0"/>
      <dgm:spPr/>
    </dgm:pt>
    <dgm:pt modelId="{4BF5C6A2-8D1E-4D1B-AFA3-FD30922E7BE5}" type="pres">
      <dgm:prSet presAssocID="{18CDD339-C26B-4176-8C0D-7A511D16852E}" presName="Name37" presStyleLbl="parChTrans1D3" presStyleIdx="3" presStyleCnt="49"/>
      <dgm:spPr/>
    </dgm:pt>
    <dgm:pt modelId="{2C449A9D-56EA-4B95-8A7C-5E32C04E68A1}" type="pres">
      <dgm:prSet presAssocID="{22125D65-9EE4-4659-9A59-FE56058F4C5B}" presName="hierRoot2" presStyleCnt="0">
        <dgm:presLayoutVars>
          <dgm:hierBranch val="init"/>
        </dgm:presLayoutVars>
      </dgm:prSet>
      <dgm:spPr/>
    </dgm:pt>
    <dgm:pt modelId="{1ED7440A-64F0-4496-8CB3-250CC44280EC}" type="pres">
      <dgm:prSet presAssocID="{22125D65-9EE4-4659-9A59-FE56058F4C5B}" presName="rootComposite" presStyleCnt="0"/>
      <dgm:spPr/>
    </dgm:pt>
    <dgm:pt modelId="{F0C48617-D427-4111-BDC2-86FBB1FF0B69}" type="pres">
      <dgm:prSet presAssocID="{22125D65-9EE4-4659-9A59-FE56058F4C5B}" presName="rootText" presStyleLbl="node3" presStyleIdx="3" presStyleCnt="49" custScaleX="161500">
        <dgm:presLayoutVars>
          <dgm:chPref val="3"/>
        </dgm:presLayoutVars>
      </dgm:prSet>
      <dgm:spPr/>
    </dgm:pt>
    <dgm:pt modelId="{50751B2E-4DF4-4511-A934-DDE29464F92F}" type="pres">
      <dgm:prSet presAssocID="{22125D65-9EE4-4659-9A59-FE56058F4C5B}" presName="rootConnector" presStyleLbl="node3" presStyleIdx="3" presStyleCnt="49"/>
      <dgm:spPr/>
    </dgm:pt>
    <dgm:pt modelId="{362D27E0-87BB-4C16-9052-8845B006061C}" type="pres">
      <dgm:prSet presAssocID="{22125D65-9EE4-4659-9A59-FE56058F4C5B}" presName="hierChild4" presStyleCnt="0"/>
      <dgm:spPr/>
    </dgm:pt>
    <dgm:pt modelId="{7EB08432-3157-42C0-A444-C0975C9333C0}" type="pres">
      <dgm:prSet presAssocID="{22125D65-9EE4-4659-9A59-FE56058F4C5B}" presName="hierChild5" presStyleCnt="0"/>
      <dgm:spPr/>
    </dgm:pt>
    <dgm:pt modelId="{C4B6D0D1-89C2-47A1-A41C-DC06D0ED05EE}" type="pres">
      <dgm:prSet presAssocID="{206B1263-6640-4F80-809B-0F2AA3CE1C4D}" presName="Name37" presStyleLbl="parChTrans1D3" presStyleIdx="4" presStyleCnt="49"/>
      <dgm:spPr/>
    </dgm:pt>
    <dgm:pt modelId="{55846962-1224-4D27-9E2F-5D4B631BB68A}" type="pres">
      <dgm:prSet presAssocID="{4C87BFCB-9883-4928-9097-BDAC3798520C}" presName="hierRoot2" presStyleCnt="0">
        <dgm:presLayoutVars>
          <dgm:hierBranch val="init"/>
        </dgm:presLayoutVars>
      </dgm:prSet>
      <dgm:spPr/>
    </dgm:pt>
    <dgm:pt modelId="{1E2A504A-CCD8-4755-9F2A-2ED205720A80}" type="pres">
      <dgm:prSet presAssocID="{4C87BFCB-9883-4928-9097-BDAC3798520C}" presName="rootComposite" presStyleCnt="0"/>
      <dgm:spPr/>
    </dgm:pt>
    <dgm:pt modelId="{1F268CEB-70A7-45FF-B59B-2630AF36E0A4}" type="pres">
      <dgm:prSet presAssocID="{4C87BFCB-9883-4928-9097-BDAC3798520C}" presName="rootText" presStyleLbl="node3" presStyleIdx="4" presStyleCnt="49" custScaleX="161500">
        <dgm:presLayoutVars>
          <dgm:chPref val="3"/>
        </dgm:presLayoutVars>
      </dgm:prSet>
      <dgm:spPr/>
    </dgm:pt>
    <dgm:pt modelId="{E8F64E86-787E-47B3-B81B-F670F02F8B5A}" type="pres">
      <dgm:prSet presAssocID="{4C87BFCB-9883-4928-9097-BDAC3798520C}" presName="rootConnector" presStyleLbl="node3" presStyleIdx="4" presStyleCnt="49"/>
      <dgm:spPr/>
    </dgm:pt>
    <dgm:pt modelId="{947D54C5-C6AC-4B37-B473-CD0DBCF66B69}" type="pres">
      <dgm:prSet presAssocID="{4C87BFCB-9883-4928-9097-BDAC3798520C}" presName="hierChild4" presStyleCnt="0"/>
      <dgm:spPr/>
    </dgm:pt>
    <dgm:pt modelId="{904870D2-3F09-4607-B9F8-7C28CDD26FF1}" type="pres">
      <dgm:prSet presAssocID="{4C87BFCB-9883-4928-9097-BDAC3798520C}" presName="hierChild5" presStyleCnt="0"/>
      <dgm:spPr/>
    </dgm:pt>
    <dgm:pt modelId="{41676EDF-6B6D-482D-A6C8-8B2C4A25468B}" type="pres">
      <dgm:prSet presAssocID="{19EA9825-EDDA-41E0-8491-DDE7060C9824}" presName="Name37" presStyleLbl="parChTrans1D3" presStyleIdx="5" presStyleCnt="49"/>
      <dgm:spPr/>
    </dgm:pt>
    <dgm:pt modelId="{C33B7597-58A6-4B2E-96D1-6B64F19E6492}" type="pres">
      <dgm:prSet presAssocID="{9879A774-8E75-4147-A671-6455266DB59C}" presName="hierRoot2" presStyleCnt="0">
        <dgm:presLayoutVars>
          <dgm:hierBranch val="init"/>
        </dgm:presLayoutVars>
      </dgm:prSet>
      <dgm:spPr/>
    </dgm:pt>
    <dgm:pt modelId="{D3449C7C-466D-4BD2-B1F9-5172BABDBEC8}" type="pres">
      <dgm:prSet presAssocID="{9879A774-8E75-4147-A671-6455266DB59C}" presName="rootComposite" presStyleCnt="0"/>
      <dgm:spPr/>
    </dgm:pt>
    <dgm:pt modelId="{70448ECF-A744-4864-8DB3-6EBA42142C6B}" type="pres">
      <dgm:prSet presAssocID="{9879A774-8E75-4147-A671-6455266DB59C}" presName="rootText" presStyleLbl="node3" presStyleIdx="5" presStyleCnt="49" custScaleX="161500">
        <dgm:presLayoutVars>
          <dgm:chPref val="3"/>
        </dgm:presLayoutVars>
      </dgm:prSet>
      <dgm:spPr/>
    </dgm:pt>
    <dgm:pt modelId="{1F9F62DE-00CB-4499-BBF9-944FC7F56067}" type="pres">
      <dgm:prSet presAssocID="{9879A774-8E75-4147-A671-6455266DB59C}" presName="rootConnector" presStyleLbl="node3" presStyleIdx="5" presStyleCnt="49"/>
      <dgm:spPr/>
    </dgm:pt>
    <dgm:pt modelId="{A4CC995B-EA4B-455F-A8BF-13F5967C4267}" type="pres">
      <dgm:prSet presAssocID="{9879A774-8E75-4147-A671-6455266DB59C}" presName="hierChild4" presStyleCnt="0"/>
      <dgm:spPr/>
    </dgm:pt>
    <dgm:pt modelId="{91CDA1A1-A209-4CA8-8213-DF4CCB9AE1B0}" type="pres">
      <dgm:prSet presAssocID="{9879A774-8E75-4147-A671-6455266DB59C}" presName="hierChild5" presStyleCnt="0"/>
      <dgm:spPr/>
    </dgm:pt>
    <dgm:pt modelId="{15A66616-1C41-4AE3-A372-05D098AB96FE}" type="pres">
      <dgm:prSet presAssocID="{9B2D345D-4467-40ED-92A9-0991AA87099D}" presName="Name37" presStyleLbl="parChTrans1D3" presStyleIdx="6" presStyleCnt="49"/>
      <dgm:spPr/>
    </dgm:pt>
    <dgm:pt modelId="{963B02CF-F08C-4B6A-A8F6-C729E2BCFE19}" type="pres">
      <dgm:prSet presAssocID="{C4C59479-D8C4-4C76-B087-C941E89952A6}" presName="hierRoot2" presStyleCnt="0">
        <dgm:presLayoutVars>
          <dgm:hierBranch val="init"/>
        </dgm:presLayoutVars>
      </dgm:prSet>
      <dgm:spPr/>
    </dgm:pt>
    <dgm:pt modelId="{3BBCBFA9-7DDC-407F-B768-901B2765F49C}" type="pres">
      <dgm:prSet presAssocID="{C4C59479-D8C4-4C76-B087-C941E89952A6}" presName="rootComposite" presStyleCnt="0"/>
      <dgm:spPr/>
    </dgm:pt>
    <dgm:pt modelId="{F1A73E0D-52D9-4EE4-9538-887515497C73}" type="pres">
      <dgm:prSet presAssocID="{C4C59479-D8C4-4C76-B087-C941E89952A6}" presName="rootText" presStyleLbl="node3" presStyleIdx="6" presStyleCnt="49" custScaleX="161500">
        <dgm:presLayoutVars>
          <dgm:chPref val="3"/>
        </dgm:presLayoutVars>
      </dgm:prSet>
      <dgm:spPr/>
    </dgm:pt>
    <dgm:pt modelId="{E308D7D7-258B-4BB2-90F2-1B980AF805D3}" type="pres">
      <dgm:prSet presAssocID="{C4C59479-D8C4-4C76-B087-C941E89952A6}" presName="rootConnector" presStyleLbl="node3" presStyleIdx="6" presStyleCnt="49"/>
      <dgm:spPr/>
    </dgm:pt>
    <dgm:pt modelId="{CCE60942-B732-475A-A0E7-801AF803CD72}" type="pres">
      <dgm:prSet presAssocID="{C4C59479-D8C4-4C76-B087-C941E89952A6}" presName="hierChild4" presStyleCnt="0"/>
      <dgm:spPr/>
    </dgm:pt>
    <dgm:pt modelId="{5F850897-6A01-40D6-AFA5-ACBFAE594B84}" type="pres">
      <dgm:prSet presAssocID="{C4C59479-D8C4-4C76-B087-C941E89952A6}" presName="hierChild5" presStyleCnt="0"/>
      <dgm:spPr/>
    </dgm:pt>
    <dgm:pt modelId="{5BB247BA-3140-4E89-9E99-AD82148A1512}" type="pres">
      <dgm:prSet presAssocID="{B3D508C8-164F-4837-89B8-E9ED634BBF1B}" presName="Name37" presStyleLbl="parChTrans1D3" presStyleIdx="7" presStyleCnt="49"/>
      <dgm:spPr/>
    </dgm:pt>
    <dgm:pt modelId="{949DAD0C-AB7D-4AE9-AD36-7ACFF23D8798}" type="pres">
      <dgm:prSet presAssocID="{A95B2A14-0E02-49C8-A73A-17AF6D1FB17C}" presName="hierRoot2" presStyleCnt="0">
        <dgm:presLayoutVars>
          <dgm:hierBranch val="init"/>
        </dgm:presLayoutVars>
      </dgm:prSet>
      <dgm:spPr/>
    </dgm:pt>
    <dgm:pt modelId="{61FD2FC5-7210-41F3-95BA-812D0489AB31}" type="pres">
      <dgm:prSet presAssocID="{A95B2A14-0E02-49C8-A73A-17AF6D1FB17C}" presName="rootComposite" presStyleCnt="0"/>
      <dgm:spPr/>
    </dgm:pt>
    <dgm:pt modelId="{500B4708-A714-4E7B-ABD4-690234487CB9}" type="pres">
      <dgm:prSet presAssocID="{A95B2A14-0E02-49C8-A73A-17AF6D1FB17C}" presName="rootText" presStyleLbl="node3" presStyleIdx="7" presStyleCnt="49" custScaleX="161500">
        <dgm:presLayoutVars>
          <dgm:chPref val="3"/>
        </dgm:presLayoutVars>
      </dgm:prSet>
      <dgm:spPr/>
    </dgm:pt>
    <dgm:pt modelId="{2737E925-28D6-4941-905E-DC335B631204}" type="pres">
      <dgm:prSet presAssocID="{A95B2A14-0E02-49C8-A73A-17AF6D1FB17C}" presName="rootConnector" presStyleLbl="node3" presStyleIdx="7" presStyleCnt="49"/>
      <dgm:spPr/>
    </dgm:pt>
    <dgm:pt modelId="{2A06EFB3-E98E-4D01-8E05-F1204E671899}" type="pres">
      <dgm:prSet presAssocID="{A95B2A14-0E02-49C8-A73A-17AF6D1FB17C}" presName="hierChild4" presStyleCnt="0"/>
      <dgm:spPr/>
    </dgm:pt>
    <dgm:pt modelId="{521DEF3A-DC23-4E84-B8AF-4C98B0E58245}" type="pres">
      <dgm:prSet presAssocID="{A95B2A14-0E02-49C8-A73A-17AF6D1FB17C}" presName="hierChild5" presStyleCnt="0"/>
      <dgm:spPr/>
    </dgm:pt>
    <dgm:pt modelId="{4F091F58-D28E-4F98-8844-E781C3C16D21}" type="pres">
      <dgm:prSet presAssocID="{EFA5A3B0-0C08-4E68-A556-8E1FD713DFC5}" presName="Name37" presStyleLbl="parChTrans1D3" presStyleIdx="8" presStyleCnt="49"/>
      <dgm:spPr/>
    </dgm:pt>
    <dgm:pt modelId="{56B4251A-45B6-4CB7-B20A-48A693FE2AD3}" type="pres">
      <dgm:prSet presAssocID="{4942099A-E067-4B72-8140-66091976203A}" presName="hierRoot2" presStyleCnt="0">
        <dgm:presLayoutVars>
          <dgm:hierBranch val="init"/>
        </dgm:presLayoutVars>
      </dgm:prSet>
      <dgm:spPr/>
    </dgm:pt>
    <dgm:pt modelId="{0CF93F88-3518-404F-91CD-4C7444DC25D5}" type="pres">
      <dgm:prSet presAssocID="{4942099A-E067-4B72-8140-66091976203A}" presName="rootComposite" presStyleCnt="0"/>
      <dgm:spPr/>
    </dgm:pt>
    <dgm:pt modelId="{A0B76D8A-D034-4903-BAB2-8B24DF26AAB6}" type="pres">
      <dgm:prSet presAssocID="{4942099A-E067-4B72-8140-66091976203A}" presName="rootText" presStyleLbl="node3" presStyleIdx="8" presStyleCnt="49" custScaleX="168442" custScaleY="115924" custLinFactNeighborX="406" custLinFactNeighborY="1315">
        <dgm:presLayoutVars>
          <dgm:chPref val="3"/>
        </dgm:presLayoutVars>
      </dgm:prSet>
      <dgm:spPr/>
    </dgm:pt>
    <dgm:pt modelId="{CC1D2948-1BFD-4676-8A63-737A487A0055}" type="pres">
      <dgm:prSet presAssocID="{4942099A-E067-4B72-8140-66091976203A}" presName="rootConnector" presStyleLbl="node3" presStyleIdx="8" presStyleCnt="49"/>
      <dgm:spPr/>
    </dgm:pt>
    <dgm:pt modelId="{B03FC4C7-FC7C-4A8E-9417-9274B41833DF}" type="pres">
      <dgm:prSet presAssocID="{4942099A-E067-4B72-8140-66091976203A}" presName="hierChild4" presStyleCnt="0"/>
      <dgm:spPr/>
    </dgm:pt>
    <dgm:pt modelId="{F970F4DF-F5BA-473F-95E1-60A190DA7B45}" type="pres">
      <dgm:prSet presAssocID="{4942099A-E067-4B72-8140-66091976203A}" presName="hierChild5" presStyleCnt="0"/>
      <dgm:spPr/>
    </dgm:pt>
    <dgm:pt modelId="{6BB48E30-8474-4357-8249-3A2E78499608}" type="pres">
      <dgm:prSet presAssocID="{E0112495-1707-4D14-90B1-890C7FFCE21D}" presName="Name37" presStyleLbl="parChTrans1D3" presStyleIdx="9" presStyleCnt="49"/>
      <dgm:spPr/>
    </dgm:pt>
    <dgm:pt modelId="{13401079-A5A7-4055-86D0-2F5B1252AC19}" type="pres">
      <dgm:prSet presAssocID="{AC28BC76-9C46-4B7D-AF2F-51ACC0176065}" presName="hierRoot2" presStyleCnt="0">
        <dgm:presLayoutVars>
          <dgm:hierBranch val="init"/>
        </dgm:presLayoutVars>
      </dgm:prSet>
      <dgm:spPr/>
    </dgm:pt>
    <dgm:pt modelId="{C15A4A75-513C-4D69-8A6A-0F4EEE4AE57C}" type="pres">
      <dgm:prSet presAssocID="{AC28BC76-9C46-4B7D-AF2F-51ACC0176065}" presName="rootComposite" presStyleCnt="0"/>
      <dgm:spPr/>
    </dgm:pt>
    <dgm:pt modelId="{32F0D893-6221-49F8-8A2B-B2154782EABC}" type="pres">
      <dgm:prSet presAssocID="{AC28BC76-9C46-4B7D-AF2F-51ACC0176065}" presName="rootText" presStyleLbl="node3" presStyleIdx="9" presStyleCnt="49" custScaleX="161500">
        <dgm:presLayoutVars>
          <dgm:chPref val="3"/>
        </dgm:presLayoutVars>
      </dgm:prSet>
      <dgm:spPr/>
    </dgm:pt>
    <dgm:pt modelId="{4BCC1D89-A511-411C-9004-9E41324FBE5D}" type="pres">
      <dgm:prSet presAssocID="{AC28BC76-9C46-4B7D-AF2F-51ACC0176065}" presName="rootConnector" presStyleLbl="node3" presStyleIdx="9" presStyleCnt="49"/>
      <dgm:spPr/>
    </dgm:pt>
    <dgm:pt modelId="{03FED771-05BD-43A0-8336-51226CB0F6BF}" type="pres">
      <dgm:prSet presAssocID="{AC28BC76-9C46-4B7D-AF2F-51ACC0176065}" presName="hierChild4" presStyleCnt="0"/>
      <dgm:spPr/>
    </dgm:pt>
    <dgm:pt modelId="{BC29BF2A-E667-41D6-ADD0-828FCD187537}" type="pres">
      <dgm:prSet presAssocID="{AC28BC76-9C46-4B7D-AF2F-51ACC0176065}" presName="hierChild5" presStyleCnt="0"/>
      <dgm:spPr/>
    </dgm:pt>
    <dgm:pt modelId="{6FB8443A-4D27-4575-B503-9332555FAA40}" type="pres">
      <dgm:prSet presAssocID="{55229CE0-AF90-46FC-806D-6D0704E04AB6}" presName="Name37" presStyleLbl="parChTrans1D3" presStyleIdx="10" presStyleCnt="49"/>
      <dgm:spPr/>
    </dgm:pt>
    <dgm:pt modelId="{FCC691A7-4440-4376-B849-2ABCC902D80D}" type="pres">
      <dgm:prSet presAssocID="{26260064-D2E8-4793-9D5C-F71C2BDD662A}" presName="hierRoot2" presStyleCnt="0">
        <dgm:presLayoutVars>
          <dgm:hierBranch val="init"/>
        </dgm:presLayoutVars>
      </dgm:prSet>
      <dgm:spPr/>
    </dgm:pt>
    <dgm:pt modelId="{C32C8A47-6F01-481C-8BCE-9936939A652E}" type="pres">
      <dgm:prSet presAssocID="{26260064-D2E8-4793-9D5C-F71C2BDD662A}" presName="rootComposite" presStyleCnt="0"/>
      <dgm:spPr/>
    </dgm:pt>
    <dgm:pt modelId="{045451B6-417E-463D-8DE9-66485487F414}" type="pres">
      <dgm:prSet presAssocID="{26260064-D2E8-4793-9D5C-F71C2BDD662A}" presName="rootText" presStyleLbl="node3" presStyleIdx="10" presStyleCnt="49" custScaleX="161500">
        <dgm:presLayoutVars>
          <dgm:chPref val="3"/>
        </dgm:presLayoutVars>
      </dgm:prSet>
      <dgm:spPr/>
    </dgm:pt>
    <dgm:pt modelId="{506A96F6-37FE-4D7D-A502-592985663F56}" type="pres">
      <dgm:prSet presAssocID="{26260064-D2E8-4793-9D5C-F71C2BDD662A}" presName="rootConnector" presStyleLbl="node3" presStyleIdx="10" presStyleCnt="49"/>
      <dgm:spPr/>
    </dgm:pt>
    <dgm:pt modelId="{EC7BFF77-C53E-45FB-8CEE-35923C97D94E}" type="pres">
      <dgm:prSet presAssocID="{26260064-D2E8-4793-9D5C-F71C2BDD662A}" presName="hierChild4" presStyleCnt="0"/>
      <dgm:spPr/>
    </dgm:pt>
    <dgm:pt modelId="{88E38D50-DF88-4F30-88DC-4589FBC018D2}" type="pres">
      <dgm:prSet presAssocID="{26260064-D2E8-4793-9D5C-F71C2BDD662A}" presName="hierChild5" presStyleCnt="0"/>
      <dgm:spPr/>
    </dgm:pt>
    <dgm:pt modelId="{2712725D-F126-48B8-8D27-58135095EDE9}" type="pres">
      <dgm:prSet presAssocID="{740AE924-9327-4D6A-A1C8-03A4F45C7271}" presName="Name37" presStyleLbl="parChTrans1D3" presStyleIdx="11" presStyleCnt="49"/>
      <dgm:spPr/>
    </dgm:pt>
    <dgm:pt modelId="{2CF5B569-F7EE-4738-AA8A-D51961C86971}" type="pres">
      <dgm:prSet presAssocID="{8E573B4F-5610-45BA-935A-049204803F04}" presName="hierRoot2" presStyleCnt="0">
        <dgm:presLayoutVars>
          <dgm:hierBranch val="init"/>
        </dgm:presLayoutVars>
      </dgm:prSet>
      <dgm:spPr/>
    </dgm:pt>
    <dgm:pt modelId="{376F0EDD-226E-4B39-AE7E-A68BCEBAE346}" type="pres">
      <dgm:prSet presAssocID="{8E573B4F-5610-45BA-935A-049204803F04}" presName="rootComposite" presStyleCnt="0"/>
      <dgm:spPr/>
    </dgm:pt>
    <dgm:pt modelId="{19DFBF1D-F2FE-4FB3-BBEE-E904E9EE426C}" type="pres">
      <dgm:prSet presAssocID="{8E573B4F-5610-45BA-935A-049204803F04}" presName="rootText" presStyleLbl="node3" presStyleIdx="11" presStyleCnt="49" custScaleX="161500">
        <dgm:presLayoutVars>
          <dgm:chPref val="3"/>
        </dgm:presLayoutVars>
      </dgm:prSet>
      <dgm:spPr/>
    </dgm:pt>
    <dgm:pt modelId="{36D791DE-E825-42AA-9536-6A8263D2576C}" type="pres">
      <dgm:prSet presAssocID="{8E573B4F-5610-45BA-935A-049204803F04}" presName="rootConnector" presStyleLbl="node3" presStyleIdx="11" presStyleCnt="49"/>
      <dgm:spPr/>
    </dgm:pt>
    <dgm:pt modelId="{8D05B948-FBC8-4019-AF79-7DD34B2BA82E}" type="pres">
      <dgm:prSet presAssocID="{8E573B4F-5610-45BA-935A-049204803F04}" presName="hierChild4" presStyleCnt="0"/>
      <dgm:spPr/>
    </dgm:pt>
    <dgm:pt modelId="{6840FB13-ABF2-4E6E-A212-9D0AD0FECA52}" type="pres">
      <dgm:prSet presAssocID="{8E573B4F-5610-45BA-935A-049204803F04}" presName="hierChild5" presStyleCnt="0"/>
      <dgm:spPr/>
    </dgm:pt>
    <dgm:pt modelId="{123B37CF-07B8-468B-8809-6CA970EDDFCE}" type="pres">
      <dgm:prSet presAssocID="{4F23D569-4F45-4995-9C91-F9A5FA615302}" presName="Name37" presStyleLbl="parChTrans1D3" presStyleIdx="12" presStyleCnt="49"/>
      <dgm:spPr/>
    </dgm:pt>
    <dgm:pt modelId="{8C1D161E-A599-4049-A039-CDFDDA78EE71}" type="pres">
      <dgm:prSet presAssocID="{B03A0E49-C11A-46C9-B584-1531F6CE9959}" presName="hierRoot2" presStyleCnt="0">
        <dgm:presLayoutVars>
          <dgm:hierBranch val="init"/>
        </dgm:presLayoutVars>
      </dgm:prSet>
      <dgm:spPr/>
    </dgm:pt>
    <dgm:pt modelId="{87A1700B-6DE1-4E90-A538-0E91709EC9C3}" type="pres">
      <dgm:prSet presAssocID="{B03A0E49-C11A-46C9-B584-1531F6CE9959}" presName="rootComposite" presStyleCnt="0"/>
      <dgm:spPr/>
    </dgm:pt>
    <dgm:pt modelId="{883765BD-4914-4FF2-84CA-3D0FA985AB14}" type="pres">
      <dgm:prSet presAssocID="{B03A0E49-C11A-46C9-B584-1531F6CE9959}" presName="rootText" presStyleLbl="node3" presStyleIdx="12" presStyleCnt="49" custScaleX="161500">
        <dgm:presLayoutVars>
          <dgm:chPref val="3"/>
        </dgm:presLayoutVars>
      </dgm:prSet>
      <dgm:spPr/>
    </dgm:pt>
    <dgm:pt modelId="{8C85ECA7-D384-4192-A3AB-4BF046601F15}" type="pres">
      <dgm:prSet presAssocID="{B03A0E49-C11A-46C9-B584-1531F6CE9959}" presName="rootConnector" presStyleLbl="node3" presStyleIdx="12" presStyleCnt="49"/>
      <dgm:spPr/>
    </dgm:pt>
    <dgm:pt modelId="{FA1EC383-1D76-4C47-8414-74FFFD575290}" type="pres">
      <dgm:prSet presAssocID="{B03A0E49-C11A-46C9-B584-1531F6CE9959}" presName="hierChild4" presStyleCnt="0"/>
      <dgm:spPr/>
    </dgm:pt>
    <dgm:pt modelId="{1348D945-8A79-4BFC-BA7C-F2510FE3898B}" type="pres">
      <dgm:prSet presAssocID="{B03A0E49-C11A-46C9-B584-1531F6CE9959}" presName="hierChild5" presStyleCnt="0"/>
      <dgm:spPr/>
    </dgm:pt>
    <dgm:pt modelId="{CE0AB68E-C20D-429B-97E1-F364C7C2ADCF}" type="pres">
      <dgm:prSet presAssocID="{82A3104D-CD81-4B74-8E0F-A54D3ED9B38E}" presName="Name37" presStyleLbl="parChTrans1D3" presStyleIdx="13" presStyleCnt="49"/>
      <dgm:spPr/>
    </dgm:pt>
    <dgm:pt modelId="{2FACA588-1200-4B8F-9ADF-543EB1299F87}" type="pres">
      <dgm:prSet presAssocID="{AFC41751-9A6A-49CF-BD81-2C428AFADFF8}" presName="hierRoot2" presStyleCnt="0">
        <dgm:presLayoutVars>
          <dgm:hierBranch val="init"/>
        </dgm:presLayoutVars>
      </dgm:prSet>
      <dgm:spPr/>
    </dgm:pt>
    <dgm:pt modelId="{0CCE052F-961F-404A-BA34-6B9464896D4B}" type="pres">
      <dgm:prSet presAssocID="{AFC41751-9A6A-49CF-BD81-2C428AFADFF8}" presName="rootComposite" presStyleCnt="0"/>
      <dgm:spPr/>
    </dgm:pt>
    <dgm:pt modelId="{6A99FB23-6E94-4786-AD61-1E98B449AE09}" type="pres">
      <dgm:prSet presAssocID="{AFC41751-9A6A-49CF-BD81-2C428AFADFF8}" presName="rootText" presStyleLbl="node3" presStyleIdx="13" presStyleCnt="49" custScaleX="161500">
        <dgm:presLayoutVars>
          <dgm:chPref val="3"/>
        </dgm:presLayoutVars>
      </dgm:prSet>
      <dgm:spPr/>
    </dgm:pt>
    <dgm:pt modelId="{FEC79A36-5966-4007-B73A-111D1BE3FD8B}" type="pres">
      <dgm:prSet presAssocID="{AFC41751-9A6A-49CF-BD81-2C428AFADFF8}" presName="rootConnector" presStyleLbl="node3" presStyleIdx="13" presStyleCnt="49"/>
      <dgm:spPr/>
    </dgm:pt>
    <dgm:pt modelId="{E0EB6D75-FD94-463F-B074-67EC1EEC85D0}" type="pres">
      <dgm:prSet presAssocID="{AFC41751-9A6A-49CF-BD81-2C428AFADFF8}" presName="hierChild4" presStyleCnt="0"/>
      <dgm:spPr/>
    </dgm:pt>
    <dgm:pt modelId="{F6A30B49-683C-42C3-844D-15ED63835ABF}" type="pres">
      <dgm:prSet presAssocID="{AFC41751-9A6A-49CF-BD81-2C428AFADFF8}" presName="hierChild5" presStyleCnt="0"/>
      <dgm:spPr/>
    </dgm:pt>
    <dgm:pt modelId="{3A349725-77C8-4D46-B1F9-C2461A24E613}" type="pres">
      <dgm:prSet presAssocID="{D3360D77-E2F0-422D-A836-43967260003D}" presName="Name37" presStyleLbl="parChTrans1D3" presStyleIdx="14" presStyleCnt="49"/>
      <dgm:spPr/>
    </dgm:pt>
    <dgm:pt modelId="{2F2B3EF0-202C-4F59-88EE-ADE19DE266DF}" type="pres">
      <dgm:prSet presAssocID="{69298F4F-F465-486B-B98B-51E2F103BB66}" presName="hierRoot2" presStyleCnt="0">
        <dgm:presLayoutVars>
          <dgm:hierBranch val="init"/>
        </dgm:presLayoutVars>
      </dgm:prSet>
      <dgm:spPr/>
    </dgm:pt>
    <dgm:pt modelId="{557CA049-C4AE-4A5E-9A7B-8AB5A41D373F}" type="pres">
      <dgm:prSet presAssocID="{69298F4F-F465-486B-B98B-51E2F103BB66}" presName="rootComposite" presStyleCnt="0"/>
      <dgm:spPr/>
    </dgm:pt>
    <dgm:pt modelId="{CDC85286-A43D-4CB0-8324-C9A6DD20CE8D}" type="pres">
      <dgm:prSet presAssocID="{69298F4F-F465-486B-B98B-51E2F103BB66}" presName="rootText" presStyleLbl="node3" presStyleIdx="14" presStyleCnt="49" custScaleX="161500">
        <dgm:presLayoutVars>
          <dgm:chPref val="3"/>
        </dgm:presLayoutVars>
      </dgm:prSet>
      <dgm:spPr/>
    </dgm:pt>
    <dgm:pt modelId="{37D41BE8-B267-4BAA-9231-DAFF4D0C62A5}" type="pres">
      <dgm:prSet presAssocID="{69298F4F-F465-486B-B98B-51E2F103BB66}" presName="rootConnector" presStyleLbl="node3" presStyleIdx="14" presStyleCnt="49"/>
      <dgm:spPr/>
    </dgm:pt>
    <dgm:pt modelId="{92A7636C-57D8-4C95-B273-E6E90F2BFA4D}" type="pres">
      <dgm:prSet presAssocID="{69298F4F-F465-486B-B98B-51E2F103BB66}" presName="hierChild4" presStyleCnt="0"/>
      <dgm:spPr/>
    </dgm:pt>
    <dgm:pt modelId="{41C63983-1DC6-4794-BB46-20179E1FBD2B}" type="pres">
      <dgm:prSet presAssocID="{69298F4F-F465-486B-B98B-51E2F103BB66}" presName="hierChild5" presStyleCnt="0"/>
      <dgm:spPr/>
    </dgm:pt>
    <dgm:pt modelId="{D7A0DFD0-3B2D-4868-86F2-58051916294E}" type="pres">
      <dgm:prSet presAssocID="{FFDD4A2B-1D8E-49D3-9DCD-40CC39FD6849}" presName="Name37" presStyleLbl="parChTrans1D3" presStyleIdx="15" presStyleCnt="49"/>
      <dgm:spPr/>
    </dgm:pt>
    <dgm:pt modelId="{CCEE6ECA-9B4A-4E59-A371-B801E39EDA1B}" type="pres">
      <dgm:prSet presAssocID="{AD9F356A-8A14-4D33-848C-E967E35B2415}" presName="hierRoot2" presStyleCnt="0">
        <dgm:presLayoutVars>
          <dgm:hierBranch val="init"/>
        </dgm:presLayoutVars>
      </dgm:prSet>
      <dgm:spPr/>
    </dgm:pt>
    <dgm:pt modelId="{37959A1B-FE4F-4C74-B7AF-6839CD2E2BB3}" type="pres">
      <dgm:prSet presAssocID="{AD9F356A-8A14-4D33-848C-E967E35B2415}" presName="rootComposite" presStyleCnt="0"/>
      <dgm:spPr/>
    </dgm:pt>
    <dgm:pt modelId="{46E0E66A-3F97-4B4B-82C2-0890FD1785F5}" type="pres">
      <dgm:prSet presAssocID="{AD9F356A-8A14-4D33-848C-E967E35B2415}" presName="rootText" presStyleLbl="node3" presStyleIdx="15" presStyleCnt="49" custScaleX="162503" custScaleY="109429" custLinFactNeighborX="686" custLinFactNeighborY="-31589">
        <dgm:presLayoutVars>
          <dgm:chPref val="3"/>
        </dgm:presLayoutVars>
      </dgm:prSet>
      <dgm:spPr/>
    </dgm:pt>
    <dgm:pt modelId="{C23833BE-91FF-478C-A053-0E531E263BEE}" type="pres">
      <dgm:prSet presAssocID="{AD9F356A-8A14-4D33-848C-E967E35B2415}" presName="rootConnector" presStyleLbl="node3" presStyleIdx="15" presStyleCnt="49"/>
      <dgm:spPr/>
    </dgm:pt>
    <dgm:pt modelId="{99896D6B-F850-40F2-995B-7AC7DE0BF31E}" type="pres">
      <dgm:prSet presAssocID="{AD9F356A-8A14-4D33-848C-E967E35B2415}" presName="hierChild4" presStyleCnt="0"/>
      <dgm:spPr/>
    </dgm:pt>
    <dgm:pt modelId="{E4AEB453-E07B-4CE9-8B42-EA7A1B97A8A0}" type="pres">
      <dgm:prSet presAssocID="{AD9F356A-8A14-4D33-848C-E967E35B2415}" presName="hierChild5" presStyleCnt="0"/>
      <dgm:spPr/>
    </dgm:pt>
    <dgm:pt modelId="{7BB31EE1-5041-49F1-BC9C-5C690478F037}" type="pres">
      <dgm:prSet presAssocID="{AD0CC704-E134-4D2D-A9B8-B6165460E4F9}" presName="hierChild5" presStyleCnt="0"/>
      <dgm:spPr/>
    </dgm:pt>
    <dgm:pt modelId="{AB8CD319-F366-418C-8E42-1355DEBB4713}" type="pres">
      <dgm:prSet presAssocID="{0370C79F-AB9B-4315-80C1-CB1B7F1EAE88}" presName="Name37" presStyleLbl="parChTrans1D2" presStyleIdx="2" presStyleCnt="9"/>
      <dgm:spPr/>
    </dgm:pt>
    <dgm:pt modelId="{338C7500-DD7F-4CB8-BDD1-531C74B78F53}" type="pres">
      <dgm:prSet presAssocID="{1746D91E-A15D-4847-9E81-4AA69789963D}" presName="hierRoot2" presStyleCnt="0">
        <dgm:presLayoutVars>
          <dgm:hierBranch val="init"/>
        </dgm:presLayoutVars>
      </dgm:prSet>
      <dgm:spPr/>
    </dgm:pt>
    <dgm:pt modelId="{4F76B19F-E207-4E18-921F-FCF0C8DCC6EC}" type="pres">
      <dgm:prSet presAssocID="{1746D91E-A15D-4847-9E81-4AA69789963D}" presName="rootComposite" presStyleCnt="0"/>
      <dgm:spPr/>
    </dgm:pt>
    <dgm:pt modelId="{0362A30A-E6D1-4615-B668-12F836C0C28A}" type="pres">
      <dgm:prSet presAssocID="{1746D91E-A15D-4847-9E81-4AA69789963D}" presName="rootText" presStyleLbl="node2" presStyleIdx="2" presStyleCnt="9" custScaleX="205803" custScaleY="114675" custLinFactNeighborX="4029">
        <dgm:presLayoutVars>
          <dgm:chPref val="3"/>
        </dgm:presLayoutVars>
      </dgm:prSet>
      <dgm:spPr/>
    </dgm:pt>
    <dgm:pt modelId="{71CF8475-2227-477A-8414-1A0CFB36707F}" type="pres">
      <dgm:prSet presAssocID="{1746D91E-A15D-4847-9E81-4AA69789963D}" presName="rootConnector" presStyleLbl="node2" presStyleIdx="2" presStyleCnt="9"/>
      <dgm:spPr/>
    </dgm:pt>
    <dgm:pt modelId="{F32A7833-494D-417D-92BE-0524DEA91784}" type="pres">
      <dgm:prSet presAssocID="{1746D91E-A15D-4847-9E81-4AA69789963D}" presName="hierChild4" presStyleCnt="0"/>
      <dgm:spPr/>
    </dgm:pt>
    <dgm:pt modelId="{58DEF3EC-9793-44BE-BBB5-C99BAADF37C1}" type="pres">
      <dgm:prSet presAssocID="{1746D91E-A15D-4847-9E81-4AA69789963D}" presName="hierChild5" presStyleCnt="0"/>
      <dgm:spPr/>
    </dgm:pt>
    <dgm:pt modelId="{1976B7B9-BD84-4F4C-A378-B8952F08A87D}" type="pres">
      <dgm:prSet presAssocID="{A3713416-020D-4D33-A314-E5DAE79710A4}" presName="Name37" presStyleLbl="parChTrans1D2" presStyleIdx="3" presStyleCnt="9"/>
      <dgm:spPr/>
    </dgm:pt>
    <dgm:pt modelId="{8205E1C5-AB84-434F-9730-84E65F4909DA}" type="pres">
      <dgm:prSet presAssocID="{A6AE7BED-7D45-4996-8446-0EF5AB2CD219}" presName="hierRoot2" presStyleCnt="0">
        <dgm:presLayoutVars>
          <dgm:hierBranch val="init"/>
        </dgm:presLayoutVars>
      </dgm:prSet>
      <dgm:spPr/>
    </dgm:pt>
    <dgm:pt modelId="{C21E2213-A3B0-458C-ABF9-6F35594A6455}" type="pres">
      <dgm:prSet presAssocID="{A6AE7BED-7D45-4996-8446-0EF5AB2CD219}" presName="rootComposite" presStyleCnt="0"/>
      <dgm:spPr/>
    </dgm:pt>
    <dgm:pt modelId="{44EEA638-0E45-4B40-A2C1-FEF4A10CF44C}" type="pres">
      <dgm:prSet presAssocID="{A6AE7BED-7D45-4996-8446-0EF5AB2CD219}" presName="rootText" presStyleLbl="node2" presStyleIdx="3" presStyleCnt="9" custScaleX="205803" custLinFactNeighborX="4029" custLinFactNeighborY="683">
        <dgm:presLayoutVars>
          <dgm:chPref val="3"/>
        </dgm:presLayoutVars>
      </dgm:prSet>
      <dgm:spPr/>
    </dgm:pt>
    <dgm:pt modelId="{C464176F-2C61-40AB-AFC9-D6AD8ADC8FF9}" type="pres">
      <dgm:prSet presAssocID="{A6AE7BED-7D45-4996-8446-0EF5AB2CD219}" presName="rootConnector" presStyleLbl="node2" presStyleIdx="3" presStyleCnt="9"/>
      <dgm:spPr/>
    </dgm:pt>
    <dgm:pt modelId="{4A635418-C284-4387-9FDF-4BB0494E8983}" type="pres">
      <dgm:prSet presAssocID="{A6AE7BED-7D45-4996-8446-0EF5AB2CD219}" presName="hierChild4" presStyleCnt="0"/>
      <dgm:spPr/>
    </dgm:pt>
    <dgm:pt modelId="{C630024A-0569-40B2-A247-58D69C4A3DA5}" type="pres">
      <dgm:prSet presAssocID="{FF19FF0D-398D-4361-87E1-5F262EB055D1}" presName="Name37" presStyleLbl="parChTrans1D3" presStyleIdx="16" presStyleCnt="49"/>
      <dgm:spPr/>
    </dgm:pt>
    <dgm:pt modelId="{20E1398C-0427-466A-AFC6-79DD5B0AF178}" type="pres">
      <dgm:prSet presAssocID="{CB7DF4F1-0D24-48C6-934E-D0E9981BFB3F}" presName="hierRoot2" presStyleCnt="0">
        <dgm:presLayoutVars>
          <dgm:hierBranch val="init"/>
        </dgm:presLayoutVars>
      </dgm:prSet>
      <dgm:spPr/>
    </dgm:pt>
    <dgm:pt modelId="{C67779F0-6DFA-4583-B9FD-9C57322A2E3D}" type="pres">
      <dgm:prSet presAssocID="{CB7DF4F1-0D24-48C6-934E-D0E9981BFB3F}" presName="rootComposite" presStyleCnt="0"/>
      <dgm:spPr/>
    </dgm:pt>
    <dgm:pt modelId="{3372307B-B4EC-4CFE-9DEC-A1C29577C578}" type="pres">
      <dgm:prSet presAssocID="{CB7DF4F1-0D24-48C6-934E-D0E9981BFB3F}" presName="rootText" presStyleLbl="node3" presStyleIdx="16" presStyleCnt="49" custScaleX="161500">
        <dgm:presLayoutVars>
          <dgm:chPref val="3"/>
        </dgm:presLayoutVars>
      </dgm:prSet>
      <dgm:spPr/>
    </dgm:pt>
    <dgm:pt modelId="{46746588-BF2A-47EF-9A51-A0923DA731DA}" type="pres">
      <dgm:prSet presAssocID="{CB7DF4F1-0D24-48C6-934E-D0E9981BFB3F}" presName="rootConnector" presStyleLbl="node3" presStyleIdx="16" presStyleCnt="49"/>
      <dgm:spPr/>
    </dgm:pt>
    <dgm:pt modelId="{B45CC960-B0A3-404D-BB5D-5188EDADAFAD}" type="pres">
      <dgm:prSet presAssocID="{CB7DF4F1-0D24-48C6-934E-D0E9981BFB3F}" presName="hierChild4" presStyleCnt="0"/>
      <dgm:spPr/>
    </dgm:pt>
    <dgm:pt modelId="{9AB10ABA-6DDA-4865-BB71-63E10209DE02}" type="pres">
      <dgm:prSet presAssocID="{CB7DF4F1-0D24-48C6-934E-D0E9981BFB3F}" presName="hierChild5" presStyleCnt="0"/>
      <dgm:spPr/>
    </dgm:pt>
    <dgm:pt modelId="{4174CC3D-275A-46A4-94C7-05A7FCBE6E2A}" type="pres">
      <dgm:prSet presAssocID="{7848C89E-A361-4582-9895-A88102DEE69D}" presName="Name37" presStyleLbl="parChTrans1D3" presStyleIdx="17" presStyleCnt="49"/>
      <dgm:spPr/>
    </dgm:pt>
    <dgm:pt modelId="{D825250A-4EFC-4B08-A4DC-9F558FC89DDC}" type="pres">
      <dgm:prSet presAssocID="{E4C054EA-F6DE-4F8A-A61B-B048DDF9CB01}" presName="hierRoot2" presStyleCnt="0">
        <dgm:presLayoutVars>
          <dgm:hierBranch val="init"/>
        </dgm:presLayoutVars>
      </dgm:prSet>
      <dgm:spPr/>
    </dgm:pt>
    <dgm:pt modelId="{9CCB5356-B8A7-4278-9D33-4C2F4EBA3280}" type="pres">
      <dgm:prSet presAssocID="{E4C054EA-F6DE-4F8A-A61B-B048DDF9CB01}" presName="rootComposite" presStyleCnt="0"/>
      <dgm:spPr/>
    </dgm:pt>
    <dgm:pt modelId="{08E93276-CAC8-4395-B8A1-B10E20F8292E}" type="pres">
      <dgm:prSet presAssocID="{E4C054EA-F6DE-4F8A-A61B-B048DDF9CB01}" presName="rootText" presStyleLbl="node3" presStyleIdx="17" presStyleCnt="49" custScaleX="161500">
        <dgm:presLayoutVars>
          <dgm:chPref val="3"/>
        </dgm:presLayoutVars>
      </dgm:prSet>
      <dgm:spPr/>
    </dgm:pt>
    <dgm:pt modelId="{EA773BBD-3FA5-4A47-9FAD-C470B54A8E91}" type="pres">
      <dgm:prSet presAssocID="{E4C054EA-F6DE-4F8A-A61B-B048DDF9CB01}" presName="rootConnector" presStyleLbl="node3" presStyleIdx="17" presStyleCnt="49"/>
      <dgm:spPr/>
    </dgm:pt>
    <dgm:pt modelId="{75384AFD-BEC8-4577-B7BC-366A3072A0FA}" type="pres">
      <dgm:prSet presAssocID="{E4C054EA-F6DE-4F8A-A61B-B048DDF9CB01}" presName="hierChild4" presStyleCnt="0"/>
      <dgm:spPr/>
    </dgm:pt>
    <dgm:pt modelId="{4A15E68E-7419-455A-9BA9-F065A4C258F6}" type="pres">
      <dgm:prSet presAssocID="{E4C054EA-F6DE-4F8A-A61B-B048DDF9CB01}" presName="hierChild5" presStyleCnt="0"/>
      <dgm:spPr/>
    </dgm:pt>
    <dgm:pt modelId="{376EBB33-5B7C-477F-953B-84A1AA70C246}" type="pres">
      <dgm:prSet presAssocID="{C3B4A070-B3FB-47B5-A8EA-44F1C9715ED6}" presName="Name37" presStyleLbl="parChTrans1D3" presStyleIdx="18" presStyleCnt="49"/>
      <dgm:spPr/>
    </dgm:pt>
    <dgm:pt modelId="{F7B30EB9-DE8F-4BF0-815F-0FB9137AEF8C}" type="pres">
      <dgm:prSet presAssocID="{559CDEF7-67BF-4FFC-AC69-258E202BCE60}" presName="hierRoot2" presStyleCnt="0">
        <dgm:presLayoutVars>
          <dgm:hierBranch val="init"/>
        </dgm:presLayoutVars>
      </dgm:prSet>
      <dgm:spPr/>
    </dgm:pt>
    <dgm:pt modelId="{C12E96B9-C0EA-49CE-93A6-C23E555F5956}" type="pres">
      <dgm:prSet presAssocID="{559CDEF7-67BF-4FFC-AC69-258E202BCE60}" presName="rootComposite" presStyleCnt="0"/>
      <dgm:spPr/>
    </dgm:pt>
    <dgm:pt modelId="{49996C22-9237-481E-8896-1A1F63F2DC4A}" type="pres">
      <dgm:prSet presAssocID="{559CDEF7-67BF-4FFC-AC69-258E202BCE60}" presName="rootText" presStyleLbl="node3" presStyleIdx="18" presStyleCnt="49" custScaleX="161500">
        <dgm:presLayoutVars>
          <dgm:chPref val="3"/>
        </dgm:presLayoutVars>
      </dgm:prSet>
      <dgm:spPr/>
    </dgm:pt>
    <dgm:pt modelId="{C18DA40B-349E-40BA-B10A-122BA7B81D0D}" type="pres">
      <dgm:prSet presAssocID="{559CDEF7-67BF-4FFC-AC69-258E202BCE60}" presName="rootConnector" presStyleLbl="node3" presStyleIdx="18" presStyleCnt="49"/>
      <dgm:spPr/>
    </dgm:pt>
    <dgm:pt modelId="{41329EF2-99F9-433B-AE9B-2A8D1347F94F}" type="pres">
      <dgm:prSet presAssocID="{559CDEF7-67BF-4FFC-AC69-258E202BCE60}" presName="hierChild4" presStyleCnt="0"/>
      <dgm:spPr/>
    </dgm:pt>
    <dgm:pt modelId="{6688BAFB-A6FA-45D8-BB82-6EC02B6D1F9F}" type="pres">
      <dgm:prSet presAssocID="{559CDEF7-67BF-4FFC-AC69-258E202BCE60}" presName="hierChild5" presStyleCnt="0"/>
      <dgm:spPr/>
    </dgm:pt>
    <dgm:pt modelId="{F034237F-5797-420C-970A-1BA9D68BB9F5}" type="pres">
      <dgm:prSet presAssocID="{FF560445-2D99-4921-8C58-C78346A7200F}" presName="Name37" presStyleLbl="parChTrans1D3" presStyleIdx="19" presStyleCnt="49"/>
      <dgm:spPr/>
    </dgm:pt>
    <dgm:pt modelId="{F61EFDE8-8AF7-40FC-B0A3-2ECCDE3A2E6E}" type="pres">
      <dgm:prSet presAssocID="{434931E1-83AA-4F7D-A39A-74FA283CF2C2}" presName="hierRoot2" presStyleCnt="0">
        <dgm:presLayoutVars>
          <dgm:hierBranch val="init"/>
        </dgm:presLayoutVars>
      </dgm:prSet>
      <dgm:spPr/>
    </dgm:pt>
    <dgm:pt modelId="{6B5D817D-070D-4484-93EF-AC3E3796DA28}" type="pres">
      <dgm:prSet presAssocID="{434931E1-83AA-4F7D-A39A-74FA283CF2C2}" presName="rootComposite" presStyleCnt="0"/>
      <dgm:spPr/>
    </dgm:pt>
    <dgm:pt modelId="{FECCD27F-6F5C-482E-8CC8-FD98B9759DA7}" type="pres">
      <dgm:prSet presAssocID="{434931E1-83AA-4F7D-A39A-74FA283CF2C2}" presName="rootText" presStyleLbl="node3" presStyleIdx="19" presStyleCnt="49" custScaleX="161500">
        <dgm:presLayoutVars>
          <dgm:chPref val="3"/>
        </dgm:presLayoutVars>
      </dgm:prSet>
      <dgm:spPr/>
    </dgm:pt>
    <dgm:pt modelId="{C056F15A-5DD2-4DA7-88B3-32CC67BF4037}" type="pres">
      <dgm:prSet presAssocID="{434931E1-83AA-4F7D-A39A-74FA283CF2C2}" presName="rootConnector" presStyleLbl="node3" presStyleIdx="19" presStyleCnt="49"/>
      <dgm:spPr/>
    </dgm:pt>
    <dgm:pt modelId="{B3E60CD7-51DF-418B-A467-D8A838823CBC}" type="pres">
      <dgm:prSet presAssocID="{434931E1-83AA-4F7D-A39A-74FA283CF2C2}" presName="hierChild4" presStyleCnt="0"/>
      <dgm:spPr/>
    </dgm:pt>
    <dgm:pt modelId="{3DD8B15D-E07D-44BB-940D-258594D584FA}" type="pres">
      <dgm:prSet presAssocID="{434931E1-83AA-4F7D-A39A-74FA283CF2C2}" presName="hierChild5" presStyleCnt="0"/>
      <dgm:spPr/>
    </dgm:pt>
    <dgm:pt modelId="{A0C17B83-4AB0-4564-80F9-8C793B64BF1A}" type="pres">
      <dgm:prSet presAssocID="{86C379C7-8055-4817-BBAC-56EF035BEAB7}" presName="Name37" presStyleLbl="parChTrans1D3" presStyleIdx="20" presStyleCnt="49"/>
      <dgm:spPr/>
    </dgm:pt>
    <dgm:pt modelId="{261FDED1-13DB-4E63-B87D-927F2132162D}" type="pres">
      <dgm:prSet presAssocID="{BA334E7F-B127-4B45-9A4C-61CF552ED233}" presName="hierRoot2" presStyleCnt="0">
        <dgm:presLayoutVars>
          <dgm:hierBranch val="init"/>
        </dgm:presLayoutVars>
      </dgm:prSet>
      <dgm:spPr/>
    </dgm:pt>
    <dgm:pt modelId="{1F407C45-4696-4B9B-90B4-B017B5E3FB49}" type="pres">
      <dgm:prSet presAssocID="{BA334E7F-B127-4B45-9A4C-61CF552ED233}" presName="rootComposite" presStyleCnt="0"/>
      <dgm:spPr/>
    </dgm:pt>
    <dgm:pt modelId="{7B773DD5-109B-4184-9A71-7FF76B69B271}" type="pres">
      <dgm:prSet presAssocID="{BA334E7F-B127-4B45-9A4C-61CF552ED233}" presName="rootText" presStyleLbl="node3" presStyleIdx="20" presStyleCnt="49" custScaleX="161500">
        <dgm:presLayoutVars>
          <dgm:chPref val="3"/>
        </dgm:presLayoutVars>
      </dgm:prSet>
      <dgm:spPr/>
    </dgm:pt>
    <dgm:pt modelId="{6444DB29-F277-4A1D-B142-037A49466B74}" type="pres">
      <dgm:prSet presAssocID="{BA334E7F-B127-4B45-9A4C-61CF552ED233}" presName="rootConnector" presStyleLbl="node3" presStyleIdx="20" presStyleCnt="49"/>
      <dgm:spPr/>
    </dgm:pt>
    <dgm:pt modelId="{93CE07B7-E524-45AB-8764-870904A2E9D9}" type="pres">
      <dgm:prSet presAssocID="{BA334E7F-B127-4B45-9A4C-61CF552ED233}" presName="hierChild4" presStyleCnt="0"/>
      <dgm:spPr/>
    </dgm:pt>
    <dgm:pt modelId="{E01D96D0-D8C4-4737-A127-5158FC0FA11B}" type="pres">
      <dgm:prSet presAssocID="{BA334E7F-B127-4B45-9A4C-61CF552ED233}" presName="hierChild5" presStyleCnt="0"/>
      <dgm:spPr/>
    </dgm:pt>
    <dgm:pt modelId="{C73CF909-3959-4932-8401-AD464DC4A6CB}" type="pres">
      <dgm:prSet presAssocID="{00E2A5FB-614F-4E5E-A82A-742E2D5116B9}" presName="Name37" presStyleLbl="parChTrans1D3" presStyleIdx="21" presStyleCnt="49"/>
      <dgm:spPr/>
    </dgm:pt>
    <dgm:pt modelId="{0A8851EF-7285-4045-BF7F-8B604339627B}" type="pres">
      <dgm:prSet presAssocID="{DAABB5EA-51CB-49F6-8AD3-567C8C447CB4}" presName="hierRoot2" presStyleCnt="0">
        <dgm:presLayoutVars>
          <dgm:hierBranch val="init"/>
        </dgm:presLayoutVars>
      </dgm:prSet>
      <dgm:spPr/>
    </dgm:pt>
    <dgm:pt modelId="{6186ADA7-1B30-445D-BA37-3D9CF77C422B}" type="pres">
      <dgm:prSet presAssocID="{DAABB5EA-51CB-49F6-8AD3-567C8C447CB4}" presName="rootComposite" presStyleCnt="0"/>
      <dgm:spPr/>
    </dgm:pt>
    <dgm:pt modelId="{A56472BD-71A2-42A1-B5FE-8256E672EB59}" type="pres">
      <dgm:prSet presAssocID="{DAABB5EA-51CB-49F6-8AD3-567C8C447CB4}" presName="rootText" presStyleLbl="node3" presStyleIdx="21" presStyleCnt="49" custScaleX="166959" custScaleY="108199">
        <dgm:presLayoutVars>
          <dgm:chPref val="3"/>
        </dgm:presLayoutVars>
      </dgm:prSet>
      <dgm:spPr/>
    </dgm:pt>
    <dgm:pt modelId="{18F963A5-D10F-4922-B461-AC0E2A195B66}" type="pres">
      <dgm:prSet presAssocID="{DAABB5EA-51CB-49F6-8AD3-567C8C447CB4}" presName="rootConnector" presStyleLbl="node3" presStyleIdx="21" presStyleCnt="49"/>
      <dgm:spPr/>
    </dgm:pt>
    <dgm:pt modelId="{624DB531-E9BE-474F-8167-168E4E1A76AC}" type="pres">
      <dgm:prSet presAssocID="{DAABB5EA-51CB-49F6-8AD3-567C8C447CB4}" presName="hierChild4" presStyleCnt="0"/>
      <dgm:spPr/>
    </dgm:pt>
    <dgm:pt modelId="{C8FCA49D-129E-4454-A281-1C3B0CBF5D48}" type="pres">
      <dgm:prSet presAssocID="{DAABB5EA-51CB-49F6-8AD3-567C8C447CB4}" presName="hierChild5" presStyleCnt="0"/>
      <dgm:spPr/>
    </dgm:pt>
    <dgm:pt modelId="{488CB543-240F-409F-B5CA-6204C5A7C5ED}" type="pres">
      <dgm:prSet presAssocID="{FCF590B7-58CE-4C3E-BEF3-70E912DC902D}" presName="Name37" presStyleLbl="parChTrans1D3" presStyleIdx="22" presStyleCnt="49"/>
      <dgm:spPr/>
    </dgm:pt>
    <dgm:pt modelId="{73544D89-48F2-457C-9FED-566475D03F91}" type="pres">
      <dgm:prSet presAssocID="{9802A6CE-6910-4F15-9011-740D08D7B18C}" presName="hierRoot2" presStyleCnt="0">
        <dgm:presLayoutVars>
          <dgm:hierBranch val="init"/>
        </dgm:presLayoutVars>
      </dgm:prSet>
      <dgm:spPr/>
    </dgm:pt>
    <dgm:pt modelId="{3BF90235-BE5E-4F14-A67E-BB06D2AF4FB4}" type="pres">
      <dgm:prSet presAssocID="{9802A6CE-6910-4F15-9011-740D08D7B18C}" presName="rootComposite" presStyleCnt="0"/>
      <dgm:spPr/>
    </dgm:pt>
    <dgm:pt modelId="{2705DAC9-BAFB-48D5-A657-6D8A2A9135ED}" type="pres">
      <dgm:prSet presAssocID="{9802A6CE-6910-4F15-9011-740D08D7B18C}" presName="rootText" presStyleLbl="node3" presStyleIdx="22" presStyleCnt="49" custScaleX="169778" custScaleY="123443" custLinFactNeighborX="-7344" custLinFactNeighborY="13830">
        <dgm:presLayoutVars>
          <dgm:chPref val="3"/>
        </dgm:presLayoutVars>
      </dgm:prSet>
      <dgm:spPr/>
    </dgm:pt>
    <dgm:pt modelId="{E1680E8A-CE01-4B29-9938-788C06B82CF1}" type="pres">
      <dgm:prSet presAssocID="{9802A6CE-6910-4F15-9011-740D08D7B18C}" presName="rootConnector" presStyleLbl="node3" presStyleIdx="22" presStyleCnt="49"/>
      <dgm:spPr/>
    </dgm:pt>
    <dgm:pt modelId="{11601F8B-0D2C-4447-9BC2-AD021FBC1B31}" type="pres">
      <dgm:prSet presAssocID="{9802A6CE-6910-4F15-9011-740D08D7B18C}" presName="hierChild4" presStyleCnt="0"/>
      <dgm:spPr/>
    </dgm:pt>
    <dgm:pt modelId="{130F93DD-9E2E-4D9A-B7BD-BB2BA630284F}" type="pres">
      <dgm:prSet presAssocID="{9802A6CE-6910-4F15-9011-740D08D7B18C}" presName="hierChild5" presStyleCnt="0"/>
      <dgm:spPr/>
    </dgm:pt>
    <dgm:pt modelId="{34FBE53B-9551-4134-BCB6-39ECF2719D2A}" type="pres">
      <dgm:prSet presAssocID="{0CC1CC10-616A-4C50-B68F-D8EFE00F0C77}" presName="Name37" presStyleLbl="parChTrans1D3" presStyleIdx="23" presStyleCnt="49"/>
      <dgm:spPr/>
    </dgm:pt>
    <dgm:pt modelId="{87DC56CA-0B37-4953-838B-4F76344EE2DC}" type="pres">
      <dgm:prSet presAssocID="{EAF25D00-2511-415A-94C0-8C63834A8D77}" presName="hierRoot2" presStyleCnt="0">
        <dgm:presLayoutVars>
          <dgm:hierBranch val="init"/>
        </dgm:presLayoutVars>
      </dgm:prSet>
      <dgm:spPr/>
    </dgm:pt>
    <dgm:pt modelId="{53A58703-2B35-4B2F-80B2-4AD43C53F420}" type="pres">
      <dgm:prSet presAssocID="{EAF25D00-2511-415A-94C0-8C63834A8D77}" presName="rootComposite" presStyleCnt="0"/>
      <dgm:spPr/>
    </dgm:pt>
    <dgm:pt modelId="{187E3937-E1E8-402B-A7AB-2E889EDD1632}" type="pres">
      <dgm:prSet presAssocID="{EAF25D00-2511-415A-94C0-8C63834A8D77}" presName="rootText" presStyleLbl="node3" presStyleIdx="23" presStyleCnt="49" custScaleX="158824" custScaleY="106168">
        <dgm:presLayoutVars>
          <dgm:chPref val="3"/>
        </dgm:presLayoutVars>
      </dgm:prSet>
      <dgm:spPr/>
    </dgm:pt>
    <dgm:pt modelId="{31A1061C-7A89-4871-A8D8-5814C2BD2C67}" type="pres">
      <dgm:prSet presAssocID="{EAF25D00-2511-415A-94C0-8C63834A8D77}" presName="rootConnector" presStyleLbl="node3" presStyleIdx="23" presStyleCnt="49"/>
      <dgm:spPr/>
    </dgm:pt>
    <dgm:pt modelId="{632284E6-2D0D-4572-A9DC-BBE1810181AD}" type="pres">
      <dgm:prSet presAssocID="{EAF25D00-2511-415A-94C0-8C63834A8D77}" presName="hierChild4" presStyleCnt="0"/>
      <dgm:spPr/>
    </dgm:pt>
    <dgm:pt modelId="{E875B994-8F45-4264-B417-7A3137F08DD6}" type="pres">
      <dgm:prSet presAssocID="{EAF25D00-2511-415A-94C0-8C63834A8D77}" presName="hierChild5" presStyleCnt="0"/>
      <dgm:spPr/>
    </dgm:pt>
    <dgm:pt modelId="{5C49D1F0-533E-4A87-8E09-6A29C73C62E9}" type="pres">
      <dgm:prSet presAssocID="{779B6E6B-0B19-4FD1-86EE-2FF3856AE63A}" presName="Name37" presStyleLbl="parChTrans1D3" presStyleIdx="24" presStyleCnt="49"/>
      <dgm:spPr/>
    </dgm:pt>
    <dgm:pt modelId="{C87D05DE-D405-40C9-9587-F6E5B1C25B05}" type="pres">
      <dgm:prSet presAssocID="{A59C36C2-9409-4D6B-AEBF-1FA0A7E104AC}" presName="hierRoot2" presStyleCnt="0">
        <dgm:presLayoutVars>
          <dgm:hierBranch val="init"/>
        </dgm:presLayoutVars>
      </dgm:prSet>
      <dgm:spPr/>
    </dgm:pt>
    <dgm:pt modelId="{F0D98B20-8D39-4206-A8AF-E049F0BA8063}" type="pres">
      <dgm:prSet presAssocID="{A59C36C2-9409-4D6B-AEBF-1FA0A7E104AC}" presName="rootComposite" presStyleCnt="0"/>
      <dgm:spPr/>
    </dgm:pt>
    <dgm:pt modelId="{77436DD3-AAA0-4A31-9BEC-40609A152527}" type="pres">
      <dgm:prSet presAssocID="{A59C36C2-9409-4D6B-AEBF-1FA0A7E104AC}" presName="rootText" presStyleLbl="node3" presStyleIdx="24" presStyleCnt="49" custScaleX="161500">
        <dgm:presLayoutVars>
          <dgm:chPref val="3"/>
        </dgm:presLayoutVars>
      </dgm:prSet>
      <dgm:spPr/>
    </dgm:pt>
    <dgm:pt modelId="{51F7571C-55AF-48DC-AEFA-DEF074F57F84}" type="pres">
      <dgm:prSet presAssocID="{A59C36C2-9409-4D6B-AEBF-1FA0A7E104AC}" presName="rootConnector" presStyleLbl="node3" presStyleIdx="24" presStyleCnt="49"/>
      <dgm:spPr/>
    </dgm:pt>
    <dgm:pt modelId="{7EC2D748-BDA5-4220-BD82-3C69E7600A29}" type="pres">
      <dgm:prSet presAssocID="{A59C36C2-9409-4D6B-AEBF-1FA0A7E104AC}" presName="hierChild4" presStyleCnt="0"/>
      <dgm:spPr/>
    </dgm:pt>
    <dgm:pt modelId="{BCB11D0F-1A24-4417-AF15-2F6AF46E2DA8}" type="pres">
      <dgm:prSet presAssocID="{A59C36C2-9409-4D6B-AEBF-1FA0A7E104AC}" presName="hierChild5" presStyleCnt="0"/>
      <dgm:spPr/>
    </dgm:pt>
    <dgm:pt modelId="{430629DE-79CB-4B2C-BE80-A708F99A1D98}" type="pres">
      <dgm:prSet presAssocID="{CBE02AB0-4113-4504-B925-3E16A1B63F0B}" presName="Name37" presStyleLbl="parChTrans1D3" presStyleIdx="25" presStyleCnt="49"/>
      <dgm:spPr/>
    </dgm:pt>
    <dgm:pt modelId="{58FE8050-26DE-40D0-B61B-118048B9614B}" type="pres">
      <dgm:prSet presAssocID="{BA57D02C-BC9E-4D95-9EC5-5D1E36AC9F9B}" presName="hierRoot2" presStyleCnt="0">
        <dgm:presLayoutVars>
          <dgm:hierBranch val="init"/>
        </dgm:presLayoutVars>
      </dgm:prSet>
      <dgm:spPr/>
    </dgm:pt>
    <dgm:pt modelId="{DF8ED0CE-1785-45BA-B4F1-65A7A56DE7E4}" type="pres">
      <dgm:prSet presAssocID="{BA57D02C-BC9E-4D95-9EC5-5D1E36AC9F9B}" presName="rootComposite" presStyleCnt="0"/>
      <dgm:spPr/>
    </dgm:pt>
    <dgm:pt modelId="{E9B36206-ACB1-4833-94F6-642C219E1F79}" type="pres">
      <dgm:prSet presAssocID="{BA57D02C-BC9E-4D95-9EC5-5D1E36AC9F9B}" presName="rootText" presStyleLbl="node3" presStyleIdx="25" presStyleCnt="49" custScaleX="161500">
        <dgm:presLayoutVars>
          <dgm:chPref val="3"/>
        </dgm:presLayoutVars>
      </dgm:prSet>
      <dgm:spPr/>
    </dgm:pt>
    <dgm:pt modelId="{0579DAEA-2362-417E-9B55-932A96789F29}" type="pres">
      <dgm:prSet presAssocID="{BA57D02C-BC9E-4D95-9EC5-5D1E36AC9F9B}" presName="rootConnector" presStyleLbl="node3" presStyleIdx="25" presStyleCnt="49"/>
      <dgm:spPr/>
    </dgm:pt>
    <dgm:pt modelId="{7DB4CEC5-4C26-4942-8F4F-7A3F36DBFEEE}" type="pres">
      <dgm:prSet presAssocID="{BA57D02C-BC9E-4D95-9EC5-5D1E36AC9F9B}" presName="hierChild4" presStyleCnt="0"/>
      <dgm:spPr/>
    </dgm:pt>
    <dgm:pt modelId="{8F45276D-5E1F-44E2-85B9-4FAC7CE1F985}" type="pres">
      <dgm:prSet presAssocID="{BA57D02C-BC9E-4D95-9EC5-5D1E36AC9F9B}" presName="hierChild5" presStyleCnt="0"/>
      <dgm:spPr/>
    </dgm:pt>
    <dgm:pt modelId="{35F947BB-191C-4450-933B-9A5066ADA0DB}" type="pres">
      <dgm:prSet presAssocID="{6A5883DA-54FE-44B4-8BDF-2596580B5056}" presName="Name37" presStyleLbl="parChTrans1D3" presStyleIdx="26" presStyleCnt="49"/>
      <dgm:spPr/>
    </dgm:pt>
    <dgm:pt modelId="{5B52E623-9801-4EEF-8423-FFB4BF5284C9}" type="pres">
      <dgm:prSet presAssocID="{92DF2392-2830-4E2E-9A88-F997D3FF9D68}" presName="hierRoot2" presStyleCnt="0">
        <dgm:presLayoutVars>
          <dgm:hierBranch val="init"/>
        </dgm:presLayoutVars>
      </dgm:prSet>
      <dgm:spPr/>
    </dgm:pt>
    <dgm:pt modelId="{8F29FC80-2208-4074-8DBA-8E3A9B85A93B}" type="pres">
      <dgm:prSet presAssocID="{92DF2392-2830-4E2E-9A88-F997D3FF9D68}" presName="rootComposite" presStyleCnt="0"/>
      <dgm:spPr/>
    </dgm:pt>
    <dgm:pt modelId="{DF5DD6F0-4A87-4AEA-845D-15DE2CCC7B48}" type="pres">
      <dgm:prSet presAssocID="{92DF2392-2830-4E2E-9A88-F997D3FF9D68}" presName="rootText" presStyleLbl="node3" presStyleIdx="26" presStyleCnt="49" custScaleX="161500">
        <dgm:presLayoutVars>
          <dgm:chPref val="3"/>
        </dgm:presLayoutVars>
      </dgm:prSet>
      <dgm:spPr/>
    </dgm:pt>
    <dgm:pt modelId="{3DD910BD-94AB-414C-BD69-CEC004C843D0}" type="pres">
      <dgm:prSet presAssocID="{92DF2392-2830-4E2E-9A88-F997D3FF9D68}" presName="rootConnector" presStyleLbl="node3" presStyleIdx="26" presStyleCnt="49"/>
      <dgm:spPr/>
    </dgm:pt>
    <dgm:pt modelId="{169579C4-79BE-4F64-8603-A3E63BEE0791}" type="pres">
      <dgm:prSet presAssocID="{92DF2392-2830-4E2E-9A88-F997D3FF9D68}" presName="hierChild4" presStyleCnt="0"/>
      <dgm:spPr/>
    </dgm:pt>
    <dgm:pt modelId="{AE523EF3-5C55-450A-9E39-D1E7335CD809}" type="pres">
      <dgm:prSet presAssocID="{92DF2392-2830-4E2E-9A88-F997D3FF9D68}" presName="hierChild5" presStyleCnt="0"/>
      <dgm:spPr/>
    </dgm:pt>
    <dgm:pt modelId="{93A3A093-5AE7-4140-81CD-CFCA3968C86C}" type="pres">
      <dgm:prSet presAssocID="{376799A9-2B2F-4E2B-82E0-AC7702A0E000}" presName="Name37" presStyleLbl="parChTrans1D3" presStyleIdx="27" presStyleCnt="49"/>
      <dgm:spPr/>
    </dgm:pt>
    <dgm:pt modelId="{25EE731B-2F80-4173-9D7F-717AC9EC2DDE}" type="pres">
      <dgm:prSet presAssocID="{B9A6841D-B517-4A7C-ACD1-34C0260C6E0D}" presName="hierRoot2" presStyleCnt="0">
        <dgm:presLayoutVars>
          <dgm:hierBranch val="init"/>
        </dgm:presLayoutVars>
      </dgm:prSet>
      <dgm:spPr/>
    </dgm:pt>
    <dgm:pt modelId="{EECEF7E2-691C-4591-A1E2-CD4DFED37309}" type="pres">
      <dgm:prSet presAssocID="{B9A6841D-B517-4A7C-ACD1-34C0260C6E0D}" presName="rootComposite" presStyleCnt="0"/>
      <dgm:spPr/>
    </dgm:pt>
    <dgm:pt modelId="{E6FC3546-DA3E-407A-8C02-9B381F9D72AF}" type="pres">
      <dgm:prSet presAssocID="{B9A6841D-B517-4A7C-ACD1-34C0260C6E0D}" presName="rootText" presStyleLbl="node3" presStyleIdx="27" presStyleCnt="49" custScaleX="161500">
        <dgm:presLayoutVars>
          <dgm:chPref val="3"/>
        </dgm:presLayoutVars>
      </dgm:prSet>
      <dgm:spPr/>
    </dgm:pt>
    <dgm:pt modelId="{09DFCE95-C64C-4D4B-9A56-1A25AB0F3568}" type="pres">
      <dgm:prSet presAssocID="{B9A6841D-B517-4A7C-ACD1-34C0260C6E0D}" presName="rootConnector" presStyleLbl="node3" presStyleIdx="27" presStyleCnt="49"/>
      <dgm:spPr/>
    </dgm:pt>
    <dgm:pt modelId="{EB8195CB-4E89-46AD-BB23-A773741E1454}" type="pres">
      <dgm:prSet presAssocID="{B9A6841D-B517-4A7C-ACD1-34C0260C6E0D}" presName="hierChild4" presStyleCnt="0"/>
      <dgm:spPr/>
    </dgm:pt>
    <dgm:pt modelId="{A6ED7D62-A98D-42DB-B328-4E1D08C51FA7}" type="pres">
      <dgm:prSet presAssocID="{B9A6841D-B517-4A7C-ACD1-34C0260C6E0D}" presName="hierChild5" presStyleCnt="0"/>
      <dgm:spPr/>
    </dgm:pt>
    <dgm:pt modelId="{45A08E79-22A6-48EA-8A09-1193BC41094C}" type="pres">
      <dgm:prSet presAssocID="{A6AE7BED-7D45-4996-8446-0EF5AB2CD219}" presName="hierChild5" presStyleCnt="0"/>
      <dgm:spPr/>
    </dgm:pt>
    <dgm:pt modelId="{E9FACA86-BABC-4D93-8955-504E84490E45}" type="pres">
      <dgm:prSet presAssocID="{B2AF0E7F-307E-4516-B521-60FE9A3E2AD2}" presName="Name37" presStyleLbl="parChTrans1D2" presStyleIdx="4" presStyleCnt="9"/>
      <dgm:spPr/>
    </dgm:pt>
    <dgm:pt modelId="{4837D8CB-AF8A-4C07-9530-112292C7D7F9}" type="pres">
      <dgm:prSet presAssocID="{F2A80438-55FE-4301-9B2D-BB9A64038B55}" presName="hierRoot2" presStyleCnt="0">
        <dgm:presLayoutVars>
          <dgm:hierBranch val="init"/>
        </dgm:presLayoutVars>
      </dgm:prSet>
      <dgm:spPr/>
    </dgm:pt>
    <dgm:pt modelId="{4A23692E-B58C-4D13-9D2E-20A8B6B024BB}" type="pres">
      <dgm:prSet presAssocID="{F2A80438-55FE-4301-9B2D-BB9A64038B55}" presName="rootComposite" presStyleCnt="0"/>
      <dgm:spPr/>
    </dgm:pt>
    <dgm:pt modelId="{30124A0A-0C0A-49ED-BB6C-C28BAEEFAC98}" type="pres">
      <dgm:prSet presAssocID="{F2A80438-55FE-4301-9B2D-BB9A64038B55}" presName="rootText" presStyleLbl="node2" presStyleIdx="4" presStyleCnt="9" custScaleX="205803" custLinFactNeighborX="4029">
        <dgm:presLayoutVars>
          <dgm:chPref val="3"/>
        </dgm:presLayoutVars>
      </dgm:prSet>
      <dgm:spPr/>
    </dgm:pt>
    <dgm:pt modelId="{406DFF94-4AD3-4E6C-B254-C60FDDB9B4A5}" type="pres">
      <dgm:prSet presAssocID="{F2A80438-55FE-4301-9B2D-BB9A64038B55}" presName="rootConnector" presStyleLbl="node2" presStyleIdx="4" presStyleCnt="9"/>
      <dgm:spPr/>
    </dgm:pt>
    <dgm:pt modelId="{E67F9F38-C9D9-4153-A42F-E1925EE95F2C}" type="pres">
      <dgm:prSet presAssocID="{F2A80438-55FE-4301-9B2D-BB9A64038B55}" presName="hierChild4" presStyleCnt="0"/>
      <dgm:spPr/>
    </dgm:pt>
    <dgm:pt modelId="{D8AA521D-6255-4CD2-B0B6-BF613DD3232D}" type="pres">
      <dgm:prSet presAssocID="{827AB896-29ED-4F7F-ACE3-AC6E6C7EE7E4}" presName="Name37" presStyleLbl="parChTrans1D3" presStyleIdx="28" presStyleCnt="49"/>
      <dgm:spPr/>
    </dgm:pt>
    <dgm:pt modelId="{A204A624-EBA4-49D8-AF84-16DEA6F472F4}" type="pres">
      <dgm:prSet presAssocID="{0FCD9300-057D-4A23-A96C-001E17569F19}" presName="hierRoot2" presStyleCnt="0">
        <dgm:presLayoutVars>
          <dgm:hierBranch val="init"/>
        </dgm:presLayoutVars>
      </dgm:prSet>
      <dgm:spPr/>
    </dgm:pt>
    <dgm:pt modelId="{13389D28-B3DD-4D63-ABFF-6FE974E80890}" type="pres">
      <dgm:prSet presAssocID="{0FCD9300-057D-4A23-A96C-001E17569F19}" presName="rootComposite" presStyleCnt="0"/>
      <dgm:spPr/>
    </dgm:pt>
    <dgm:pt modelId="{FBE04021-9BC4-48F5-B419-7A20EE868668}" type="pres">
      <dgm:prSet presAssocID="{0FCD9300-057D-4A23-A96C-001E17569F19}" presName="rootText" presStyleLbl="node3" presStyleIdx="28" presStyleCnt="49" custScaleX="161500">
        <dgm:presLayoutVars>
          <dgm:chPref val="3"/>
        </dgm:presLayoutVars>
      </dgm:prSet>
      <dgm:spPr/>
    </dgm:pt>
    <dgm:pt modelId="{7263AAAC-D56E-400F-94D1-D8B5B9309D8F}" type="pres">
      <dgm:prSet presAssocID="{0FCD9300-057D-4A23-A96C-001E17569F19}" presName="rootConnector" presStyleLbl="node3" presStyleIdx="28" presStyleCnt="49"/>
      <dgm:spPr/>
    </dgm:pt>
    <dgm:pt modelId="{14C83F86-10D3-407B-B362-F79ACEAAAFD4}" type="pres">
      <dgm:prSet presAssocID="{0FCD9300-057D-4A23-A96C-001E17569F19}" presName="hierChild4" presStyleCnt="0"/>
      <dgm:spPr/>
    </dgm:pt>
    <dgm:pt modelId="{9EB48152-1175-48FA-B2CF-99F22BDA9B44}" type="pres">
      <dgm:prSet presAssocID="{0FCD9300-057D-4A23-A96C-001E17569F19}" presName="hierChild5" presStyleCnt="0"/>
      <dgm:spPr/>
    </dgm:pt>
    <dgm:pt modelId="{9EFC01AF-C771-4D86-AB68-2A20A8A8D637}" type="pres">
      <dgm:prSet presAssocID="{CFDD71ED-082A-4A7B-994C-6DC68D120B5D}" presName="Name37" presStyleLbl="parChTrans1D3" presStyleIdx="29" presStyleCnt="49"/>
      <dgm:spPr/>
    </dgm:pt>
    <dgm:pt modelId="{BEA2CCFD-E533-447A-BE05-0524C3B8F5B3}" type="pres">
      <dgm:prSet presAssocID="{CCBC2D2E-5232-4E57-BBCC-01A135D47C4A}" presName="hierRoot2" presStyleCnt="0">
        <dgm:presLayoutVars>
          <dgm:hierBranch val="init"/>
        </dgm:presLayoutVars>
      </dgm:prSet>
      <dgm:spPr/>
    </dgm:pt>
    <dgm:pt modelId="{C7C68CD3-16B2-48AC-B80F-3BF99AEAACE3}" type="pres">
      <dgm:prSet presAssocID="{CCBC2D2E-5232-4E57-BBCC-01A135D47C4A}" presName="rootComposite" presStyleCnt="0"/>
      <dgm:spPr/>
    </dgm:pt>
    <dgm:pt modelId="{60E925E7-3B48-4313-98DF-00AA01376B7E}" type="pres">
      <dgm:prSet presAssocID="{CCBC2D2E-5232-4E57-BBCC-01A135D47C4A}" presName="rootText" presStyleLbl="node3" presStyleIdx="29" presStyleCnt="49" custScaleX="157171" custScaleY="96269">
        <dgm:presLayoutVars>
          <dgm:chPref val="3"/>
        </dgm:presLayoutVars>
      </dgm:prSet>
      <dgm:spPr/>
    </dgm:pt>
    <dgm:pt modelId="{673CD0D8-4E44-4084-AEDB-EA030B2AB4D7}" type="pres">
      <dgm:prSet presAssocID="{CCBC2D2E-5232-4E57-BBCC-01A135D47C4A}" presName="rootConnector" presStyleLbl="node3" presStyleIdx="29" presStyleCnt="49"/>
      <dgm:spPr/>
    </dgm:pt>
    <dgm:pt modelId="{9326C279-F2C1-45B6-A61D-9533DEFE8DD5}" type="pres">
      <dgm:prSet presAssocID="{CCBC2D2E-5232-4E57-BBCC-01A135D47C4A}" presName="hierChild4" presStyleCnt="0"/>
      <dgm:spPr/>
    </dgm:pt>
    <dgm:pt modelId="{120B87D2-92FB-48D1-967B-4E146D766B70}" type="pres">
      <dgm:prSet presAssocID="{CCBC2D2E-5232-4E57-BBCC-01A135D47C4A}" presName="hierChild5" presStyleCnt="0"/>
      <dgm:spPr/>
    </dgm:pt>
    <dgm:pt modelId="{ED1103EA-BB68-41E2-BBE2-1A748531E761}" type="pres">
      <dgm:prSet presAssocID="{1F8354C7-2E98-490F-9211-A6EE3ABE6891}" presName="Name37" presStyleLbl="parChTrans1D3" presStyleIdx="30" presStyleCnt="49"/>
      <dgm:spPr/>
    </dgm:pt>
    <dgm:pt modelId="{813601CA-C8BC-42DA-A82A-E0B205AC6E42}" type="pres">
      <dgm:prSet presAssocID="{95718C91-6103-4E18-AA0F-168570BF4F86}" presName="hierRoot2" presStyleCnt="0">
        <dgm:presLayoutVars>
          <dgm:hierBranch val="init"/>
        </dgm:presLayoutVars>
      </dgm:prSet>
      <dgm:spPr/>
    </dgm:pt>
    <dgm:pt modelId="{9819DD2E-EB71-4972-9E54-89C4C9780C0C}" type="pres">
      <dgm:prSet presAssocID="{95718C91-6103-4E18-AA0F-168570BF4F86}" presName="rootComposite" presStyleCnt="0"/>
      <dgm:spPr/>
    </dgm:pt>
    <dgm:pt modelId="{1D2D62DC-46E8-44EE-A3B5-1B09FC9087BD}" type="pres">
      <dgm:prSet presAssocID="{95718C91-6103-4E18-AA0F-168570BF4F86}" presName="rootText" presStyleLbl="node3" presStyleIdx="30" presStyleCnt="49" custScaleX="161500">
        <dgm:presLayoutVars>
          <dgm:chPref val="3"/>
        </dgm:presLayoutVars>
      </dgm:prSet>
      <dgm:spPr/>
    </dgm:pt>
    <dgm:pt modelId="{83B8C553-ED26-407D-AA6A-3829279009C6}" type="pres">
      <dgm:prSet presAssocID="{95718C91-6103-4E18-AA0F-168570BF4F86}" presName="rootConnector" presStyleLbl="node3" presStyleIdx="30" presStyleCnt="49"/>
      <dgm:spPr/>
    </dgm:pt>
    <dgm:pt modelId="{50405580-C151-4BC1-82C9-1A678A2A33F7}" type="pres">
      <dgm:prSet presAssocID="{95718C91-6103-4E18-AA0F-168570BF4F86}" presName="hierChild4" presStyleCnt="0"/>
      <dgm:spPr/>
    </dgm:pt>
    <dgm:pt modelId="{857D27C4-0BE5-4F94-9D28-DD1DE67033C5}" type="pres">
      <dgm:prSet presAssocID="{95718C91-6103-4E18-AA0F-168570BF4F86}" presName="hierChild5" presStyleCnt="0"/>
      <dgm:spPr/>
    </dgm:pt>
    <dgm:pt modelId="{FADCC399-CE08-483E-AA07-B98107A5B1A5}" type="pres">
      <dgm:prSet presAssocID="{B957CBFF-5435-4F68-9DCA-77DE65FA5686}" presName="Name37" presStyleLbl="parChTrans1D3" presStyleIdx="31" presStyleCnt="49"/>
      <dgm:spPr/>
    </dgm:pt>
    <dgm:pt modelId="{A98C8406-1400-4F9A-AE55-72AF7AB926FD}" type="pres">
      <dgm:prSet presAssocID="{B5919831-2E82-4758-951B-BF4A26A18273}" presName="hierRoot2" presStyleCnt="0">
        <dgm:presLayoutVars>
          <dgm:hierBranch val="init"/>
        </dgm:presLayoutVars>
      </dgm:prSet>
      <dgm:spPr/>
    </dgm:pt>
    <dgm:pt modelId="{B46CAE17-A9F9-43AE-8DB6-FA33B8E103D5}" type="pres">
      <dgm:prSet presAssocID="{B5919831-2E82-4758-951B-BF4A26A18273}" presName="rootComposite" presStyleCnt="0"/>
      <dgm:spPr/>
    </dgm:pt>
    <dgm:pt modelId="{41F5C40C-C1D3-4753-9F94-063884E549FA}" type="pres">
      <dgm:prSet presAssocID="{B5919831-2E82-4758-951B-BF4A26A18273}" presName="rootText" presStyleLbl="node3" presStyleIdx="31" presStyleCnt="49" custScaleX="161500">
        <dgm:presLayoutVars>
          <dgm:chPref val="3"/>
        </dgm:presLayoutVars>
      </dgm:prSet>
      <dgm:spPr/>
    </dgm:pt>
    <dgm:pt modelId="{B3D68E42-0813-444D-8FFA-A6DF635E3C27}" type="pres">
      <dgm:prSet presAssocID="{B5919831-2E82-4758-951B-BF4A26A18273}" presName="rootConnector" presStyleLbl="node3" presStyleIdx="31" presStyleCnt="49"/>
      <dgm:spPr/>
    </dgm:pt>
    <dgm:pt modelId="{862E3F91-21A4-4B73-A369-76E8234626C0}" type="pres">
      <dgm:prSet presAssocID="{B5919831-2E82-4758-951B-BF4A26A18273}" presName="hierChild4" presStyleCnt="0"/>
      <dgm:spPr/>
    </dgm:pt>
    <dgm:pt modelId="{BA483C04-3877-4F0D-A4EF-70F24FB51FCB}" type="pres">
      <dgm:prSet presAssocID="{B5919831-2E82-4758-951B-BF4A26A18273}" presName="hierChild5" presStyleCnt="0"/>
      <dgm:spPr/>
    </dgm:pt>
    <dgm:pt modelId="{F14F7313-3F27-4238-925D-203546AA9A6B}" type="pres">
      <dgm:prSet presAssocID="{9A006397-BD12-41F0-98B8-1381D7B22570}" presName="Name37" presStyleLbl="parChTrans1D3" presStyleIdx="32" presStyleCnt="49"/>
      <dgm:spPr/>
    </dgm:pt>
    <dgm:pt modelId="{6727AEE0-5047-4502-8152-A7A0E82AB828}" type="pres">
      <dgm:prSet presAssocID="{21D929D1-3999-442E-B8A9-32F47E512FF1}" presName="hierRoot2" presStyleCnt="0">
        <dgm:presLayoutVars>
          <dgm:hierBranch val="init"/>
        </dgm:presLayoutVars>
      </dgm:prSet>
      <dgm:spPr/>
    </dgm:pt>
    <dgm:pt modelId="{8804DC41-B9A6-49A5-BA24-C3A71C4335BC}" type="pres">
      <dgm:prSet presAssocID="{21D929D1-3999-442E-B8A9-32F47E512FF1}" presName="rootComposite" presStyleCnt="0"/>
      <dgm:spPr/>
    </dgm:pt>
    <dgm:pt modelId="{032A47CF-393D-4231-8973-77AE6FB78745}" type="pres">
      <dgm:prSet presAssocID="{21D929D1-3999-442E-B8A9-32F47E512FF1}" presName="rootText" presStyleLbl="node3" presStyleIdx="32" presStyleCnt="49" custScaleX="161500" custScaleY="143444">
        <dgm:presLayoutVars>
          <dgm:chPref val="3"/>
        </dgm:presLayoutVars>
      </dgm:prSet>
      <dgm:spPr/>
    </dgm:pt>
    <dgm:pt modelId="{70A9EB56-F036-49F0-9C6C-A5CB45614F6F}" type="pres">
      <dgm:prSet presAssocID="{21D929D1-3999-442E-B8A9-32F47E512FF1}" presName="rootConnector" presStyleLbl="node3" presStyleIdx="32" presStyleCnt="49"/>
      <dgm:spPr/>
    </dgm:pt>
    <dgm:pt modelId="{5499D5EF-3F92-4B8A-A138-1C18B824FB57}" type="pres">
      <dgm:prSet presAssocID="{21D929D1-3999-442E-B8A9-32F47E512FF1}" presName="hierChild4" presStyleCnt="0"/>
      <dgm:spPr/>
    </dgm:pt>
    <dgm:pt modelId="{334A7B0F-EE2E-4983-91BE-9105DF610FF4}" type="pres">
      <dgm:prSet presAssocID="{21D929D1-3999-442E-B8A9-32F47E512FF1}" presName="hierChild5" presStyleCnt="0"/>
      <dgm:spPr/>
    </dgm:pt>
    <dgm:pt modelId="{BCECB548-B29A-4F71-9C44-FAE153F11CDB}" type="pres">
      <dgm:prSet presAssocID="{166A01FC-3F65-4D2C-BCC8-C265815F4317}" presName="Name37" presStyleLbl="parChTrans1D3" presStyleIdx="33" presStyleCnt="49"/>
      <dgm:spPr/>
    </dgm:pt>
    <dgm:pt modelId="{AEB1C6CB-3B53-4F76-99E7-5062DC486667}" type="pres">
      <dgm:prSet presAssocID="{F29EB996-EF53-45D0-9422-FFDFE29F81F3}" presName="hierRoot2" presStyleCnt="0">
        <dgm:presLayoutVars>
          <dgm:hierBranch val="init"/>
        </dgm:presLayoutVars>
      </dgm:prSet>
      <dgm:spPr/>
    </dgm:pt>
    <dgm:pt modelId="{0DD3879F-B24B-4FEC-BED7-CC407EA9F78E}" type="pres">
      <dgm:prSet presAssocID="{F29EB996-EF53-45D0-9422-FFDFE29F81F3}" presName="rootComposite" presStyleCnt="0"/>
      <dgm:spPr/>
    </dgm:pt>
    <dgm:pt modelId="{C5D2860D-A12C-459D-9D6B-B1DF7284668B}" type="pres">
      <dgm:prSet presAssocID="{F29EB996-EF53-45D0-9422-FFDFE29F81F3}" presName="rootText" presStyleLbl="node3" presStyleIdx="33" presStyleCnt="49" custScaleX="161500">
        <dgm:presLayoutVars>
          <dgm:chPref val="3"/>
        </dgm:presLayoutVars>
      </dgm:prSet>
      <dgm:spPr/>
    </dgm:pt>
    <dgm:pt modelId="{60274D11-F51E-49A1-BA35-DDC20AF9EAAD}" type="pres">
      <dgm:prSet presAssocID="{F29EB996-EF53-45D0-9422-FFDFE29F81F3}" presName="rootConnector" presStyleLbl="node3" presStyleIdx="33" presStyleCnt="49"/>
      <dgm:spPr/>
    </dgm:pt>
    <dgm:pt modelId="{20D6262E-DBC5-4AEA-8B01-47EBF213785A}" type="pres">
      <dgm:prSet presAssocID="{F29EB996-EF53-45D0-9422-FFDFE29F81F3}" presName="hierChild4" presStyleCnt="0"/>
      <dgm:spPr/>
    </dgm:pt>
    <dgm:pt modelId="{7C67E46F-8834-4CB5-BDAF-9C19E9346CF4}" type="pres">
      <dgm:prSet presAssocID="{F29EB996-EF53-45D0-9422-FFDFE29F81F3}" presName="hierChild5" presStyleCnt="0"/>
      <dgm:spPr/>
    </dgm:pt>
    <dgm:pt modelId="{566BF3DC-71B4-4694-A22D-E7C372A1C7B2}" type="pres">
      <dgm:prSet presAssocID="{32F28FAF-1B66-48AB-B63C-52FB48210681}" presName="Name37" presStyleLbl="parChTrans1D3" presStyleIdx="34" presStyleCnt="49"/>
      <dgm:spPr/>
    </dgm:pt>
    <dgm:pt modelId="{331B2745-99FC-4238-8694-C1AE969E577B}" type="pres">
      <dgm:prSet presAssocID="{95798BBB-EECC-4FA3-84B3-3AF5403A9C82}" presName="hierRoot2" presStyleCnt="0">
        <dgm:presLayoutVars>
          <dgm:hierBranch val="init"/>
        </dgm:presLayoutVars>
      </dgm:prSet>
      <dgm:spPr/>
    </dgm:pt>
    <dgm:pt modelId="{D9608EF3-D156-4806-AF85-A7EF985C1CC9}" type="pres">
      <dgm:prSet presAssocID="{95798BBB-EECC-4FA3-84B3-3AF5403A9C82}" presName="rootComposite" presStyleCnt="0"/>
      <dgm:spPr/>
    </dgm:pt>
    <dgm:pt modelId="{AC5DF0B4-34EA-4606-91C6-793495C91EB0}" type="pres">
      <dgm:prSet presAssocID="{95798BBB-EECC-4FA3-84B3-3AF5403A9C82}" presName="rootText" presStyleLbl="node3" presStyleIdx="34" presStyleCnt="49" custScaleX="161500" custLinFactNeighborY="6369">
        <dgm:presLayoutVars>
          <dgm:chPref val="3"/>
        </dgm:presLayoutVars>
      </dgm:prSet>
      <dgm:spPr/>
    </dgm:pt>
    <dgm:pt modelId="{BA8617FC-C50D-4214-95E2-1F50F5E56A74}" type="pres">
      <dgm:prSet presAssocID="{95798BBB-EECC-4FA3-84B3-3AF5403A9C82}" presName="rootConnector" presStyleLbl="node3" presStyleIdx="34" presStyleCnt="49"/>
      <dgm:spPr/>
    </dgm:pt>
    <dgm:pt modelId="{826E8CD9-C6AD-4242-A134-D23E161AFEFB}" type="pres">
      <dgm:prSet presAssocID="{95798BBB-EECC-4FA3-84B3-3AF5403A9C82}" presName="hierChild4" presStyleCnt="0"/>
      <dgm:spPr/>
    </dgm:pt>
    <dgm:pt modelId="{2C40107D-5D27-4DAC-BB80-3A586C0416B7}" type="pres">
      <dgm:prSet presAssocID="{95798BBB-EECC-4FA3-84B3-3AF5403A9C82}" presName="hierChild5" presStyleCnt="0"/>
      <dgm:spPr/>
    </dgm:pt>
    <dgm:pt modelId="{513C9AD3-AA77-46F9-9196-091F84253E0B}" type="pres">
      <dgm:prSet presAssocID="{9F9A0664-45E2-48BB-8E2F-FA3B44E522A9}" presName="Name37" presStyleLbl="parChTrans1D3" presStyleIdx="35" presStyleCnt="49"/>
      <dgm:spPr/>
    </dgm:pt>
    <dgm:pt modelId="{79D92F35-A7E7-47A3-BDF1-6C47103CDD1E}" type="pres">
      <dgm:prSet presAssocID="{5CCF169D-7D34-4F4F-B949-653ACE94584C}" presName="hierRoot2" presStyleCnt="0">
        <dgm:presLayoutVars>
          <dgm:hierBranch val="init"/>
        </dgm:presLayoutVars>
      </dgm:prSet>
      <dgm:spPr/>
    </dgm:pt>
    <dgm:pt modelId="{307DB7AE-C6CD-40BE-9843-EF22E9F61DB4}" type="pres">
      <dgm:prSet presAssocID="{5CCF169D-7D34-4F4F-B949-653ACE94584C}" presName="rootComposite" presStyleCnt="0"/>
      <dgm:spPr/>
    </dgm:pt>
    <dgm:pt modelId="{4C08CBD7-494D-4E46-99B6-B06787DBEAA9}" type="pres">
      <dgm:prSet presAssocID="{5CCF169D-7D34-4F4F-B949-653ACE94584C}" presName="rootText" presStyleLbl="node3" presStyleIdx="35" presStyleCnt="49" custScaleX="161500">
        <dgm:presLayoutVars>
          <dgm:chPref val="3"/>
        </dgm:presLayoutVars>
      </dgm:prSet>
      <dgm:spPr/>
    </dgm:pt>
    <dgm:pt modelId="{907E10A1-C20C-4FE3-A051-94AE44D96D97}" type="pres">
      <dgm:prSet presAssocID="{5CCF169D-7D34-4F4F-B949-653ACE94584C}" presName="rootConnector" presStyleLbl="node3" presStyleIdx="35" presStyleCnt="49"/>
      <dgm:spPr/>
    </dgm:pt>
    <dgm:pt modelId="{21244161-C51F-45DD-ACFC-C2D1644B3695}" type="pres">
      <dgm:prSet presAssocID="{5CCF169D-7D34-4F4F-B949-653ACE94584C}" presName="hierChild4" presStyleCnt="0"/>
      <dgm:spPr/>
    </dgm:pt>
    <dgm:pt modelId="{F59E4485-8530-4ADA-B1A6-73A387B9CDDB}" type="pres">
      <dgm:prSet presAssocID="{5CCF169D-7D34-4F4F-B949-653ACE94584C}" presName="hierChild5" presStyleCnt="0"/>
      <dgm:spPr/>
    </dgm:pt>
    <dgm:pt modelId="{80A197E0-A8DF-4656-86BB-D9AFCD13D7FF}" type="pres">
      <dgm:prSet presAssocID="{68D6A433-C147-4276-BDF7-EE9B2A488B5E}" presName="Name37" presStyleLbl="parChTrans1D3" presStyleIdx="36" presStyleCnt="49"/>
      <dgm:spPr/>
    </dgm:pt>
    <dgm:pt modelId="{D01FBB8A-13FC-4A78-90DA-937EC1FECAAB}" type="pres">
      <dgm:prSet presAssocID="{1389A702-BA08-4711-AF1B-99CC7812198E}" presName="hierRoot2" presStyleCnt="0">
        <dgm:presLayoutVars>
          <dgm:hierBranch val="init"/>
        </dgm:presLayoutVars>
      </dgm:prSet>
      <dgm:spPr/>
    </dgm:pt>
    <dgm:pt modelId="{AB990849-EA5B-4450-A5C0-5DBD92395605}" type="pres">
      <dgm:prSet presAssocID="{1389A702-BA08-4711-AF1B-99CC7812198E}" presName="rootComposite" presStyleCnt="0"/>
      <dgm:spPr/>
    </dgm:pt>
    <dgm:pt modelId="{3CD1C88F-651F-4638-AA59-BF6A6E741227}" type="pres">
      <dgm:prSet presAssocID="{1389A702-BA08-4711-AF1B-99CC7812198E}" presName="rootText" presStyleLbl="node3" presStyleIdx="36" presStyleCnt="49" custScaleX="161500">
        <dgm:presLayoutVars>
          <dgm:chPref val="3"/>
        </dgm:presLayoutVars>
      </dgm:prSet>
      <dgm:spPr/>
    </dgm:pt>
    <dgm:pt modelId="{EA05ADE4-46FD-484D-9CDA-7D8B1CB91D76}" type="pres">
      <dgm:prSet presAssocID="{1389A702-BA08-4711-AF1B-99CC7812198E}" presName="rootConnector" presStyleLbl="node3" presStyleIdx="36" presStyleCnt="49"/>
      <dgm:spPr/>
    </dgm:pt>
    <dgm:pt modelId="{677B83AB-2135-4A59-84FE-A77BC7ED7C0D}" type="pres">
      <dgm:prSet presAssocID="{1389A702-BA08-4711-AF1B-99CC7812198E}" presName="hierChild4" presStyleCnt="0"/>
      <dgm:spPr/>
    </dgm:pt>
    <dgm:pt modelId="{8F5C28DB-6AEB-4420-9BEA-44783A8C5944}" type="pres">
      <dgm:prSet presAssocID="{1389A702-BA08-4711-AF1B-99CC7812198E}" presName="hierChild5" presStyleCnt="0"/>
      <dgm:spPr/>
    </dgm:pt>
    <dgm:pt modelId="{EA4FC941-D8E4-4F5D-84D7-1C774317033A}" type="pres">
      <dgm:prSet presAssocID="{04228EFB-5173-4FE3-9748-3E16E872E2ED}" presName="Name37" presStyleLbl="parChTrans1D3" presStyleIdx="37" presStyleCnt="49"/>
      <dgm:spPr/>
    </dgm:pt>
    <dgm:pt modelId="{F2968566-081B-439E-9518-1EFDC0D8CB74}" type="pres">
      <dgm:prSet presAssocID="{93B8D5A8-F891-42AC-B040-DF1338CF2929}" presName="hierRoot2" presStyleCnt="0">
        <dgm:presLayoutVars>
          <dgm:hierBranch val="init"/>
        </dgm:presLayoutVars>
      </dgm:prSet>
      <dgm:spPr/>
    </dgm:pt>
    <dgm:pt modelId="{3B08D150-8A3C-4312-90DA-28124A2F5FD9}" type="pres">
      <dgm:prSet presAssocID="{93B8D5A8-F891-42AC-B040-DF1338CF2929}" presName="rootComposite" presStyleCnt="0"/>
      <dgm:spPr/>
    </dgm:pt>
    <dgm:pt modelId="{1DFD89B5-6393-4669-BFD2-F24A55ED65DD}" type="pres">
      <dgm:prSet presAssocID="{93B8D5A8-F891-42AC-B040-DF1338CF2929}" presName="rootText" presStyleLbl="node3" presStyleIdx="37" presStyleCnt="49" custScaleX="161500">
        <dgm:presLayoutVars>
          <dgm:chPref val="3"/>
        </dgm:presLayoutVars>
      </dgm:prSet>
      <dgm:spPr/>
    </dgm:pt>
    <dgm:pt modelId="{9E718AAA-B7BD-4F6E-AEA9-E821FBD2D81D}" type="pres">
      <dgm:prSet presAssocID="{93B8D5A8-F891-42AC-B040-DF1338CF2929}" presName="rootConnector" presStyleLbl="node3" presStyleIdx="37" presStyleCnt="49"/>
      <dgm:spPr/>
    </dgm:pt>
    <dgm:pt modelId="{51A4A0CB-C804-44E6-9014-FC10E85C08C1}" type="pres">
      <dgm:prSet presAssocID="{93B8D5A8-F891-42AC-B040-DF1338CF2929}" presName="hierChild4" presStyleCnt="0"/>
      <dgm:spPr/>
    </dgm:pt>
    <dgm:pt modelId="{F127C404-EA74-45D3-BECF-3EF6A44D56E2}" type="pres">
      <dgm:prSet presAssocID="{93B8D5A8-F891-42AC-B040-DF1338CF2929}" presName="hierChild5" presStyleCnt="0"/>
      <dgm:spPr/>
    </dgm:pt>
    <dgm:pt modelId="{2CF663F3-2F7E-4AFD-A375-4501ACA6E323}" type="pres">
      <dgm:prSet presAssocID="{6B595190-749E-4C2E-B5A2-B22DDD0B0E7E}" presName="Name37" presStyleLbl="parChTrans1D3" presStyleIdx="38" presStyleCnt="49"/>
      <dgm:spPr/>
    </dgm:pt>
    <dgm:pt modelId="{E2D392B2-83B7-4343-95FF-DA475CA2FBF3}" type="pres">
      <dgm:prSet presAssocID="{C75BC56F-FB91-4EAC-A5A4-56E44DC241CE}" presName="hierRoot2" presStyleCnt="0">
        <dgm:presLayoutVars>
          <dgm:hierBranch val="init"/>
        </dgm:presLayoutVars>
      </dgm:prSet>
      <dgm:spPr/>
    </dgm:pt>
    <dgm:pt modelId="{A65E1947-5D18-4E5C-AED7-9F784AFF898E}" type="pres">
      <dgm:prSet presAssocID="{C75BC56F-FB91-4EAC-A5A4-56E44DC241CE}" presName="rootComposite" presStyleCnt="0"/>
      <dgm:spPr/>
    </dgm:pt>
    <dgm:pt modelId="{D2E36696-6FA3-41D0-AC57-B58259B36629}" type="pres">
      <dgm:prSet presAssocID="{C75BC56F-FB91-4EAC-A5A4-56E44DC241CE}" presName="rootText" presStyleLbl="node3" presStyleIdx="38" presStyleCnt="49" custScaleX="161500">
        <dgm:presLayoutVars>
          <dgm:chPref val="3"/>
        </dgm:presLayoutVars>
      </dgm:prSet>
      <dgm:spPr/>
    </dgm:pt>
    <dgm:pt modelId="{A371638E-FA2C-463A-B2AC-84DD7E04331F}" type="pres">
      <dgm:prSet presAssocID="{C75BC56F-FB91-4EAC-A5A4-56E44DC241CE}" presName="rootConnector" presStyleLbl="node3" presStyleIdx="38" presStyleCnt="49"/>
      <dgm:spPr/>
    </dgm:pt>
    <dgm:pt modelId="{872610A1-7F2D-4B3A-9EB2-619ABFD2D7B0}" type="pres">
      <dgm:prSet presAssocID="{C75BC56F-FB91-4EAC-A5A4-56E44DC241CE}" presName="hierChild4" presStyleCnt="0"/>
      <dgm:spPr/>
    </dgm:pt>
    <dgm:pt modelId="{3BAEF984-48F3-4CEE-9DAD-A6571BD05268}" type="pres">
      <dgm:prSet presAssocID="{C75BC56F-FB91-4EAC-A5A4-56E44DC241CE}" presName="hierChild5" presStyleCnt="0"/>
      <dgm:spPr/>
    </dgm:pt>
    <dgm:pt modelId="{0C636B8F-47C8-4553-A72B-40C714C82EA9}" type="pres">
      <dgm:prSet presAssocID="{E01FCA34-C2B0-465A-B5BF-93755E8884DC}" presName="Name37" presStyleLbl="parChTrans1D3" presStyleIdx="39" presStyleCnt="49"/>
      <dgm:spPr/>
    </dgm:pt>
    <dgm:pt modelId="{0B3AB24B-E4D4-41B9-80F5-875225BFCBE9}" type="pres">
      <dgm:prSet presAssocID="{3A8A5DFE-D2D4-452F-BE13-F815AAAD8F7C}" presName="hierRoot2" presStyleCnt="0">
        <dgm:presLayoutVars>
          <dgm:hierBranch val="init"/>
        </dgm:presLayoutVars>
      </dgm:prSet>
      <dgm:spPr/>
    </dgm:pt>
    <dgm:pt modelId="{01BAFAC2-ECF3-48B7-91FA-71974D4DE6F0}" type="pres">
      <dgm:prSet presAssocID="{3A8A5DFE-D2D4-452F-BE13-F815AAAD8F7C}" presName="rootComposite" presStyleCnt="0"/>
      <dgm:spPr/>
    </dgm:pt>
    <dgm:pt modelId="{2E2D1548-6331-4457-9D04-99A80BD68F97}" type="pres">
      <dgm:prSet presAssocID="{3A8A5DFE-D2D4-452F-BE13-F815AAAD8F7C}" presName="rootText" presStyleLbl="node3" presStyleIdx="39" presStyleCnt="49" custScaleX="168983" custLinFactNeighborX="-4345" custLinFactNeighborY="-2937">
        <dgm:presLayoutVars>
          <dgm:chPref val="3"/>
        </dgm:presLayoutVars>
      </dgm:prSet>
      <dgm:spPr/>
    </dgm:pt>
    <dgm:pt modelId="{0D36FD8C-29D2-483D-AEAC-45926C2A81CA}" type="pres">
      <dgm:prSet presAssocID="{3A8A5DFE-D2D4-452F-BE13-F815AAAD8F7C}" presName="rootConnector" presStyleLbl="node3" presStyleIdx="39" presStyleCnt="49"/>
      <dgm:spPr/>
    </dgm:pt>
    <dgm:pt modelId="{95A46C41-1711-4BE4-9C61-56E4448A7745}" type="pres">
      <dgm:prSet presAssocID="{3A8A5DFE-D2D4-452F-BE13-F815AAAD8F7C}" presName="hierChild4" presStyleCnt="0"/>
      <dgm:spPr/>
    </dgm:pt>
    <dgm:pt modelId="{C2E383A3-E3CE-490E-875E-0A580A4AF6FD}" type="pres">
      <dgm:prSet presAssocID="{3A8A5DFE-D2D4-452F-BE13-F815AAAD8F7C}" presName="hierChild5" presStyleCnt="0"/>
      <dgm:spPr/>
    </dgm:pt>
    <dgm:pt modelId="{A4E27A34-CA52-42C8-B4AB-E2F0665F3065}" type="pres">
      <dgm:prSet presAssocID="{C0FD8BE2-94C6-4682-8108-A0547A31CB6A}" presName="Name37" presStyleLbl="parChTrans1D3" presStyleIdx="40" presStyleCnt="49"/>
      <dgm:spPr/>
    </dgm:pt>
    <dgm:pt modelId="{D4D263DA-08EB-4139-B953-19EBF756552E}" type="pres">
      <dgm:prSet presAssocID="{0FE1F097-153D-4EF1-B770-FD92770F9417}" presName="hierRoot2" presStyleCnt="0">
        <dgm:presLayoutVars>
          <dgm:hierBranch val="init"/>
        </dgm:presLayoutVars>
      </dgm:prSet>
      <dgm:spPr/>
    </dgm:pt>
    <dgm:pt modelId="{20B40C03-0748-4485-A5DB-A2F142569651}" type="pres">
      <dgm:prSet presAssocID="{0FE1F097-153D-4EF1-B770-FD92770F9417}" presName="rootComposite" presStyleCnt="0"/>
      <dgm:spPr/>
    </dgm:pt>
    <dgm:pt modelId="{8AF75DDC-67CA-49AA-AD9D-40E917354860}" type="pres">
      <dgm:prSet presAssocID="{0FE1F097-153D-4EF1-B770-FD92770F9417}" presName="rootText" presStyleLbl="node3" presStyleIdx="40" presStyleCnt="49" custScaleX="162935" custScaleY="106105" custLinFactNeighborX="-1320" custLinFactNeighborY="-14166">
        <dgm:presLayoutVars>
          <dgm:chPref val="3"/>
        </dgm:presLayoutVars>
      </dgm:prSet>
      <dgm:spPr/>
    </dgm:pt>
    <dgm:pt modelId="{57FD7C5E-3C1C-424D-8107-EF9FC23A52EC}" type="pres">
      <dgm:prSet presAssocID="{0FE1F097-153D-4EF1-B770-FD92770F9417}" presName="rootConnector" presStyleLbl="node3" presStyleIdx="40" presStyleCnt="49"/>
      <dgm:spPr/>
    </dgm:pt>
    <dgm:pt modelId="{0FB42E18-00E7-4A9F-843B-70722B4C4462}" type="pres">
      <dgm:prSet presAssocID="{0FE1F097-153D-4EF1-B770-FD92770F9417}" presName="hierChild4" presStyleCnt="0"/>
      <dgm:spPr/>
    </dgm:pt>
    <dgm:pt modelId="{7A576BAF-AC72-44EB-AC33-1867C26B19A9}" type="pres">
      <dgm:prSet presAssocID="{0FE1F097-153D-4EF1-B770-FD92770F9417}" presName="hierChild5" presStyleCnt="0"/>
      <dgm:spPr/>
    </dgm:pt>
    <dgm:pt modelId="{C6C7EB20-0014-47F1-B3B4-4C7087E11EC7}" type="pres">
      <dgm:prSet presAssocID="{F2A80438-55FE-4301-9B2D-BB9A64038B55}" presName="hierChild5" presStyleCnt="0"/>
      <dgm:spPr/>
    </dgm:pt>
    <dgm:pt modelId="{3EB1ED52-D9E7-4D0E-910E-32AA3AAFE332}" type="pres">
      <dgm:prSet presAssocID="{1DD8DF8F-B969-4649-A0E4-9ABDD9BFACA4}" presName="Name37" presStyleLbl="parChTrans1D2" presStyleIdx="5" presStyleCnt="9"/>
      <dgm:spPr/>
    </dgm:pt>
    <dgm:pt modelId="{418FA94B-6577-43C9-9416-FE479318A00D}" type="pres">
      <dgm:prSet presAssocID="{95618322-52AF-45D3-A28C-D5F7808F9F54}" presName="hierRoot2" presStyleCnt="0">
        <dgm:presLayoutVars>
          <dgm:hierBranch val="init"/>
        </dgm:presLayoutVars>
      </dgm:prSet>
      <dgm:spPr/>
    </dgm:pt>
    <dgm:pt modelId="{11D64C62-5570-4D07-9F93-4F35DCA6609B}" type="pres">
      <dgm:prSet presAssocID="{95618322-52AF-45D3-A28C-D5F7808F9F54}" presName="rootComposite" presStyleCnt="0"/>
      <dgm:spPr/>
    </dgm:pt>
    <dgm:pt modelId="{5A7EA954-2F08-4AE4-BF69-22E299950ABD}" type="pres">
      <dgm:prSet presAssocID="{95618322-52AF-45D3-A28C-D5F7808F9F54}" presName="rootText" presStyleLbl="node2" presStyleIdx="5" presStyleCnt="9" custScaleX="205803" custLinFactNeighborX="4029" custLinFactNeighborY="683">
        <dgm:presLayoutVars>
          <dgm:chPref val="3"/>
        </dgm:presLayoutVars>
      </dgm:prSet>
      <dgm:spPr/>
    </dgm:pt>
    <dgm:pt modelId="{71896FFD-E546-47F8-8E03-138FC2193A4D}" type="pres">
      <dgm:prSet presAssocID="{95618322-52AF-45D3-A28C-D5F7808F9F54}" presName="rootConnector" presStyleLbl="node2" presStyleIdx="5" presStyleCnt="9"/>
      <dgm:spPr/>
    </dgm:pt>
    <dgm:pt modelId="{C768E7E6-B172-47BE-9785-E5EDF22975AF}" type="pres">
      <dgm:prSet presAssocID="{95618322-52AF-45D3-A28C-D5F7808F9F54}" presName="hierChild4" presStyleCnt="0"/>
      <dgm:spPr/>
    </dgm:pt>
    <dgm:pt modelId="{59B01685-3AA9-45E9-92CE-5263A926623C}" type="pres">
      <dgm:prSet presAssocID="{CC9BC6FD-7514-4347-9028-49EE6858B247}" presName="Name37" presStyleLbl="parChTrans1D3" presStyleIdx="41" presStyleCnt="49"/>
      <dgm:spPr/>
    </dgm:pt>
    <dgm:pt modelId="{FC8D0FC1-E4F8-4C05-B567-4006DCB20E64}" type="pres">
      <dgm:prSet presAssocID="{9F6948AF-06CA-4964-AB30-79586D313066}" presName="hierRoot2" presStyleCnt="0">
        <dgm:presLayoutVars>
          <dgm:hierBranch val="init"/>
        </dgm:presLayoutVars>
      </dgm:prSet>
      <dgm:spPr/>
    </dgm:pt>
    <dgm:pt modelId="{6D1630C6-8957-4F12-B08D-50A8EB9F5EDE}" type="pres">
      <dgm:prSet presAssocID="{9F6948AF-06CA-4964-AB30-79586D313066}" presName="rootComposite" presStyleCnt="0"/>
      <dgm:spPr/>
    </dgm:pt>
    <dgm:pt modelId="{0B39E52D-EA4F-44A2-B1A5-41848F9940DF}" type="pres">
      <dgm:prSet presAssocID="{9F6948AF-06CA-4964-AB30-79586D313066}" presName="rootText" presStyleLbl="node3" presStyleIdx="41" presStyleCnt="49" custScaleX="161500">
        <dgm:presLayoutVars>
          <dgm:chPref val="3"/>
        </dgm:presLayoutVars>
      </dgm:prSet>
      <dgm:spPr/>
    </dgm:pt>
    <dgm:pt modelId="{40792F65-F57A-4286-8D17-8D0264A10697}" type="pres">
      <dgm:prSet presAssocID="{9F6948AF-06CA-4964-AB30-79586D313066}" presName="rootConnector" presStyleLbl="node3" presStyleIdx="41" presStyleCnt="49"/>
      <dgm:spPr/>
    </dgm:pt>
    <dgm:pt modelId="{58E26933-2A5F-4F5A-A9D5-293B038E462F}" type="pres">
      <dgm:prSet presAssocID="{9F6948AF-06CA-4964-AB30-79586D313066}" presName="hierChild4" presStyleCnt="0"/>
      <dgm:spPr/>
    </dgm:pt>
    <dgm:pt modelId="{1106D294-7CF8-4C9E-AAB1-7A72EBF1B19A}" type="pres">
      <dgm:prSet presAssocID="{9F6948AF-06CA-4964-AB30-79586D313066}" presName="hierChild5" presStyleCnt="0"/>
      <dgm:spPr/>
    </dgm:pt>
    <dgm:pt modelId="{BF47EC5B-E7C1-482C-AEB5-C9AB2BBB24DB}" type="pres">
      <dgm:prSet presAssocID="{F973BB24-1907-40B1-B5B8-97D1C18B8E77}" presName="Name37" presStyleLbl="parChTrans1D3" presStyleIdx="42" presStyleCnt="49"/>
      <dgm:spPr/>
    </dgm:pt>
    <dgm:pt modelId="{7C95602B-F474-4493-92E0-DD33F8792428}" type="pres">
      <dgm:prSet presAssocID="{A23F301E-F342-4CB1-8033-D7D832026F97}" presName="hierRoot2" presStyleCnt="0">
        <dgm:presLayoutVars>
          <dgm:hierBranch val="init"/>
        </dgm:presLayoutVars>
      </dgm:prSet>
      <dgm:spPr/>
    </dgm:pt>
    <dgm:pt modelId="{9E2A711E-CE7B-461B-BF30-5E5C03992D12}" type="pres">
      <dgm:prSet presAssocID="{A23F301E-F342-4CB1-8033-D7D832026F97}" presName="rootComposite" presStyleCnt="0"/>
      <dgm:spPr/>
    </dgm:pt>
    <dgm:pt modelId="{0AF17A1E-B12A-437C-99E3-923F7BA3EDAF}" type="pres">
      <dgm:prSet presAssocID="{A23F301E-F342-4CB1-8033-D7D832026F97}" presName="rootText" presStyleLbl="node3" presStyleIdx="42" presStyleCnt="49" custScaleX="156647" custScaleY="152198">
        <dgm:presLayoutVars>
          <dgm:chPref val="3"/>
        </dgm:presLayoutVars>
      </dgm:prSet>
      <dgm:spPr/>
    </dgm:pt>
    <dgm:pt modelId="{2F8245D9-3BAD-4895-847C-A763DC3D84D2}" type="pres">
      <dgm:prSet presAssocID="{A23F301E-F342-4CB1-8033-D7D832026F97}" presName="rootConnector" presStyleLbl="node3" presStyleIdx="42" presStyleCnt="49"/>
      <dgm:spPr/>
    </dgm:pt>
    <dgm:pt modelId="{72B6D166-D874-43F2-AD09-E8EBE352BC3C}" type="pres">
      <dgm:prSet presAssocID="{A23F301E-F342-4CB1-8033-D7D832026F97}" presName="hierChild4" presStyleCnt="0"/>
      <dgm:spPr/>
    </dgm:pt>
    <dgm:pt modelId="{46FD04BB-F304-489D-B583-3ED869610264}" type="pres">
      <dgm:prSet presAssocID="{A23F301E-F342-4CB1-8033-D7D832026F97}" presName="hierChild5" presStyleCnt="0"/>
      <dgm:spPr/>
    </dgm:pt>
    <dgm:pt modelId="{E21B7FB1-FC76-47AA-B9F0-2B42424DE7DE}" type="pres">
      <dgm:prSet presAssocID="{FD199AA0-A755-43D4-95D7-0963BFCED397}" presName="Name37" presStyleLbl="parChTrans1D3" presStyleIdx="43" presStyleCnt="49"/>
      <dgm:spPr/>
    </dgm:pt>
    <dgm:pt modelId="{933C9B6B-0CE3-4870-A7A8-CBE1C58A1C55}" type="pres">
      <dgm:prSet presAssocID="{F3B6EE1B-8705-41CF-B250-6BF6499B4E75}" presName="hierRoot2" presStyleCnt="0">
        <dgm:presLayoutVars>
          <dgm:hierBranch val="init"/>
        </dgm:presLayoutVars>
      </dgm:prSet>
      <dgm:spPr/>
    </dgm:pt>
    <dgm:pt modelId="{A356D0E0-3FB8-4FE3-ADCF-3F632FD3615F}" type="pres">
      <dgm:prSet presAssocID="{F3B6EE1B-8705-41CF-B250-6BF6499B4E75}" presName="rootComposite" presStyleCnt="0"/>
      <dgm:spPr/>
    </dgm:pt>
    <dgm:pt modelId="{FCDA333D-C1C3-4A22-BEB3-EC4D9D1ADE34}" type="pres">
      <dgm:prSet presAssocID="{F3B6EE1B-8705-41CF-B250-6BF6499B4E75}" presName="rootText" presStyleLbl="node3" presStyleIdx="43" presStyleCnt="49" custScaleX="162355">
        <dgm:presLayoutVars>
          <dgm:chPref val="3"/>
        </dgm:presLayoutVars>
      </dgm:prSet>
      <dgm:spPr/>
    </dgm:pt>
    <dgm:pt modelId="{6A01C296-600D-4298-A55F-C0FB1B3E85F2}" type="pres">
      <dgm:prSet presAssocID="{F3B6EE1B-8705-41CF-B250-6BF6499B4E75}" presName="rootConnector" presStyleLbl="node3" presStyleIdx="43" presStyleCnt="49"/>
      <dgm:spPr/>
    </dgm:pt>
    <dgm:pt modelId="{0851DBC0-538B-48E5-87AC-FAF1E6C72A8A}" type="pres">
      <dgm:prSet presAssocID="{F3B6EE1B-8705-41CF-B250-6BF6499B4E75}" presName="hierChild4" presStyleCnt="0"/>
      <dgm:spPr/>
    </dgm:pt>
    <dgm:pt modelId="{D0B462E6-5297-4AC0-B839-A3715842E4A7}" type="pres">
      <dgm:prSet presAssocID="{F3B6EE1B-8705-41CF-B250-6BF6499B4E75}" presName="hierChild5" presStyleCnt="0"/>
      <dgm:spPr/>
    </dgm:pt>
    <dgm:pt modelId="{3167C040-65A9-4F65-8FEA-75E08E0333DC}" type="pres">
      <dgm:prSet presAssocID="{95618322-52AF-45D3-A28C-D5F7808F9F54}" presName="hierChild5" presStyleCnt="0"/>
      <dgm:spPr/>
    </dgm:pt>
    <dgm:pt modelId="{CE238179-13D1-432E-B70D-3F53089C3601}" type="pres">
      <dgm:prSet presAssocID="{2CA86D7D-0DDD-4864-BCBC-89BB2732D7B2}" presName="Name37" presStyleLbl="parChTrans1D2" presStyleIdx="6" presStyleCnt="9"/>
      <dgm:spPr/>
    </dgm:pt>
    <dgm:pt modelId="{77B20D66-9496-41F2-A472-DF669235F782}" type="pres">
      <dgm:prSet presAssocID="{76294B79-B90C-4B26-BC5A-74DE882100AE}" presName="hierRoot2" presStyleCnt="0">
        <dgm:presLayoutVars>
          <dgm:hierBranch val="init"/>
        </dgm:presLayoutVars>
      </dgm:prSet>
      <dgm:spPr/>
    </dgm:pt>
    <dgm:pt modelId="{E2D86997-88A1-4CA5-95D9-AD109629ECC5}" type="pres">
      <dgm:prSet presAssocID="{76294B79-B90C-4B26-BC5A-74DE882100AE}" presName="rootComposite" presStyleCnt="0"/>
      <dgm:spPr/>
    </dgm:pt>
    <dgm:pt modelId="{53D3D17B-B255-4843-9381-D110FF72EF99}" type="pres">
      <dgm:prSet presAssocID="{76294B79-B90C-4B26-BC5A-74DE882100AE}" presName="rootText" presStyleLbl="node2" presStyleIdx="6" presStyleCnt="9" custScaleX="205803" custLinFactNeighborX="4029" custLinFactNeighborY="683">
        <dgm:presLayoutVars>
          <dgm:chPref val="3"/>
        </dgm:presLayoutVars>
      </dgm:prSet>
      <dgm:spPr/>
    </dgm:pt>
    <dgm:pt modelId="{0F47ED16-4EC7-418F-A7A5-DC5A303C212C}" type="pres">
      <dgm:prSet presAssocID="{76294B79-B90C-4B26-BC5A-74DE882100AE}" presName="rootConnector" presStyleLbl="node2" presStyleIdx="6" presStyleCnt="9"/>
      <dgm:spPr/>
    </dgm:pt>
    <dgm:pt modelId="{8397CF25-7F06-4743-A4CF-61CC5ACCA96B}" type="pres">
      <dgm:prSet presAssocID="{76294B79-B90C-4B26-BC5A-74DE882100AE}" presName="hierChild4" presStyleCnt="0"/>
      <dgm:spPr/>
    </dgm:pt>
    <dgm:pt modelId="{E55E35F9-B0F6-4107-878A-C97EACC18A1B}" type="pres">
      <dgm:prSet presAssocID="{E4FB95FD-FE35-4661-AC17-AF2A96BEEE9B}" presName="Name37" presStyleLbl="parChTrans1D3" presStyleIdx="44" presStyleCnt="49"/>
      <dgm:spPr/>
    </dgm:pt>
    <dgm:pt modelId="{85BCE175-B41D-4EDA-A1C1-E7689BC1DAAE}" type="pres">
      <dgm:prSet presAssocID="{75D7E039-9AA0-4C3D-8839-CC3717B7D34C}" presName="hierRoot2" presStyleCnt="0">
        <dgm:presLayoutVars>
          <dgm:hierBranch val="init"/>
        </dgm:presLayoutVars>
      </dgm:prSet>
      <dgm:spPr/>
    </dgm:pt>
    <dgm:pt modelId="{628E3EAA-5190-430B-8B85-561470D5DDBB}" type="pres">
      <dgm:prSet presAssocID="{75D7E039-9AA0-4C3D-8839-CC3717B7D34C}" presName="rootComposite" presStyleCnt="0"/>
      <dgm:spPr/>
    </dgm:pt>
    <dgm:pt modelId="{35364A63-D291-4A4E-881E-B5BD75565123}" type="pres">
      <dgm:prSet presAssocID="{75D7E039-9AA0-4C3D-8839-CC3717B7D34C}" presName="rootText" presStyleLbl="node3" presStyleIdx="44" presStyleCnt="49" custScaleX="161500" custScaleY="129375">
        <dgm:presLayoutVars>
          <dgm:chPref val="3"/>
        </dgm:presLayoutVars>
      </dgm:prSet>
      <dgm:spPr/>
    </dgm:pt>
    <dgm:pt modelId="{BA69A4FB-7556-461C-9D40-D836840583BB}" type="pres">
      <dgm:prSet presAssocID="{75D7E039-9AA0-4C3D-8839-CC3717B7D34C}" presName="rootConnector" presStyleLbl="node3" presStyleIdx="44" presStyleCnt="49"/>
      <dgm:spPr/>
    </dgm:pt>
    <dgm:pt modelId="{7BD346D1-D38D-416A-A328-8114137079CC}" type="pres">
      <dgm:prSet presAssocID="{75D7E039-9AA0-4C3D-8839-CC3717B7D34C}" presName="hierChild4" presStyleCnt="0"/>
      <dgm:spPr/>
    </dgm:pt>
    <dgm:pt modelId="{A9F4803D-FB6A-4508-AA46-E523F4E7CB25}" type="pres">
      <dgm:prSet presAssocID="{75D7E039-9AA0-4C3D-8839-CC3717B7D34C}" presName="hierChild5" presStyleCnt="0"/>
      <dgm:spPr/>
    </dgm:pt>
    <dgm:pt modelId="{7C39C781-EE7E-4E89-87BC-FE5AC1938651}" type="pres">
      <dgm:prSet presAssocID="{2EBE1041-D7AA-4247-9CA4-D151A96494A4}" presName="Name37" presStyleLbl="parChTrans1D3" presStyleIdx="45" presStyleCnt="49"/>
      <dgm:spPr/>
    </dgm:pt>
    <dgm:pt modelId="{8059B0E5-BB04-4EE6-B2C0-91989BC346E5}" type="pres">
      <dgm:prSet presAssocID="{ED2A3E0F-C2E7-4AA7-B52C-970FCE0E5F2B}" presName="hierRoot2" presStyleCnt="0">
        <dgm:presLayoutVars>
          <dgm:hierBranch val="init"/>
        </dgm:presLayoutVars>
      </dgm:prSet>
      <dgm:spPr/>
    </dgm:pt>
    <dgm:pt modelId="{18520EC7-1079-4841-B649-6450BD32DE92}" type="pres">
      <dgm:prSet presAssocID="{ED2A3E0F-C2E7-4AA7-B52C-970FCE0E5F2B}" presName="rootComposite" presStyleCnt="0"/>
      <dgm:spPr/>
    </dgm:pt>
    <dgm:pt modelId="{72ADA2F5-C405-4E1B-BCD4-A784C0636DD9}" type="pres">
      <dgm:prSet presAssocID="{ED2A3E0F-C2E7-4AA7-B52C-970FCE0E5F2B}" presName="rootText" presStyleLbl="node3" presStyleIdx="45" presStyleCnt="49" custScaleX="161500" custScaleY="129375">
        <dgm:presLayoutVars>
          <dgm:chPref val="3"/>
        </dgm:presLayoutVars>
      </dgm:prSet>
      <dgm:spPr/>
    </dgm:pt>
    <dgm:pt modelId="{EC673087-9FB6-477D-A4DF-93A53BA7F239}" type="pres">
      <dgm:prSet presAssocID="{ED2A3E0F-C2E7-4AA7-B52C-970FCE0E5F2B}" presName="rootConnector" presStyleLbl="node3" presStyleIdx="45" presStyleCnt="49"/>
      <dgm:spPr/>
    </dgm:pt>
    <dgm:pt modelId="{E8EDDC53-74FF-4E3C-96A0-6F96ABE6B962}" type="pres">
      <dgm:prSet presAssocID="{ED2A3E0F-C2E7-4AA7-B52C-970FCE0E5F2B}" presName="hierChild4" presStyleCnt="0"/>
      <dgm:spPr/>
    </dgm:pt>
    <dgm:pt modelId="{730806E9-FDF8-44EB-911C-7F4657DAB75B}" type="pres">
      <dgm:prSet presAssocID="{ED2A3E0F-C2E7-4AA7-B52C-970FCE0E5F2B}" presName="hierChild5" presStyleCnt="0"/>
      <dgm:spPr/>
    </dgm:pt>
    <dgm:pt modelId="{11E7FC8D-F757-4630-8545-BDE634F183C9}" type="pres">
      <dgm:prSet presAssocID="{1D295C4F-4C14-4D8B-9C1D-DB295D2CFA1F}" presName="Name37" presStyleLbl="parChTrans1D3" presStyleIdx="46" presStyleCnt="49"/>
      <dgm:spPr/>
    </dgm:pt>
    <dgm:pt modelId="{F5B0E84E-4BF9-496F-9C76-1CCA3FDC0BFD}" type="pres">
      <dgm:prSet presAssocID="{231EA682-AB20-41C4-99FB-7CA533CC0C5B}" presName="hierRoot2" presStyleCnt="0">
        <dgm:presLayoutVars>
          <dgm:hierBranch val="init"/>
        </dgm:presLayoutVars>
      </dgm:prSet>
      <dgm:spPr/>
    </dgm:pt>
    <dgm:pt modelId="{C594D62B-BD81-43B7-8C07-2BCE58D3FABA}" type="pres">
      <dgm:prSet presAssocID="{231EA682-AB20-41C4-99FB-7CA533CC0C5B}" presName="rootComposite" presStyleCnt="0"/>
      <dgm:spPr/>
    </dgm:pt>
    <dgm:pt modelId="{59A96C41-D7CF-4735-9269-6FC643C0DD3F}" type="pres">
      <dgm:prSet presAssocID="{231EA682-AB20-41C4-99FB-7CA533CC0C5B}" presName="rootText" presStyleLbl="node3" presStyleIdx="46" presStyleCnt="49" custScaleX="162697" custScaleY="156133">
        <dgm:presLayoutVars>
          <dgm:chPref val="3"/>
        </dgm:presLayoutVars>
      </dgm:prSet>
      <dgm:spPr/>
    </dgm:pt>
    <dgm:pt modelId="{310C35E2-0DC0-4E15-B243-356EE1288756}" type="pres">
      <dgm:prSet presAssocID="{231EA682-AB20-41C4-99FB-7CA533CC0C5B}" presName="rootConnector" presStyleLbl="node3" presStyleIdx="46" presStyleCnt="49"/>
      <dgm:spPr/>
    </dgm:pt>
    <dgm:pt modelId="{5A9198AC-ECCE-44D6-BB6F-E4BC727D149B}" type="pres">
      <dgm:prSet presAssocID="{231EA682-AB20-41C4-99FB-7CA533CC0C5B}" presName="hierChild4" presStyleCnt="0"/>
      <dgm:spPr/>
    </dgm:pt>
    <dgm:pt modelId="{B752265C-ED77-452A-BDFC-9D0125B180C0}" type="pres">
      <dgm:prSet presAssocID="{231EA682-AB20-41C4-99FB-7CA533CC0C5B}" presName="hierChild5" presStyleCnt="0"/>
      <dgm:spPr/>
    </dgm:pt>
    <dgm:pt modelId="{F1ABE692-C31D-4888-9AF5-4183125E7C68}" type="pres">
      <dgm:prSet presAssocID="{76294B79-B90C-4B26-BC5A-74DE882100AE}" presName="hierChild5" presStyleCnt="0"/>
      <dgm:spPr/>
    </dgm:pt>
    <dgm:pt modelId="{1CCF3653-7CD3-404A-81A4-0AE342B8D110}" type="pres">
      <dgm:prSet presAssocID="{4BFA4E99-A63A-4334-8B51-356059BAC2CE}" presName="Name37" presStyleLbl="parChTrans1D2" presStyleIdx="7" presStyleCnt="9"/>
      <dgm:spPr/>
    </dgm:pt>
    <dgm:pt modelId="{65A2E2ED-98F6-4048-9E14-EAE217DE5B1A}" type="pres">
      <dgm:prSet presAssocID="{37D2E194-D014-4C32-974B-2546E15CE9BA}" presName="hierRoot2" presStyleCnt="0">
        <dgm:presLayoutVars>
          <dgm:hierBranch val="init"/>
        </dgm:presLayoutVars>
      </dgm:prSet>
      <dgm:spPr/>
    </dgm:pt>
    <dgm:pt modelId="{F2C62764-2A19-4F71-8523-FA5B809E835A}" type="pres">
      <dgm:prSet presAssocID="{37D2E194-D014-4C32-974B-2546E15CE9BA}" presName="rootComposite" presStyleCnt="0"/>
      <dgm:spPr/>
    </dgm:pt>
    <dgm:pt modelId="{422A615F-49CB-45B7-98DD-DFD686A38A62}" type="pres">
      <dgm:prSet presAssocID="{37D2E194-D014-4C32-974B-2546E15CE9BA}" presName="rootText" presStyleLbl="node2" presStyleIdx="7" presStyleCnt="9" custScaleX="205803" custLinFactNeighborX="4029" custLinFactNeighborY="683">
        <dgm:presLayoutVars>
          <dgm:chPref val="3"/>
        </dgm:presLayoutVars>
      </dgm:prSet>
      <dgm:spPr/>
    </dgm:pt>
    <dgm:pt modelId="{34D42FDB-8D3F-4355-AFB1-5191FF041F4B}" type="pres">
      <dgm:prSet presAssocID="{37D2E194-D014-4C32-974B-2546E15CE9BA}" presName="rootConnector" presStyleLbl="node2" presStyleIdx="7" presStyleCnt="9"/>
      <dgm:spPr/>
    </dgm:pt>
    <dgm:pt modelId="{42D444B7-8F35-4938-B691-1713FFDD0DE2}" type="pres">
      <dgm:prSet presAssocID="{37D2E194-D014-4C32-974B-2546E15CE9BA}" presName="hierChild4" presStyleCnt="0"/>
      <dgm:spPr/>
    </dgm:pt>
    <dgm:pt modelId="{DFCFCE2D-D218-4C41-8408-AF80E1C720DC}" type="pres">
      <dgm:prSet presAssocID="{37D2E194-D014-4C32-974B-2546E15CE9BA}" presName="hierChild5" presStyleCnt="0"/>
      <dgm:spPr/>
    </dgm:pt>
    <dgm:pt modelId="{8FEDDDB7-9818-42ED-AFDA-6A868B4F6004}" type="pres">
      <dgm:prSet presAssocID="{3ED704EB-FAA7-4F07-B569-15FBED97FE6C}" presName="Name37" presStyleLbl="parChTrans1D2" presStyleIdx="8" presStyleCnt="9"/>
      <dgm:spPr/>
    </dgm:pt>
    <dgm:pt modelId="{B97870BF-9718-41B6-92CD-44F09867E3DC}" type="pres">
      <dgm:prSet presAssocID="{7588CC22-78C0-4509-B5D0-3EC02375063E}" presName="hierRoot2" presStyleCnt="0">
        <dgm:presLayoutVars>
          <dgm:hierBranch val="init"/>
        </dgm:presLayoutVars>
      </dgm:prSet>
      <dgm:spPr/>
    </dgm:pt>
    <dgm:pt modelId="{71B77DAB-249A-4851-84A6-7C77B80E874A}" type="pres">
      <dgm:prSet presAssocID="{7588CC22-78C0-4509-B5D0-3EC02375063E}" presName="rootComposite" presStyleCnt="0"/>
      <dgm:spPr/>
    </dgm:pt>
    <dgm:pt modelId="{52B55628-9323-4500-B59A-5C5E54BF2424}" type="pres">
      <dgm:prSet presAssocID="{7588CC22-78C0-4509-B5D0-3EC02375063E}" presName="rootText" presStyleLbl="node2" presStyleIdx="8" presStyleCnt="9" custScaleX="205803" custLinFactNeighborX="2260" custLinFactNeighborY="683">
        <dgm:presLayoutVars>
          <dgm:chPref val="3"/>
        </dgm:presLayoutVars>
      </dgm:prSet>
      <dgm:spPr/>
    </dgm:pt>
    <dgm:pt modelId="{CBCCB784-C0DC-4616-A093-6839F584D9F6}" type="pres">
      <dgm:prSet presAssocID="{7588CC22-78C0-4509-B5D0-3EC02375063E}" presName="rootConnector" presStyleLbl="node2" presStyleIdx="8" presStyleCnt="9"/>
      <dgm:spPr/>
    </dgm:pt>
    <dgm:pt modelId="{1916FFEC-ED54-43D6-BDD3-16FAAF102D4C}" type="pres">
      <dgm:prSet presAssocID="{7588CC22-78C0-4509-B5D0-3EC02375063E}" presName="hierChild4" presStyleCnt="0"/>
      <dgm:spPr/>
    </dgm:pt>
    <dgm:pt modelId="{C4AB70B9-9ECC-4A18-B420-7FAE6A564B67}" type="pres">
      <dgm:prSet presAssocID="{6EE3E30E-5756-4213-A1BB-FFDB8426A031}" presName="Name37" presStyleLbl="parChTrans1D3" presStyleIdx="47" presStyleCnt="49"/>
      <dgm:spPr/>
    </dgm:pt>
    <dgm:pt modelId="{5E873580-DA79-48B4-879C-9C80DDE7FD84}" type="pres">
      <dgm:prSet presAssocID="{EC829916-8FA2-4024-9628-8A72296DB9D4}" presName="hierRoot2" presStyleCnt="0">
        <dgm:presLayoutVars>
          <dgm:hierBranch val="init"/>
        </dgm:presLayoutVars>
      </dgm:prSet>
      <dgm:spPr/>
    </dgm:pt>
    <dgm:pt modelId="{553E0B59-D415-425F-9969-95427F3A54E9}" type="pres">
      <dgm:prSet presAssocID="{EC829916-8FA2-4024-9628-8A72296DB9D4}" presName="rootComposite" presStyleCnt="0"/>
      <dgm:spPr/>
    </dgm:pt>
    <dgm:pt modelId="{8BC0F2C3-1B1E-424A-928C-93BE374F4389}" type="pres">
      <dgm:prSet presAssocID="{EC829916-8FA2-4024-9628-8A72296DB9D4}" presName="rootText" presStyleLbl="node3" presStyleIdx="47" presStyleCnt="49" custScaleX="134752" custScaleY="102407">
        <dgm:presLayoutVars>
          <dgm:chPref val="3"/>
        </dgm:presLayoutVars>
      </dgm:prSet>
      <dgm:spPr/>
    </dgm:pt>
    <dgm:pt modelId="{AF05FAF8-53E0-4500-9CBC-14B649DAEE21}" type="pres">
      <dgm:prSet presAssocID="{EC829916-8FA2-4024-9628-8A72296DB9D4}" presName="rootConnector" presStyleLbl="node3" presStyleIdx="47" presStyleCnt="49"/>
      <dgm:spPr/>
    </dgm:pt>
    <dgm:pt modelId="{63D3EE9F-5BAF-4BC5-A60B-5ED4BCDB2159}" type="pres">
      <dgm:prSet presAssocID="{EC829916-8FA2-4024-9628-8A72296DB9D4}" presName="hierChild4" presStyleCnt="0"/>
      <dgm:spPr/>
    </dgm:pt>
    <dgm:pt modelId="{78B0E2D6-130C-4333-B043-08B3A931AEDA}" type="pres">
      <dgm:prSet presAssocID="{EC829916-8FA2-4024-9628-8A72296DB9D4}" presName="hierChild5" presStyleCnt="0"/>
      <dgm:spPr/>
    </dgm:pt>
    <dgm:pt modelId="{81CF6823-60C4-4B6B-BFC5-BBE613B55064}" type="pres">
      <dgm:prSet presAssocID="{D496E046-3258-4102-8402-833E9B2BCFD1}" presName="Name37" presStyleLbl="parChTrans1D3" presStyleIdx="48" presStyleCnt="49"/>
      <dgm:spPr/>
    </dgm:pt>
    <dgm:pt modelId="{89DFD916-D69C-4EED-B502-909CEC1D73BD}" type="pres">
      <dgm:prSet presAssocID="{3E2886A5-4320-4610-BD1D-FA577DFB7703}" presName="hierRoot2" presStyleCnt="0">
        <dgm:presLayoutVars>
          <dgm:hierBranch val="init"/>
        </dgm:presLayoutVars>
      </dgm:prSet>
      <dgm:spPr/>
    </dgm:pt>
    <dgm:pt modelId="{8BACF708-5ED0-41EF-A5A5-1E9AD7352F70}" type="pres">
      <dgm:prSet presAssocID="{3E2886A5-4320-4610-BD1D-FA577DFB7703}" presName="rootComposite" presStyleCnt="0"/>
      <dgm:spPr/>
    </dgm:pt>
    <dgm:pt modelId="{15584D46-80C3-4E78-9B94-EDBF9A8DAED5}" type="pres">
      <dgm:prSet presAssocID="{3E2886A5-4320-4610-BD1D-FA577DFB7703}" presName="rootText" presStyleLbl="node3" presStyleIdx="48" presStyleCnt="49" custScaleX="147456">
        <dgm:presLayoutVars>
          <dgm:chPref val="3"/>
        </dgm:presLayoutVars>
      </dgm:prSet>
      <dgm:spPr/>
    </dgm:pt>
    <dgm:pt modelId="{D476B520-B81C-4D45-AE7B-CC19F5078939}" type="pres">
      <dgm:prSet presAssocID="{3E2886A5-4320-4610-BD1D-FA577DFB7703}" presName="rootConnector" presStyleLbl="node3" presStyleIdx="48" presStyleCnt="49"/>
      <dgm:spPr/>
    </dgm:pt>
    <dgm:pt modelId="{254D703E-EB17-4C3D-AC7D-FF190CA78C56}" type="pres">
      <dgm:prSet presAssocID="{3E2886A5-4320-4610-BD1D-FA577DFB7703}" presName="hierChild4" presStyleCnt="0"/>
      <dgm:spPr/>
    </dgm:pt>
    <dgm:pt modelId="{35510E6D-50B7-4685-BD38-4A3C6DF43B3E}" type="pres">
      <dgm:prSet presAssocID="{3E2886A5-4320-4610-BD1D-FA577DFB7703}" presName="hierChild5" presStyleCnt="0"/>
      <dgm:spPr/>
    </dgm:pt>
    <dgm:pt modelId="{DB10AEA4-D623-4EC6-9211-52411534A026}" type="pres">
      <dgm:prSet presAssocID="{7588CC22-78C0-4509-B5D0-3EC02375063E}" presName="hierChild5" presStyleCnt="0"/>
      <dgm:spPr/>
    </dgm:pt>
    <dgm:pt modelId="{F3ED814C-9513-4AE1-B57B-379DC2A2B3C5}" type="pres">
      <dgm:prSet presAssocID="{601184E5-ECFA-4156-A9C2-8209A355982A}" presName="hierChild3" presStyleCnt="0"/>
      <dgm:spPr/>
    </dgm:pt>
  </dgm:ptLst>
  <dgm:cxnLst>
    <dgm:cxn modelId="{85953D01-962F-4576-8A30-19A61622C4DD}" srcId="{601184E5-ECFA-4156-A9C2-8209A355982A}" destId="{F2A80438-55FE-4301-9B2D-BB9A64038B55}" srcOrd="4" destOrd="0" parTransId="{B2AF0E7F-307E-4516-B521-60FE9A3E2AD2}" sibTransId="{C997C0AC-8C8E-48E2-B01B-F09E1D444F25}"/>
    <dgm:cxn modelId="{BA426A01-1533-416C-A4CE-1AFC21C00A94}" type="presOf" srcId="{CF0B8B54-9D2B-4C45-9DE4-F01D7F085CA0}" destId="{91DB76B5-8F34-4027-A7C7-6C9C0307B05E}" srcOrd="0" destOrd="0" presId="urn:microsoft.com/office/officeart/2005/8/layout/orgChart1"/>
    <dgm:cxn modelId="{D9949601-C518-4A84-A200-3769DF20F3A7}" type="presOf" srcId="{3E2886A5-4320-4610-BD1D-FA577DFB7703}" destId="{D476B520-B81C-4D45-AE7B-CC19F5078939}" srcOrd="1" destOrd="0" presId="urn:microsoft.com/office/officeart/2005/8/layout/orgChart1"/>
    <dgm:cxn modelId="{EC3EDA03-8600-40C6-A301-2D970A43AC9C}" type="presOf" srcId="{1F8354C7-2E98-490F-9211-A6EE3ABE6891}" destId="{ED1103EA-BB68-41E2-BBE2-1A748531E761}" srcOrd="0" destOrd="0" presId="urn:microsoft.com/office/officeart/2005/8/layout/orgChart1"/>
    <dgm:cxn modelId="{6E70FE04-FAE6-4506-9BFA-B511CBED2C84}" type="presOf" srcId="{95798BBB-EECC-4FA3-84B3-3AF5403A9C82}" destId="{BA8617FC-C50D-4214-95E2-1F50F5E56A74}" srcOrd="1" destOrd="0" presId="urn:microsoft.com/office/officeart/2005/8/layout/orgChart1"/>
    <dgm:cxn modelId="{CFA0DB05-1836-443B-B8EA-6A1BF2B3C8B3}" srcId="{AD0CC704-E134-4D2D-A9B8-B6165460E4F9}" destId="{22125D65-9EE4-4659-9A59-FE56058F4C5B}" srcOrd="1" destOrd="0" parTransId="{18CDD339-C26B-4176-8C0D-7A511D16852E}" sibTransId="{6FA755B4-3171-40C8-AC34-5955256EEAE4}"/>
    <dgm:cxn modelId="{EE151B07-1FDB-4BA3-A075-3C1A49F50ECD}" type="presOf" srcId="{AD9F356A-8A14-4D33-848C-E967E35B2415}" destId="{46E0E66A-3F97-4B4B-82C2-0890FD1785F5}" srcOrd="0" destOrd="0" presId="urn:microsoft.com/office/officeart/2005/8/layout/orgChart1"/>
    <dgm:cxn modelId="{635F8507-4FBA-4C6E-A5FC-49B447F081CC}" type="presOf" srcId="{EFA5A3B0-0C08-4E68-A556-8E1FD713DFC5}" destId="{4F091F58-D28E-4F98-8844-E781C3C16D21}" srcOrd="0" destOrd="0" presId="urn:microsoft.com/office/officeart/2005/8/layout/orgChart1"/>
    <dgm:cxn modelId="{1A554208-EFA5-4658-B382-A22095F7A58D}" type="presOf" srcId="{A95B2A14-0E02-49C8-A73A-17AF6D1FB17C}" destId="{500B4708-A714-4E7B-ABD4-690234487CB9}" srcOrd="0" destOrd="0" presId="urn:microsoft.com/office/officeart/2005/8/layout/orgChart1"/>
    <dgm:cxn modelId="{052F8E09-14EE-422C-98A7-1CEBAF45561F}" type="presOf" srcId="{D496E046-3258-4102-8402-833E9B2BCFD1}" destId="{81CF6823-60C4-4B6B-BFC5-BBE613B55064}" srcOrd="0" destOrd="0" presId="urn:microsoft.com/office/officeart/2005/8/layout/orgChart1"/>
    <dgm:cxn modelId="{9E5FE70A-3274-4C2D-AD8E-0D9E1EFBAD97}" type="presOf" srcId="{92DF2392-2830-4E2E-9A88-F997D3FF9D68}" destId="{DF5DD6F0-4A87-4AEA-845D-15DE2CCC7B48}" srcOrd="0" destOrd="0" presId="urn:microsoft.com/office/officeart/2005/8/layout/orgChart1"/>
    <dgm:cxn modelId="{D2232B0C-3F50-4144-807D-0FB34345F0A2}" type="presOf" srcId="{7181943B-A2DF-4FFC-BAD9-4707AF11C497}" destId="{55BBD56E-49BF-44B7-BA99-F036AA8BE332}" srcOrd="1" destOrd="0" presId="urn:microsoft.com/office/officeart/2005/8/layout/orgChart1"/>
    <dgm:cxn modelId="{DE04C80D-952D-47B6-8C28-FF46DEFC7F69}" srcId="{A6AE7BED-7D45-4996-8446-0EF5AB2CD219}" destId="{559CDEF7-67BF-4FFC-AC69-258E202BCE60}" srcOrd="2" destOrd="0" parTransId="{C3B4A070-B3FB-47B5-A8EA-44F1C9715ED6}" sibTransId="{3E52C99C-DBA9-4103-8684-AFA2E9BBF342}"/>
    <dgm:cxn modelId="{F47F9C0F-2A56-4801-8BB9-9D26BD4C7967}" srcId="{AD0CC704-E134-4D2D-A9B8-B6165460E4F9}" destId="{AFC41751-9A6A-49CF-BD81-2C428AFADFF8}" srcOrd="11" destOrd="0" parTransId="{82A3104D-CD81-4B74-8E0F-A54D3ED9B38E}" sibTransId="{D9122B20-40DB-4E65-AD67-861AE881BAA0}"/>
    <dgm:cxn modelId="{178F7A11-34AC-4849-84E6-7FB3DDFCA575}" type="presOf" srcId="{95718C91-6103-4E18-AA0F-168570BF4F86}" destId="{83B8C553-ED26-407D-AA6A-3829279009C6}" srcOrd="1" destOrd="0" presId="urn:microsoft.com/office/officeart/2005/8/layout/orgChart1"/>
    <dgm:cxn modelId="{D8D70B12-5719-4861-A921-3DE5A1914FCA}" type="presOf" srcId="{9B2D345D-4467-40ED-92A9-0991AA87099D}" destId="{15A66616-1C41-4AE3-A372-05D098AB96FE}" srcOrd="0" destOrd="0" presId="urn:microsoft.com/office/officeart/2005/8/layout/orgChart1"/>
    <dgm:cxn modelId="{98F14F15-232E-4419-A28A-E89FA9A35F8B}" type="presOf" srcId="{4942099A-E067-4B72-8140-66091976203A}" destId="{CC1D2948-1BFD-4676-8A63-737A487A0055}" srcOrd="1" destOrd="0" presId="urn:microsoft.com/office/officeart/2005/8/layout/orgChart1"/>
    <dgm:cxn modelId="{DA848C17-5CDA-4639-A9E1-E538BBF90321}" type="presOf" srcId="{C4C59479-D8C4-4C76-B087-C941E89952A6}" destId="{F1A73E0D-52D9-4EE4-9538-887515497C73}" srcOrd="0" destOrd="0" presId="urn:microsoft.com/office/officeart/2005/8/layout/orgChart1"/>
    <dgm:cxn modelId="{143B8518-6BEE-47B6-AD8B-EB97321BE9DE}" type="presOf" srcId="{93B8D5A8-F891-42AC-B040-DF1338CF2929}" destId="{9E718AAA-B7BD-4F6E-AEA9-E821FBD2D81D}" srcOrd="1" destOrd="0" presId="urn:microsoft.com/office/officeart/2005/8/layout/orgChart1"/>
    <dgm:cxn modelId="{8F718518-93D7-437E-BD2D-1C69D3545C46}" type="presOf" srcId="{B3D508C8-164F-4837-89B8-E9ED634BBF1B}" destId="{5BB247BA-3140-4E89-9E99-AD82148A1512}" srcOrd="0" destOrd="0" presId="urn:microsoft.com/office/officeart/2005/8/layout/orgChart1"/>
    <dgm:cxn modelId="{77A8AF18-DD83-4C10-9464-F48AE0E8B2FE}" type="presOf" srcId="{3A8A5DFE-D2D4-452F-BE13-F815AAAD8F7C}" destId="{2E2D1548-6331-4457-9D04-99A80BD68F97}" srcOrd="0" destOrd="0" presId="urn:microsoft.com/office/officeart/2005/8/layout/orgChart1"/>
    <dgm:cxn modelId="{85B87819-946E-4764-B798-044668C65DA3}" type="presOf" srcId="{ED2A3E0F-C2E7-4AA7-B52C-970FCE0E5F2B}" destId="{EC673087-9FB6-477D-A4DF-93A53BA7F239}" srcOrd="1" destOrd="0" presId="urn:microsoft.com/office/officeart/2005/8/layout/orgChart1"/>
    <dgm:cxn modelId="{C53C8419-05AB-4C10-9D51-6409DE6B38CB}" type="presOf" srcId="{F973BB24-1907-40B1-B5B8-97D1C18B8E77}" destId="{BF47EC5B-E7C1-482C-AEB5-C9AB2BBB24DB}" srcOrd="0" destOrd="0" presId="urn:microsoft.com/office/officeart/2005/8/layout/orgChart1"/>
    <dgm:cxn modelId="{93609219-7BF2-468D-B3A7-6514DFC92662}" type="presOf" srcId="{F3B6EE1B-8705-41CF-B250-6BF6499B4E75}" destId="{6A01C296-600D-4298-A55F-C0FB1B3E85F2}" srcOrd="1" destOrd="0" presId="urn:microsoft.com/office/officeart/2005/8/layout/orgChart1"/>
    <dgm:cxn modelId="{55A95D1B-25CE-4BBF-8AA1-8B724BEB4910}" srcId="{A6AE7BED-7D45-4996-8446-0EF5AB2CD219}" destId="{BA57D02C-BC9E-4D95-9EC5-5D1E36AC9F9B}" srcOrd="9" destOrd="0" parTransId="{CBE02AB0-4113-4504-B925-3E16A1B63F0B}" sibTransId="{CF1A402E-0578-4E0F-B347-00103613F952}"/>
    <dgm:cxn modelId="{FBE1D81C-108B-447F-9511-491EF2012872}" type="presOf" srcId="{FCF590B7-58CE-4C3E-BEF3-70E912DC902D}" destId="{488CB543-240F-409F-B5CA-6204C5A7C5ED}" srcOrd="0" destOrd="0" presId="urn:microsoft.com/office/officeart/2005/8/layout/orgChart1"/>
    <dgm:cxn modelId="{2406E81C-9D44-404C-9714-375CE048E663}" srcId="{AD0CC704-E134-4D2D-A9B8-B6165460E4F9}" destId="{7181943B-A2DF-4FFC-BAD9-4707AF11C497}" srcOrd="0" destOrd="0" parTransId="{383DF849-0F4C-43ED-AF88-8D136D303BB9}" sibTransId="{D0DCFD11-8A32-4234-A079-AA198C59E844}"/>
    <dgm:cxn modelId="{AFD6F61C-C30B-4C65-B897-EB3F44812076}" type="presOf" srcId="{BA334E7F-B127-4B45-9A4C-61CF552ED233}" destId="{7B773DD5-109B-4184-9A71-7FF76B69B271}" srcOrd="0" destOrd="0" presId="urn:microsoft.com/office/officeart/2005/8/layout/orgChart1"/>
    <dgm:cxn modelId="{E82BC91E-9969-4528-AA4F-DDEA8A828542}" srcId="{7588CC22-78C0-4509-B5D0-3EC02375063E}" destId="{EC829916-8FA2-4024-9628-8A72296DB9D4}" srcOrd="0" destOrd="0" parTransId="{6EE3E30E-5756-4213-A1BB-FFDB8426A031}" sibTransId="{2E81BDD9-1D8B-4671-BDCE-0C70276532FD}"/>
    <dgm:cxn modelId="{2ABF161F-3E37-49D1-8919-3F2DF5C2B187}" type="presOf" srcId="{9879A774-8E75-4147-A671-6455266DB59C}" destId="{70448ECF-A744-4864-8DB3-6EBA42142C6B}" srcOrd="0" destOrd="0" presId="urn:microsoft.com/office/officeart/2005/8/layout/orgChart1"/>
    <dgm:cxn modelId="{A68E2C1F-9C96-45CD-A54E-FDF0D18A4D0D}" type="presOf" srcId="{26260064-D2E8-4793-9D5C-F71C2BDD662A}" destId="{045451B6-417E-463D-8DE9-66485487F414}" srcOrd="0" destOrd="0" presId="urn:microsoft.com/office/officeart/2005/8/layout/orgChart1"/>
    <dgm:cxn modelId="{2A4F2F1F-2F6D-4C62-8B55-87FD9DC8BA2F}" type="presOf" srcId="{CBE02AB0-4113-4504-B925-3E16A1B63F0B}" destId="{430629DE-79CB-4B2C-BE80-A708F99A1D98}" srcOrd="0" destOrd="0" presId="urn:microsoft.com/office/officeart/2005/8/layout/orgChart1"/>
    <dgm:cxn modelId="{26D20020-710E-432F-A087-1B79C7DFCFE8}" type="presOf" srcId="{95718C91-6103-4E18-AA0F-168570BF4F86}" destId="{1D2D62DC-46E8-44EE-A3B5-1B09FC9087BD}" srcOrd="0" destOrd="0" presId="urn:microsoft.com/office/officeart/2005/8/layout/orgChart1"/>
    <dgm:cxn modelId="{A8296520-4877-4F8D-8A58-77215D39B9C5}" type="presOf" srcId="{C75BC56F-FB91-4EAC-A5A4-56E44DC241CE}" destId="{D2E36696-6FA3-41D0-AC57-B58259B36629}" srcOrd="0" destOrd="0" presId="urn:microsoft.com/office/officeart/2005/8/layout/orgChart1"/>
    <dgm:cxn modelId="{B6F42421-435E-4BBB-A691-007363B15F8C}" type="presOf" srcId="{CFDD71ED-082A-4A7B-994C-6DC68D120B5D}" destId="{9EFC01AF-C771-4D86-AB68-2A20A8A8D637}" srcOrd="0" destOrd="0" presId="urn:microsoft.com/office/officeart/2005/8/layout/orgChart1"/>
    <dgm:cxn modelId="{7533AC25-815B-4F4A-8271-63F35CA2F784}" type="presOf" srcId="{FFDD4A2B-1D8E-49D3-9DCD-40CC39FD6849}" destId="{D7A0DFD0-3B2D-4868-86F2-58051916294E}" srcOrd="0" destOrd="0" presId="urn:microsoft.com/office/officeart/2005/8/layout/orgChart1"/>
    <dgm:cxn modelId="{5DC22026-6EAC-470A-B90C-9EC97AE6EFEA}" type="presOf" srcId="{F2A80438-55FE-4301-9B2D-BB9A64038B55}" destId="{30124A0A-0C0A-49ED-BB6C-C28BAEEFAC98}" srcOrd="0" destOrd="0" presId="urn:microsoft.com/office/officeart/2005/8/layout/orgChart1"/>
    <dgm:cxn modelId="{F6C11527-CED0-4C4C-98F9-2E16E36E2EA6}" type="presOf" srcId="{FF560445-2D99-4921-8C58-C78346A7200F}" destId="{F034237F-5797-420C-970A-1BA9D68BB9F5}" srcOrd="0" destOrd="0" presId="urn:microsoft.com/office/officeart/2005/8/layout/orgChart1"/>
    <dgm:cxn modelId="{ED293227-AF27-4090-9E91-095358270C15}" type="presOf" srcId="{559CDEF7-67BF-4FFC-AC69-258E202BCE60}" destId="{C18DA40B-349E-40BA-B10A-122BA7B81D0D}" srcOrd="1" destOrd="0" presId="urn:microsoft.com/office/officeart/2005/8/layout/orgChart1"/>
    <dgm:cxn modelId="{35703527-26F7-4CD3-B5C9-2B3903E90934}" srcId="{CF0B8B54-9D2B-4C45-9DE4-F01D7F085CA0}" destId="{601184E5-ECFA-4156-A9C2-8209A355982A}" srcOrd="0" destOrd="0" parTransId="{DCA0E8E2-6AB5-430E-98E1-31DFBC4F0167}" sibTransId="{30C1CA53-482F-4D8C-924A-F9A24792FBC4}"/>
    <dgm:cxn modelId="{9BBF0928-1AD8-45D2-A1D8-B133A2F2F2D6}" type="presOf" srcId="{AC28BC76-9C46-4B7D-AF2F-51ACC0176065}" destId="{32F0D893-6221-49F8-8A2B-B2154782EABC}" srcOrd="0" destOrd="0" presId="urn:microsoft.com/office/officeart/2005/8/layout/orgChart1"/>
    <dgm:cxn modelId="{09D13D28-D198-40DD-9A56-B4BE8FD244C3}" type="presOf" srcId="{601184E5-ECFA-4156-A9C2-8209A355982A}" destId="{5165E41A-0988-4911-B53A-93F677D5121F}" srcOrd="1" destOrd="0" presId="urn:microsoft.com/office/officeart/2005/8/layout/orgChart1"/>
    <dgm:cxn modelId="{FF915F28-85C2-4D3E-8C1E-368AB2306647}" type="presOf" srcId="{B9A6841D-B517-4A7C-ACD1-34C0260C6E0D}" destId="{E6FC3546-DA3E-407A-8C02-9B381F9D72AF}" srcOrd="0" destOrd="0" presId="urn:microsoft.com/office/officeart/2005/8/layout/orgChart1"/>
    <dgm:cxn modelId="{9CC42129-6DC7-4602-9C74-C7F0C14605EF}" type="presOf" srcId="{B5919831-2E82-4758-951B-BF4A26A18273}" destId="{B3D68E42-0813-444D-8FFA-A6DF635E3C27}" srcOrd="1" destOrd="0" presId="urn:microsoft.com/office/officeart/2005/8/layout/orgChart1"/>
    <dgm:cxn modelId="{4A094B2B-E20E-4E2D-8B02-A860E6DF6B41}" type="presOf" srcId="{206B1263-6640-4F80-809B-0F2AA3CE1C4D}" destId="{C4B6D0D1-89C2-47A1-A41C-DC06D0ED05EE}" srcOrd="0" destOrd="0" presId="urn:microsoft.com/office/officeart/2005/8/layout/orgChart1"/>
    <dgm:cxn modelId="{81C2D82C-E839-4CB6-B42A-2E94ED6D482B}" type="presOf" srcId="{32F28FAF-1B66-48AB-B63C-52FB48210681}" destId="{566BF3DC-71B4-4694-A22D-E7C372A1C7B2}" srcOrd="0" destOrd="0" presId="urn:microsoft.com/office/officeart/2005/8/layout/orgChart1"/>
    <dgm:cxn modelId="{02DF622D-C23C-4DB4-98F5-BD4B3003DF32}" type="presOf" srcId="{A3713416-020D-4D33-A314-E5DAE79710A4}" destId="{1976B7B9-BD84-4F4C-A378-B8952F08A87D}" srcOrd="0" destOrd="0" presId="urn:microsoft.com/office/officeart/2005/8/layout/orgChart1"/>
    <dgm:cxn modelId="{B4552E32-C702-44C0-AFB6-9FD5539C9F3F}" type="presOf" srcId="{75D7E039-9AA0-4C3D-8839-CC3717B7D34C}" destId="{BA69A4FB-7556-461C-9D40-D836840583BB}" srcOrd="1" destOrd="0" presId="urn:microsoft.com/office/officeart/2005/8/layout/orgChart1"/>
    <dgm:cxn modelId="{7A8C8532-40F8-4035-A2F5-3C38843B3282}" srcId="{F2A80438-55FE-4301-9B2D-BB9A64038B55}" destId="{B5919831-2E82-4758-951B-BF4A26A18273}" srcOrd="3" destOrd="0" parTransId="{B957CBFF-5435-4F68-9DCA-77DE65FA5686}" sibTransId="{835D225D-C675-48D1-8EB1-50055186C4C6}"/>
    <dgm:cxn modelId="{81C8AC32-704C-45CF-8A0A-27CB1E1DCED6}" type="presOf" srcId="{CB7DF4F1-0D24-48C6-934E-D0E9981BFB3F}" destId="{3372307B-B4EC-4CFE-9DEC-A1C29577C578}" srcOrd="0" destOrd="0" presId="urn:microsoft.com/office/officeart/2005/8/layout/orgChart1"/>
    <dgm:cxn modelId="{8F99B334-1C12-4DEC-A7FE-481502E1AE7D}" srcId="{F2A80438-55FE-4301-9B2D-BB9A64038B55}" destId="{21D929D1-3999-442E-B8A9-32F47E512FF1}" srcOrd="4" destOrd="0" parTransId="{9A006397-BD12-41F0-98B8-1381D7B22570}" sibTransId="{97ADA151-C52B-4B04-9F7A-84DEABA1B7AB}"/>
    <dgm:cxn modelId="{5A0D8435-385D-4B2C-95FD-7F702E78AD3A}" type="presOf" srcId="{A23F301E-F342-4CB1-8033-D7D832026F97}" destId="{0AF17A1E-B12A-437C-99E3-923F7BA3EDAF}" srcOrd="0" destOrd="0" presId="urn:microsoft.com/office/officeart/2005/8/layout/orgChart1"/>
    <dgm:cxn modelId="{5A348238-4723-46E9-ADEC-91AF5603F4D9}" type="presOf" srcId="{EAF25D00-2511-415A-94C0-8C63834A8D77}" destId="{31A1061C-7A89-4871-A8D8-5814C2BD2C67}" srcOrd="1" destOrd="0" presId="urn:microsoft.com/office/officeart/2005/8/layout/orgChart1"/>
    <dgm:cxn modelId="{D3AE0A39-0F0E-4EA9-B572-26B37DCD91FD}" srcId="{95618322-52AF-45D3-A28C-D5F7808F9F54}" destId="{A23F301E-F342-4CB1-8033-D7D832026F97}" srcOrd="1" destOrd="0" parTransId="{F973BB24-1907-40B1-B5B8-97D1C18B8E77}" sibTransId="{9257B588-DE63-4C93-8C85-5E623918805B}"/>
    <dgm:cxn modelId="{72E8DD3A-0A2A-4C7C-928D-202AF6EF9C12}" srcId="{A6AE7BED-7D45-4996-8446-0EF5AB2CD219}" destId="{B9A6841D-B517-4A7C-ACD1-34C0260C6E0D}" srcOrd="11" destOrd="0" parTransId="{376799A9-2B2F-4E2B-82E0-AC7702A0E000}" sibTransId="{BA339BBB-AC49-49DC-92C9-379C294EE79F}"/>
    <dgm:cxn modelId="{50A97F3D-CC7E-43BE-B7A3-8E32A5C17EC6}" type="presOf" srcId="{7181943B-A2DF-4FFC-BAD9-4707AF11C497}" destId="{2E07E2F7-E1D7-47F9-A621-EE4F0F84E06E}" srcOrd="0" destOrd="0" presId="urn:microsoft.com/office/officeart/2005/8/layout/orgChart1"/>
    <dgm:cxn modelId="{D6BFAA3D-959B-45AF-9464-5DCCA2D0D5EF}" type="presOf" srcId="{37D2E194-D014-4C32-974B-2546E15CE9BA}" destId="{422A615F-49CB-45B7-98DD-DFD686A38A62}" srcOrd="0" destOrd="0" presId="urn:microsoft.com/office/officeart/2005/8/layout/orgChart1"/>
    <dgm:cxn modelId="{EC3D2840-7CB7-4F45-9B10-985174B4ADFD}" srcId="{601184E5-ECFA-4156-A9C2-8209A355982A}" destId="{1746D91E-A15D-4847-9E81-4AA69789963D}" srcOrd="2" destOrd="0" parTransId="{0370C79F-AB9B-4315-80C1-CB1B7F1EAE88}" sibTransId="{D5847E87-CEF3-4A58-AB25-EFCC7A7BFB7F}"/>
    <dgm:cxn modelId="{FE1AB240-07A6-4665-9D07-37E54D49E801}" type="presOf" srcId="{7588CC22-78C0-4509-B5D0-3EC02375063E}" destId="{CBCCB784-C0DC-4616-A093-6839F584D9F6}" srcOrd="1" destOrd="0" presId="urn:microsoft.com/office/officeart/2005/8/layout/orgChart1"/>
    <dgm:cxn modelId="{EF865D60-DDB2-4810-9384-43C663C33692}" srcId="{F2A80438-55FE-4301-9B2D-BB9A64038B55}" destId="{95718C91-6103-4E18-AA0F-168570BF4F86}" srcOrd="2" destOrd="0" parTransId="{1F8354C7-2E98-490F-9211-A6EE3ABE6891}" sibTransId="{E24F80C8-6B2D-41F0-B16B-3F449E9986BE}"/>
    <dgm:cxn modelId="{238D0741-C2CD-4955-B603-9052DCD1CB9D}" type="presOf" srcId="{69298F4F-F465-486B-B98B-51E2F103BB66}" destId="{CDC85286-A43D-4CB0-8324-C9A6DD20CE8D}" srcOrd="0" destOrd="0" presId="urn:microsoft.com/office/officeart/2005/8/layout/orgChart1"/>
    <dgm:cxn modelId="{21470A62-D671-4573-8BDE-B19F4CB46FB0}" type="presOf" srcId="{9802A6CE-6910-4F15-9011-740D08D7B18C}" destId="{E1680E8A-CE01-4B29-9938-788C06B82CF1}" srcOrd="1" destOrd="0" presId="urn:microsoft.com/office/officeart/2005/8/layout/orgChart1"/>
    <dgm:cxn modelId="{06E50D42-0F6F-43E8-8788-B1DCFDDB677F}" type="presOf" srcId="{0370C79F-AB9B-4315-80C1-CB1B7F1EAE88}" destId="{AB8CD319-F366-418C-8E42-1355DEBB4713}" srcOrd="0" destOrd="0" presId="urn:microsoft.com/office/officeart/2005/8/layout/orgChart1"/>
    <dgm:cxn modelId="{09031F62-BBAE-4582-9D45-C2D61E2AB41F}" type="presOf" srcId="{ED2A3E0F-C2E7-4AA7-B52C-970FCE0E5F2B}" destId="{72ADA2F5-C405-4E1B-BCD4-A784C0636DD9}" srcOrd="0" destOrd="0" presId="urn:microsoft.com/office/officeart/2005/8/layout/orgChart1"/>
    <dgm:cxn modelId="{58521A63-8C0C-4D87-AE2F-6BD12C7D2E03}" type="presOf" srcId="{E0112495-1707-4D14-90B1-890C7FFCE21D}" destId="{6BB48E30-8474-4357-8249-3A2E78499608}" srcOrd="0" destOrd="0" presId="urn:microsoft.com/office/officeart/2005/8/layout/orgChart1"/>
    <dgm:cxn modelId="{6A4D3B43-9713-4A4F-B737-25C1080FE6D2}" type="presOf" srcId="{F29EB996-EF53-45D0-9422-FFDFE29F81F3}" destId="{C5D2860D-A12C-459D-9D6B-B1DF7284668B}" srcOrd="0" destOrd="0" presId="urn:microsoft.com/office/officeart/2005/8/layout/orgChart1"/>
    <dgm:cxn modelId="{2FC3C963-0034-45A9-8D3D-7B58CC59C619}" type="presOf" srcId="{7848C89E-A361-4582-9895-A88102DEE69D}" destId="{4174CC3D-275A-46A4-94C7-05A7FCBE6E2A}" srcOrd="0" destOrd="0" presId="urn:microsoft.com/office/officeart/2005/8/layout/orgChart1"/>
    <dgm:cxn modelId="{5E8A3364-36FF-4429-934B-F38754E3C182}" type="presOf" srcId="{E4FB95FD-FE35-4661-AC17-AF2A96BEEE9B}" destId="{E55E35F9-B0F6-4107-878A-C97EACC18A1B}" srcOrd="0" destOrd="0" presId="urn:microsoft.com/office/officeart/2005/8/layout/orgChart1"/>
    <dgm:cxn modelId="{0DF91C45-D58D-4D61-B606-24CAFBB882C0}" type="presOf" srcId="{471BAB62-7FB1-4F56-8461-4D96C491689C}" destId="{310D7D2C-AC4A-4561-B71D-60F956EE63D9}" srcOrd="0" destOrd="0" presId="urn:microsoft.com/office/officeart/2005/8/layout/orgChart1"/>
    <dgm:cxn modelId="{FEA07665-30FE-426C-BA2A-0AAF843C537A}" srcId="{F2A80438-55FE-4301-9B2D-BB9A64038B55}" destId="{0FCD9300-057D-4A23-A96C-001E17569F19}" srcOrd="0" destOrd="0" parTransId="{827AB896-29ED-4F7F-ACE3-AC6E6C7EE7E4}" sibTransId="{8BE93E2E-27BF-4FB8-B52F-807F68E93C12}"/>
    <dgm:cxn modelId="{5FFB4B66-B9D9-4B4C-93D2-3A85A9C7B6F2}" type="presOf" srcId="{4BFA4E99-A63A-4334-8B51-356059BAC2CE}" destId="{1CCF3653-7CD3-404A-81A4-0AE342B8D110}" srcOrd="0" destOrd="0" presId="urn:microsoft.com/office/officeart/2005/8/layout/orgChart1"/>
    <dgm:cxn modelId="{6EB5D866-809A-49BA-83B6-4876F4F0D5CA}" srcId="{AD0CC704-E134-4D2D-A9B8-B6165460E4F9}" destId="{AD9F356A-8A14-4D33-848C-E967E35B2415}" srcOrd="13" destOrd="0" parTransId="{FFDD4A2B-1D8E-49D3-9DCD-40CC39FD6849}" sibTransId="{1AC02910-A373-4B6B-B782-BA967078352F}"/>
    <dgm:cxn modelId="{667E9567-7B2E-43FA-894E-4B2D50A7CDAF}" srcId="{601184E5-ECFA-4156-A9C2-8209A355982A}" destId="{37D2E194-D014-4C32-974B-2546E15CE9BA}" srcOrd="7" destOrd="0" parTransId="{4BFA4E99-A63A-4334-8B51-356059BAC2CE}" sibTransId="{AD2CDD97-5BE5-491D-9A5A-824C981DBC0F}"/>
    <dgm:cxn modelId="{9BE47448-F072-40B9-A3F4-5738041C2D40}" type="presOf" srcId="{3A8A5DFE-D2D4-452F-BE13-F815AAAD8F7C}" destId="{0D36FD8C-29D2-483D-AEAC-45926C2A81CA}" srcOrd="1" destOrd="0" presId="urn:microsoft.com/office/officeart/2005/8/layout/orgChart1"/>
    <dgm:cxn modelId="{74125568-E802-42C8-BB04-94B4110F4244}" srcId="{76294B79-B90C-4B26-BC5A-74DE882100AE}" destId="{75D7E039-9AA0-4C3D-8839-CC3717B7D34C}" srcOrd="0" destOrd="0" parTransId="{E4FB95FD-FE35-4661-AC17-AF2A96BEEE9B}" sibTransId="{07C85581-196A-461C-8CC3-45EFBF175ACE}"/>
    <dgm:cxn modelId="{5E699368-D3F6-4C63-865F-96F10F7DFEFC}" type="presOf" srcId="{CB7DF4F1-0D24-48C6-934E-D0E9981BFB3F}" destId="{46746588-BF2A-47EF-9A51-A0923DA731DA}" srcOrd="1" destOrd="0" presId="urn:microsoft.com/office/officeart/2005/8/layout/orgChart1"/>
    <dgm:cxn modelId="{FD2E4849-E526-4043-BB27-3FF8E95DA4DB}" type="presOf" srcId="{8DDB6DF5-0478-4146-82FC-A4EBC09034C0}" destId="{3AAD7FB6-7C2C-4B12-9F21-5CF564D5F1C9}" srcOrd="0" destOrd="0" presId="urn:microsoft.com/office/officeart/2005/8/layout/orgChart1"/>
    <dgm:cxn modelId="{E040116A-1AC7-4806-878F-16CB36B4152A}" type="presOf" srcId="{95618322-52AF-45D3-A28C-D5F7808F9F54}" destId="{5A7EA954-2F08-4AE4-BF69-22E299950ABD}" srcOrd="0" destOrd="0" presId="urn:microsoft.com/office/officeart/2005/8/layout/orgChart1"/>
    <dgm:cxn modelId="{01B2114A-D558-4092-93EB-5B83C2D7A316}" type="presOf" srcId="{9F9A0664-45E2-48BB-8E2F-FA3B44E522A9}" destId="{513C9AD3-AA77-46F9-9196-091F84253E0B}" srcOrd="0" destOrd="0" presId="urn:microsoft.com/office/officeart/2005/8/layout/orgChart1"/>
    <dgm:cxn modelId="{33BEE34A-8935-40C7-B9DA-8031F23EFEED}" type="presOf" srcId="{75D7E039-9AA0-4C3D-8839-CC3717B7D34C}" destId="{35364A63-D291-4A4E-881E-B5BD75565123}" srcOrd="0" destOrd="0" presId="urn:microsoft.com/office/officeart/2005/8/layout/orgChart1"/>
    <dgm:cxn modelId="{8DC48D4B-FAC2-40BA-9F0C-68870DAB9F16}" type="presOf" srcId="{69298F4F-F465-486B-B98B-51E2F103BB66}" destId="{37D41BE8-B267-4BAA-9231-DAFF4D0C62A5}" srcOrd="1" destOrd="0" presId="urn:microsoft.com/office/officeart/2005/8/layout/orgChart1"/>
    <dgm:cxn modelId="{61C4B74B-BF95-4734-A43F-B1458F5474E7}" type="presOf" srcId="{E429BACD-655D-43E8-B798-C2C7069265F7}" destId="{3D9BA0CF-2816-4004-9FE3-D88BA2917233}" srcOrd="0" destOrd="0" presId="urn:microsoft.com/office/officeart/2005/8/layout/orgChart1"/>
    <dgm:cxn modelId="{52FFD54D-076A-4570-87A3-E91376EB44AF}" srcId="{601184E5-ECFA-4156-A9C2-8209A355982A}" destId="{A6AE7BED-7D45-4996-8446-0EF5AB2CD219}" srcOrd="3" destOrd="0" parTransId="{A3713416-020D-4D33-A314-E5DAE79710A4}" sibTransId="{5A324270-F79D-475E-B630-84F1BDF9D5BD}"/>
    <dgm:cxn modelId="{34D50E6E-2826-446E-AC36-BE88FABB9FA3}" srcId="{601184E5-ECFA-4156-A9C2-8209A355982A}" destId="{7588CC22-78C0-4509-B5D0-3EC02375063E}" srcOrd="8" destOrd="0" parTransId="{3ED704EB-FAA7-4F07-B569-15FBED97FE6C}" sibTransId="{9EE8E924-2580-42C7-968D-E85E12790F4F}"/>
    <dgm:cxn modelId="{5399266E-8E8B-4AD1-A10C-F6EDA3A1C238}" type="presOf" srcId="{CCBC2D2E-5232-4E57-BBCC-01A135D47C4A}" destId="{60E925E7-3B48-4313-98DF-00AA01376B7E}" srcOrd="0" destOrd="0" presId="urn:microsoft.com/office/officeart/2005/8/layout/orgChart1"/>
    <dgm:cxn modelId="{B24E284E-561B-4670-894A-042D9810A220}" type="presOf" srcId="{21D929D1-3999-442E-B8A9-32F47E512FF1}" destId="{032A47CF-393D-4231-8973-77AE6FB78745}" srcOrd="0" destOrd="0" presId="urn:microsoft.com/office/officeart/2005/8/layout/orgChart1"/>
    <dgm:cxn modelId="{0B73336E-4EB0-43C7-95BB-4A71BDF347CB}" type="presOf" srcId="{19EA9825-EDDA-41E0-8491-DDE7060C9824}" destId="{41676EDF-6B6D-482D-A6C8-8B2C4A25468B}" srcOrd="0" destOrd="0" presId="urn:microsoft.com/office/officeart/2005/8/layout/orgChart1"/>
    <dgm:cxn modelId="{8C8FE34E-6444-4F1D-AEEE-B27B1F0162B5}" srcId="{A6AE7BED-7D45-4996-8446-0EF5AB2CD219}" destId="{A59C36C2-9409-4D6B-AEBF-1FA0A7E104AC}" srcOrd="8" destOrd="0" parTransId="{779B6E6B-0B19-4FD1-86EE-2FF3856AE63A}" sibTransId="{B9CD4B38-FF72-492D-9AA4-0D923D16D012}"/>
    <dgm:cxn modelId="{878E6E4F-163A-4BF8-9B72-8326F66A5EDB}" srcId="{F2A80438-55FE-4301-9B2D-BB9A64038B55}" destId="{5CCF169D-7D34-4F4F-B949-653ACE94584C}" srcOrd="7" destOrd="0" parTransId="{9F9A0664-45E2-48BB-8E2F-FA3B44E522A9}" sibTransId="{6E2F00E6-365B-4F31-AE43-7022117E08B0}"/>
    <dgm:cxn modelId="{F0F5986F-24CA-418F-BA9C-BABC655976FF}" srcId="{A6AE7BED-7D45-4996-8446-0EF5AB2CD219}" destId="{BA334E7F-B127-4B45-9A4C-61CF552ED233}" srcOrd="4" destOrd="0" parTransId="{86C379C7-8055-4817-BBAC-56EF035BEAB7}" sibTransId="{BFFE3588-524F-40BD-8577-1F8ED6267A85}"/>
    <dgm:cxn modelId="{97CE8070-FF07-4C11-BF47-4714C24D3368}" type="presOf" srcId="{559CDEF7-67BF-4FFC-AC69-258E202BCE60}" destId="{49996C22-9237-481E-8896-1A1F63F2DC4A}" srcOrd="0" destOrd="0" presId="urn:microsoft.com/office/officeart/2005/8/layout/orgChart1"/>
    <dgm:cxn modelId="{EDC98E70-AB6E-4183-AEEA-FABA78AFB9CE}" type="presOf" srcId="{8E573B4F-5610-45BA-935A-049204803F04}" destId="{19DFBF1D-F2FE-4FB3-BBEE-E904E9EE426C}" srcOrd="0" destOrd="0" presId="urn:microsoft.com/office/officeart/2005/8/layout/orgChart1"/>
    <dgm:cxn modelId="{0AE86C51-41C7-4D0C-917C-38E51F30A63F}" type="presOf" srcId="{C3B4A070-B3FB-47B5-A8EA-44F1C9715ED6}" destId="{376EBB33-5B7C-477F-953B-84A1AA70C246}" srcOrd="0" destOrd="0" presId="urn:microsoft.com/office/officeart/2005/8/layout/orgChart1"/>
    <dgm:cxn modelId="{C4DF4F51-E1CC-403F-B320-91D7460D4AC9}" srcId="{95618322-52AF-45D3-A28C-D5F7808F9F54}" destId="{9F6948AF-06CA-4964-AB30-79586D313066}" srcOrd="0" destOrd="0" parTransId="{CC9BC6FD-7514-4347-9028-49EE6858B247}" sibTransId="{8EC2470D-C2DE-4594-A0DD-1B69532E95AF}"/>
    <dgm:cxn modelId="{1D375271-9B9A-44F4-A962-69DF90EEC1B3}" type="presOf" srcId="{C75BC56F-FB91-4EAC-A5A4-56E44DC241CE}" destId="{A371638E-FA2C-463A-B2AC-84DD7E04331F}" srcOrd="1" destOrd="0" presId="urn:microsoft.com/office/officeart/2005/8/layout/orgChart1"/>
    <dgm:cxn modelId="{76AC8651-4805-430E-936E-FDCE5D55809F}" srcId="{AD0CC704-E134-4D2D-A9B8-B6165460E4F9}" destId="{B03A0E49-C11A-46C9-B584-1531F6CE9959}" srcOrd="10" destOrd="0" parTransId="{4F23D569-4F45-4995-9C91-F9A5FA615302}" sibTransId="{EA6620E3-0A13-4011-A97F-435E955E657C}"/>
    <dgm:cxn modelId="{1E5B8E71-6CBF-4439-94EB-BB5E07D5DB9C}" type="presOf" srcId="{9879A774-8E75-4147-A671-6455266DB59C}" destId="{1F9F62DE-00CB-4499-BBF9-944FC7F56067}" srcOrd="1" destOrd="0" presId="urn:microsoft.com/office/officeart/2005/8/layout/orgChart1"/>
    <dgm:cxn modelId="{E9CF9A51-604B-47D7-84E2-5408C5BFC653}" type="presOf" srcId="{A59C36C2-9409-4D6B-AEBF-1FA0A7E104AC}" destId="{51F7571C-55AF-48DC-AEFA-DEF074F57F84}" srcOrd="1" destOrd="0" presId="urn:microsoft.com/office/officeart/2005/8/layout/orgChart1"/>
    <dgm:cxn modelId="{0092FE51-15FC-4653-BBA0-66F71DD91CFF}" type="presOf" srcId="{9F6948AF-06CA-4964-AB30-79586D313066}" destId="{0B39E52D-EA4F-44A2-B1A5-41848F9940DF}" srcOrd="0" destOrd="0" presId="urn:microsoft.com/office/officeart/2005/8/layout/orgChart1"/>
    <dgm:cxn modelId="{EADA4E72-5704-48A7-9AA2-C4FF2038CA4D}" type="presOf" srcId="{AD9F356A-8A14-4D33-848C-E967E35B2415}" destId="{C23833BE-91FF-478C-A053-0E531E263BEE}" srcOrd="1" destOrd="0" presId="urn:microsoft.com/office/officeart/2005/8/layout/orgChart1"/>
    <dgm:cxn modelId="{FF9F4F52-EC6C-47DD-BD1D-EA54A8430CA8}" srcId="{AD0CC704-E134-4D2D-A9B8-B6165460E4F9}" destId="{26260064-D2E8-4793-9D5C-F71C2BDD662A}" srcOrd="8" destOrd="0" parTransId="{55229CE0-AF90-46FC-806D-6D0704E04AB6}" sibTransId="{6D4159AD-73EB-459C-B07C-C571DF3F5BF7}"/>
    <dgm:cxn modelId="{08A18755-50D9-46A6-87F9-595D5AC9B892}" type="presOf" srcId="{4C87BFCB-9883-4928-9097-BDAC3798520C}" destId="{E8F64E86-787E-47B3-B81B-F670F02F8B5A}" srcOrd="1" destOrd="0" presId="urn:microsoft.com/office/officeart/2005/8/layout/orgChart1"/>
    <dgm:cxn modelId="{972E9756-56EC-44C4-BCAD-B7EC39C27333}" srcId="{2C51DACC-5D12-49AD-BCBC-6A1043CED4F0}" destId="{8DDB6DF5-0478-4146-82FC-A4EBC09034C0}" srcOrd="1" destOrd="0" parTransId="{49E20E18-93BE-4367-99DE-3D446F2DB552}" sibTransId="{96433815-B792-4103-855F-1CA9C4EFE94E}"/>
    <dgm:cxn modelId="{63E89856-C8FC-4D51-8247-921718BB223C}" type="presOf" srcId="{DAABB5EA-51CB-49F6-8AD3-567C8C447CB4}" destId="{18F963A5-D10F-4922-B461-AC0E2A195B66}" srcOrd="1" destOrd="0" presId="urn:microsoft.com/office/officeart/2005/8/layout/orgChart1"/>
    <dgm:cxn modelId="{6F32B356-E240-4B5A-9FF2-0725C401CE28}" srcId="{A6AE7BED-7D45-4996-8446-0EF5AB2CD219}" destId="{DAABB5EA-51CB-49F6-8AD3-567C8C447CB4}" srcOrd="5" destOrd="0" parTransId="{00E2A5FB-614F-4E5E-A82A-742E2D5116B9}" sibTransId="{81BACBD5-F8A7-4C8D-A25A-10A0BEA045DD}"/>
    <dgm:cxn modelId="{CFFE1B57-B604-4ED0-8D4B-9050B41F32DB}" srcId="{A6AE7BED-7D45-4996-8446-0EF5AB2CD219}" destId="{9802A6CE-6910-4F15-9011-740D08D7B18C}" srcOrd="6" destOrd="0" parTransId="{FCF590B7-58CE-4C3E-BEF3-70E912DC902D}" sibTransId="{BE61B4FF-E5F3-4825-8EE9-240F16904414}"/>
    <dgm:cxn modelId="{2F3EC157-2603-4804-8154-86E1D2F5E9D1}" type="presOf" srcId="{8E573B4F-5610-45BA-935A-049204803F04}" destId="{36D791DE-E825-42AA-9536-6A8263D2576C}" srcOrd="1" destOrd="0" presId="urn:microsoft.com/office/officeart/2005/8/layout/orgChart1"/>
    <dgm:cxn modelId="{F2F0EF57-0677-4DDA-A20E-68D09CF440FC}" type="presOf" srcId="{383DF849-0F4C-43ED-AF88-8D136D303BB9}" destId="{1C18C079-1E10-4D7C-992A-45723620C0AF}" srcOrd="0" destOrd="0" presId="urn:microsoft.com/office/officeart/2005/8/layout/orgChart1"/>
    <dgm:cxn modelId="{9B400678-8126-46CA-99C6-E7182AB31965}" type="presOf" srcId="{376799A9-2B2F-4E2B-82E0-AC7702A0E000}" destId="{93A3A093-5AE7-4140-81CD-CFCA3968C86C}" srcOrd="0" destOrd="0" presId="urn:microsoft.com/office/officeart/2005/8/layout/orgChart1"/>
    <dgm:cxn modelId="{1A2C2959-8070-4FBC-BA65-7514CE587589}" type="presOf" srcId="{E4C054EA-F6DE-4F8A-A61B-B048DDF9CB01}" destId="{08E93276-CAC8-4395-B8A1-B10E20F8292E}" srcOrd="0" destOrd="0" presId="urn:microsoft.com/office/officeart/2005/8/layout/orgChart1"/>
    <dgm:cxn modelId="{56C7DB79-CD11-41ED-BFBF-304C250F2397}" type="presOf" srcId="{55229CE0-AF90-46FC-806D-6D0704E04AB6}" destId="{6FB8443A-4D27-4575-B503-9332555FAA40}" srcOrd="0" destOrd="0" presId="urn:microsoft.com/office/officeart/2005/8/layout/orgChart1"/>
    <dgm:cxn modelId="{F903827A-2AB2-4B09-977E-BF74EE5263C3}" type="presOf" srcId="{33DC6A7C-ACAF-4A8D-9195-BC544740EF50}" destId="{991E13C5-DE3C-4BE2-8D0E-71D21EC4538F}" srcOrd="0" destOrd="0" presId="urn:microsoft.com/office/officeart/2005/8/layout/orgChart1"/>
    <dgm:cxn modelId="{F9DA6F7B-400A-4793-AFE2-6FB62B329840}" type="presOf" srcId="{B03A0E49-C11A-46C9-B584-1531F6CE9959}" destId="{8C85ECA7-D384-4192-A3AB-4BF046601F15}" srcOrd="1" destOrd="0" presId="urn:microsoft.com/office/officeart/2005/8/layout/orgChart1"/>
    <dgm:cxn modelId="{D6F2977D-06C8-43C6-991F-3FA7F2E5EC44}" type="presOf" srcId="{6A5883DA-54FE-44B4-8BDF-2596580B5056}" destId="{35F947BB-191C-4450-933B-9A5066ADA0DB}" srcOrd="0" destOrd="0" presId="urn:microsoft.com/office/officeart/2005/8/layout/orgChart1"/>
    <dgm:cxn modelId="{FC15707E-8BEB-4CDE-866F-B631B70E9F28}" type="presOf" srcId="{3E2886A5-4320-4610-BD1D-FA577DFB7703}" destId="{15584D46-80C3-4E78-9B94-EDBF9A8DAED5}" srcOrd="0" destOrd="0" presId="urn:microsoft.com/office/officeart/2005/8/layout/orgChart1"/>
    <dgm:cxn modelId="{297DEA81-818C-4E81-9D90-396AB8F684CF}" type="presOf" srcId="{18CDD339-C26B-4176-8C0D-7A511D16852E}" destId="{4BF5C6A2-8D1E-4D1B-AFA3-FD30922E7BE5}" srcOrd="0" destOrd="0" presId="urn:microsoft.com/office/officeart/2005/8/layout/orgChart1"/>
    <dgm:cxn modelId="{D1E46082-9316-423B-AAD2-2976DE010718}" type="presOf" srcId="{CCBC2D2E-5232-4E57-BBCC-01A135D47C4A}" destId="{673CD0D8-4E44-4084-AEDB-EA030B2AB4D7}" srcOrd="1" destOrd="0" presId="urn:microsoft.com/office/officeart/2005/8/layout/orgChart1"/>
    <dgm:cxn modelId="{5E083E84-02AC-4C4C-B17A-DB90AC7E90B6}" type="presOf" srcId="{AFC41751-9A6A-49CF-BD81-2C428AFADFF8}" destId="{6A99FB23-6E94-4786-AD61-1E98B449AE09}" srcOrd="0" destOrd="0" presId="urn:microsoft.com/office/officeart/2005/8/layout/orgChart1"/>
    <dgm:cxn modelId="{24744584-78B3-4D93-9367-9281D1D3472D}" type="presOf" srcId="{AD0CC704-E134-4D2D-A9B8-B6165460E4F9}" destId="{B73BB543-8A34-488E-9FFB-0693ACF40DED}" srcOrd="1" destOrd="0" presId="urn:microsoft.com/office/officeart/2005/8/layout/orgChart1"/>
    <dgm:cxn modelId="{F17B8D8C-8285-467C-B4DA-88F5A6F997D0}" type="presOf" srcId="{95798BBB-EECC-4FA3-84B3-3AF5403A9C82}" destId="{AC5DF0B4-34EA-4606-91C6-793495C91EB0}" srcOrd="0" destOrd="0" presId="urn:microsoft.com/office/officeart/2005/8/layout/orgChart1"/>
    <dgm:cxn modelId="{59C1B58C-4F66-4432-845D-96A508210241}" type="presOf" srcId="{00E2A5FB-614F-4E5E-A82A-742E2D5116B9}" destId="{C73CF909-3959-4932-8401-AD464DC4A6CB}" srcOrd="0" destOrd="0" presId="urn:microsoft.com/office/officeart/2005/8/layout/orgChart1"/>
    <dgm:cxn modelId="{68AFED8D-043D-4217-A3C4-E73C6F98E07E}" type="presOf" srcId="{C0FD8BE2-94C6-4682-8108-A0547A31CB6A}" destId="{A4E27A34-CA52-42C8-B4AB-E2F0665F3065}" srcOrd="0" destOrd="0" presId="urn:microsoft.com/office/officeart/2005/8/layout/orgChart1"/>
    <dgm:cxn modelId="{C3B2928E-6588-4AA5-B6FE-EDAC0BE26A16}" srcId="{F2A80438-55FE-4301-9B2D-BB9A64038B55}" destId="{CCBC2D2E-5232-4E57-BBCC-01A135D47C4A}" srcOrd="1" destOrd="0" parTransId="{CFDD71ED-082A-4A7B-994C-6DC68D120B5D}" sibTransId="{33A63929-3265-4EAB-836B-043FE533BFE1}"/>
    <dgm:cxn modelId="{93D0F18E-9545-4FC3-8A0D-82AC1FDD654E}" type="presOf" srcId="{601184E5-ECFA-4156-A9C2-8209A355982A}" destId="{1134CCF9-5958-4632-BF17-9255C86A7CDC}" srcOrd="0" destOrd="0" presId="urn:microsoft.com/office/officeart/2005/8/layout/orgChart1"/>
    <dgm:cxn modelId="{89276D90-9993-46B2-8752-BE5FC5C51596}" type="presOf" srcId="{7588CC22-78C0-4509-B5D0-3EC02375063E}" destId="{52B55628-9323-4500-B59A-5C5E54BF2424}" srcOrd="0" destOrd="0" presId="urn:microsoft.com/office/officeart/2005/8/layout/orgChart1"/>
    <dgm:cxn modelId="{BEB21991-99ED-4821-87D1-AD53A577ED3F}" type="presOf" srcId="{22125D65-9EE4-4659-9A59-FE56058F4C5B}" destId="{50751B2E-4DF4-4511-A934-DDE29464F92F}" srcOrd="1" destOrd="0" presId="urn:microsoft.com/office/officeart/2005/8/layout/orgChart1"/>
    <dgm:cxn modelId="{74803792-3CBD-4E36-BA85-42036BB0F52A}" type="presOf" srcId="{93B8D5A8-F891-42AC-B040-DF1338CF2929}" destId="{1DFD89B5-6393-4669-BFD2-F24A55ED65DD}" srcOrd="0" destOrd="0" presId="urn:microsoft.com/office/officeart/2005/8/layout/orgChart1"/>
    <dgm:cxn modelId="{13066293-8EA2-4917-9E46-696D136972B3}" type="presOf" srcId="{3ED704EB-FAA7-4F07-B569-15FBED97FE6C}" destId="{8FEDDDB7-9818-42ED-AFDA-6A868B4F6004}" srcOrd="0" destOrd="0" presId="urn:microsoft.com/office/officeart/2005/8/layout/orgChart1"/>
    <dgm:cxn modelId="{7D005298-FB55-42D4-B84E-ECB02CE6B79E}" type="presOf" srcId="{2CA86D7D-0DDD-4864-BCBC-89BB2732D7B2}" destId="{CE238179-13D1-432E-B70D-3F53089C3601}" srcOrd="0" destOrd="0" presId="urn:microsoft.com/office/officeart/2005/8/layout/orgChart1"/>
    <dgm:cxn modelId="{1469BD98-D12F-4314-AC80-91FDD5212336}" type="presOf" srcId="{B2AF0E7F-307E-4516-B521-60FE9A3E2AD2}" destId="{E9FACA86-BABC-4D93-8955-504E84490E45}" srcOrd="0" destOrd="0" presId="urn:microsoft.com/office/officeart/2005/8/layout/orgChart1"/>
    <dgm:cxn modelId="{EDE4C598-2160-4F51-B2B1-BD93A297A6B9}" type="presOf" srcId="{9F6948AF-06CA-4964-AB30-79586D313066}" destId="{40792F65-F57A-4286-8D17-8D0264A10697}" srcOrd="1" destOrd="0" presId="urn:microsoft.com/office/officeart/2005/8/layout/orgChart1"/>
    <dgm:cxn modelId="{1D140C99-10C3-47B1-9516-74A56F833D50}" srcId="{F2A80438-55FE-4301-9B2D-BB9A64038B55}" destId="{1389A702-BA08-4711-AF1B-99CC7812198E}" srcOrd="8" destOrd="0" parTransId="{68D6A433-C147-4276-BDF7-EE9B2A488B5E}" sibTransId="{639FEDA4-2E11-4B3D-8E6B-3DE470503192}"/>
    <dgm:cxn modelId="{13BE2B99-8BDC-4FDC-AACC-15E529577964}" type="presOf" srcId="{4C87BFCB-9883-4928-9097-BDAC3798520C}" destId="{1F268CEB-70A7-45FF-B59B-2630AF36E0A4}" srcOrd="0" destOrd="0" presId="urn:microsoft.com/office/officeart/2005/8/layout/orgChart1"/>
    <dgm:cxn modelId="{EB7DB39B-F1B0-4FE0-9D78-E01C567E978B}" srcId="{AD0CC704-E134-4D2D-A9B8-B6165460E4F9}" destId="{C4C59479-D8C4-4C76-B087-C941E89952A6}" srcOrd="4" destOrd="0" parTransId="{9B2D345D-4467-40ED-92A9-0991AA87099D}" sibTransId="{B49FD9A4-57ED-48E2-95AF-1CB814B3F9C8}"/>
    <dgm:cxn modelId="{8FF3DE9B-02D1-40B3-B712-400D34E433DE}" type="presOf" srcId="{E01FCA34-C2B0-465A-B5BF-93755E8884DC}" destId="{0C636B8F-47C8-4553-A72B-40C714C82EA9}" srcOrd="0" destOrd="0" presId="urn:microsoft.com/office/officeart/2005/8/layout/orgChart1"/>
    <dgm:cxn modelId="{501A549E-DF5F-426E-B3A7-62A51E789346}" srcId="{601184E5-ECFA-4156-A9C2-8209A355982A}" destId="{76294B79-B90C-4B26-BC5A-74DE882100AE}" srcOrd="6" destOrd="0" parTransId="{2CA86D7D-0DDD-4864-BCBC-89BB2732D7B2}" sibTransId="{48CF074F-517B-4906-A773-6922C957C216}"/>
    <dgm:cxn modelId="{EF1012A2-93D3-456B-A1CF-F6D7A437EFD4}" srcId="{AD0CC704-E134-4D2D-A9B8-B6165460E4F9}" destId="{9879A774-8E75-4147-A671-6455266DB59C}" srcOrd="3" destOrd="0" parTransId="{19EA9825-EDDA-41E0-8491-DDE7060C9824}" sibTransId="{01371F72-DC61-4DC1-9601-62C9BCD75F95}"/>
    <dgm:cxn modelId="{D97DE4A2-64C9-42E6-B06E-499C77CF27A6}" type="presOf" srcId="{21D929D1-3999-442E-B8A9-32F47E512FF1}" destId="{70A9EB56-F036-49F0-9C6C-A5CB45614F6F}" srcOrd="1" destOrd="0" presId="urn:microsoft.com/office/officeart/2005/8/layout/orgChart1"/>
    <dgm:cxn modelId="{0866F6A4-4F63-429B-866A-54D76E9791FE}" type="presOf" srcId="{434931E1-83AA-4F7D-A39A-74FA283CF2C2}" destId="{FECCD27F-6F5C-482E-8CC8-FD98B9759DA7}" srcOrd="0" destOrd="0" presId="urn:microsoft.com/office/officeart/2005/8/layout/orgChart1"/>
    <dgm:cxn modelId="{80CFE3A5-130A-4921-BC04-3DD23ED6D19D}" srcId="{601184E5-ECFA-4156-A9C2-8209A355982A}" destId="{2C51DACC-5D12-49AD-BCBC-6A1043CED4F0}" srcOrd="0" destOrd="0" parTransId="{E429BACD-655D-43E8-B798-C2C7069265F7}" sibTransId="{D361EF7F-438A-4E16-B37A-F596562A5D80}"/>
    <dgm:cxn modelId="{4EBF0DA6-3860-497A-A7CE-5C86C7C27884}" type="presOf" srcId="{9802A6CE-6910-4F15-9011-740D08D7B18C}" destId="{2705DAC9-BAFB-48D5-A657-6D8A2A9135ED}" srcOrd="0" destOrd="0" presId="urn:microsoft.com/office/officeart/2005/8/layout/orgChart1"/>
    <dgm:cxn modelId="{1C766AA6-8AF2-4738-8054-0F8A5CE15835}" type="presOf" srcId="{F3B6EE1B-8705-41CF-B250-6BF6499B4E75}" destId="{FCDA333D-C1C3-4A22-BEB3-EC4D9D1ADE34}" srcOrd="0" destOrd="0" presId="urn:microsoft.com/office/officeart/2005/8/layout/orgChart1"/>
    <dgm:cxn modelId="{521C54A6-6E96-4293-BCE5-81648F6C399F}" type="presOf" srcId="{6EE3E30E-5756-4213-A1BB-FFDB8426A031}" destId="{C4AB70B9-9ECC-4A18-B420-7FAE6A564B67}" srcOrd="0" destOrd="0" presId="urn:microsoft.com/office/officeart/2005/8/layout/orgChart1"/>
    <dgm:cxn modelId="{E60057A8-F462-489F-BBA6-1D55829E1726}" type="presOf" srcId="{434931E1-83AA-4F7D-A39A-74FA283CF2C2}" destId="{C056F15A-5DD2-4DA7-88B3-32CC67BF4037}" srcOrd="1" destOrd="0" presId="urn:microsoft.com/office/officeart/2005/8/layout/orgChart1"/>
    <dgm:cxn modelId="{E57116AC-1569-4C21-89EB-536391B5F929}" srcId="{601184E5-ECFA-4156-A9C2-8209A355982A}" destId="{95618322-52AF-45D3-A28C-D5F7808F9F54}" srcOrd="5" destOrd="0" parTransId="{1DD8DF8F-B969-4649-A0E4-9ABDD9BFACA4}" sibTransId="{96B414B0-1EA6-40F8-A35B-F9086C18A617}"/>
    <dgm:cxn modelId="{A8BB8EAD-F2A2-4BE1-B265-58A9023DD6E2}" type="presOf" srcId="{0FCD9300-057D-4A23-A96C-001E17569F19}" destId="{7263AAAC-D56E-400F-94D1-D8B5B9309D8F}" srcOrd="1" destOrd="0" presId="urn:microsoft.com/office/officeart/2005/8/layout/orgChart1"/>
    <dgm:cxn modelId="{14729FAF-97F7-4F9D-96AA-ACFE01AC0A73}" type="presOf" srcId="{22125D65-9EE4-4659-9A59-FE56058F4C5B}" destId="{F0C48617-D427-4111-BDC2-86FBB1FF0B69}" srcOrd="0" destOrd="0" presId="urn:microsoft.com/office/officeart/2005/8/layout/orgChart1"/>
    <dgm:cxn modelId="{50E9A6AF-26D9-494A-A14F-E62BC331F3D3}" srcId="{7588CC22-78C0-4509-B5D0-3EC02375063E}" destId="{3E2886A5-4320-4610-BD1D-FA577DFB7703}" srcOrd="1" destOrd="0" parTransId="{D496E046-3258-4102-8402-833E9B2BCFD1}" sibTransId="{73BEC6B5-95D9-4E76-954D-943320D7B17D}"/>
    <dgm:cxn modelId="{4C06B2AF-B697-4365-AAFC-E92028C39D87}" type="presOf" srcId="{B9A6841D-B517-4A7C-ACD1-34C0260C6E0D}" destId="{09DFCE95-C64C-4D4B-9A56-1A25AB0F3568}" srcOrd="1" destOrd="0" presId="urn:microsoft.com/office/officeart/2005/8/layout/orgChart1"/>
    <dgm:cxn modelId="{C5D417B0-FB92-47B2-90F4-76E116BE0C53}" type="presOf" srcId="{A23F301E-F342-4CB1-8033-D7D832026F97}" destId="{2F8245D9-3BAD-4895-847C-A763DC3D84D2}" srcOrd="1" destOrd="0" presId="urn:microsoft.com/office/officeart/2005/8/layout/orgChart1"/>
    <dgm:cxn modelId="{1F79ADB0-C2DE-4586-9134-1C6C95052141}" type="presOf" srcId="{B957CBFF-5435-4F68-9DCA-77DE65FA5686}" destId="{FADCC399-CE08-483E-AA07-B98107A5B1A5}" srcOrd="0" destOrd="0" presId="urn:microsoft.com/office/officeart/2005/8/layout/orgChart1"/>
    <dgm:cxn modelId="{8EB159B1-480C-4D63-914E-AF5E61B240FB}" type="presOf" srcId="{DAABB5EA-51CB-49F6-8AD3-567C8C447CB4}" destId="{A56472BD-71A2-42A1-B5FE-8256E672EB59}" srcOrd="0" destOrd="0" presId="urn:microsoft.com/office/officeart/2005/8/layout/orgChart1"/>
    <dgm:cxn modelId="{02D780B2-08AA-43AC-9014-BCF3AE1DCE5C}" type="presOf" srcId="{BA57D02C-BC9E-4D95-9EC5-5D1E36AC9F9B}" destId="{E9B36206-ACB1-4833-94F6-642C219E1F79}" srcOrd="0" destOrd="0" presId="urn:microsoft.com/office/officeart/2005/8/layout/orgChart1"/>
    <dgm:cxn modelId="{CC530DB3-4C6C-44D2-B535-2847DB79BEAD}" type="presOf" srcId="{5CCF169D-7D34-4F4F-B949-653ACE94584C}" destId="{907E10A1-C20C-4FE3-A051-94AE44D96D97}" srcOrd="1" destOrd="0" presId="urn:microsoft.com/office/officeart/2005/8/layout/orgChart1"/>
    <dgm:cxn modelId="{4789B4B3-DC56-4F30-BBB7-9AEAC1F859A0}" type="presOf" srcId="{1DD8DF8F-B969-4649-A0E4-9ABDD9BFACA4}" destId="{3EB1ED52-D9E7-4D0E-910E-32AA3AAFE332}" srcOrd="0" destOrd="0" presId="urn:microsoft.com/office/officeart/2005/8/layout/orgChart1"/>
    <dgm:cxn modelId="{0B6CD9B3-A6C2-46B0-9D1B-0E685FD6DB76}" type="presOf" srcId="{04228EFB-5173-4FE3-9748-3E16E872E2ED}" destId="{EA4FC941-D8E4-4F5D-84D7-1C774317033A}" srcOrd="0" destOrd="0" presId="urn:microsoft.com/office/officeart/2005/8/layout/orgChart1"/>
    <dgm:cxn modelId="{61635CB5-44AE-43EF-8764-A380612F5538}" type="presOf" srcId="{1389A702-BA08-4711-AF1B-99CC7812198E}" destId="{EA05ADE4-46FD-484D-9CDA-7D8B1CB91D76}" srcOrd="1" destOrd="0" presId="urn:microsoft.com/office/officeart/2005/8/layout/orgChart1"/>
    <dgm:cxn modelId="{5A5650B6-DF94-4714-B7F1-8556FDCB5A3F}" type="presOf" srcId="{33DC6A7C-ACAF-4A8D-9195-BC544740EF50}" destId="{0956DF07-096E-4BB1-8D36-EDDB8D5B2688}" srcOrd="1" destOrd="0" presId="urn:microsoft.com/office/officeart/2005/8/layout/orgChart1"/>
    <dgm:cxn modelId="{5D2A95B6-EA6D-4416-8E16-0985BEF463E4}" type="presOf" srcId="{49E20E18-93BE-4367-99DE-3D446F2DB552}" destId="{D70F7CCE-3E7E-432A-9A5C-D0BB3418FD97}" srcOrd="0" destOrd="0" presId="urn:microsoft.com/office/officeart/2005/8/layout/orgChart1"/>
    <dgm:cxn modelId="{BAC112B8-44C7-4264-9D9F-7F0DDBA289C5}" type="presOf" srcId="{5CCF169D-7D34-4F4F-B949-653ACE94584C}" destId="{4C08CBD7-494D-4E46-99B6-B06787DBEAA9}" srcOrd="0" destOrd="0" presId="urn:microsoft.com/office/officeart/2005/8/layout/orgChart1"/>
    <dgm:cxn modelId="{BC7DD1B8-AACC-4527-9ED8-C55C4CBAD499}" srcId="{AD0CC704-E134-4D2D-A9B8-B6165460E4F9}" destId="{4942099A-E067-4B72-8140-66091976203A}" srcOrd="6" destOrd="0" parTransId="{EFA5A3B0-0C08-4E68-A556-8E1FD713DFC5}" sibTransId="{64BC66B4-9F2C-4004-933D-2C9E66881E6E}"/>
    <dgm:cxn modelId="{A6E005B9-6BD3-40DB-84FA-6A016AA6F399}" srcId="{AD0CC704-E134-4D2D-A9B8-B6165460E4F9}" destId="{AC28BC76-9C46-4B7D-AF2F-51ACC0176065}" srcOrd="7" destOrd="0" parTransId="{E0112495-1707-4D14-90B1-890C7FFCE21D}" sibTransId="{144A5291-B2CB-413E-AF30-B074E3306B47}"/>
    <dgm:cxn modelId="{BB72CCB9-4F91-403D-BED1-6ACF8B674C02}" type="presOf" srcId="{AD0CC704-E134-4D2D-A9B8-B6165460E4F9}" destId="{DCB820ED-6C99-4BAA-82E7-89C90A9902B8}" srcOrd="0" destOrd="0" presId="urn:microsoft.com/office/officeart/2005/8/layout/orgChart1"/>
    <dgm:cxn modelId="{D129D1B9-752F-4E65-BC23-9047B6FE072B}" srcId="{A6AE7BED-7D45-4996-8446-0EF5AB2CD219}" destId="{434931E1-83AA-4F7D-A39A-74FA283CF2C2}" srcOrd="3" destOrd="0" parTransId="{FF560445-2D99-4921-8C58-C78346A7200F}" sibTransId="{EBBF4DB5-8878-4B26-A60D-E5DC174EFE2F}"/>
    <dgm:cxn modelId="{2BC233BF-CC76-4EBB-AD7E-5991C7B9DFD5}" type="presOf" srcId="{A59C36C2-9409-4D6B-AEBF-1FA0A7E104AC}" destId="{77436DD3-AAA0-4A31-9BEC-40609A152527}" srcOrd="0" destOrd="0" presId="urn:microsoft.com/office/officeart/2005/8/layout/orgChart1"/>
    <dgm:cxn modelId="{057540C1-0E52-418A-AC8C-88EF202D3940}" type="presOf" srcId="{4F23D569-4F45-4995-9C91-F9A5FA615302}" destId="{123B37CF-07B8-468B-8809-6CA970EDDFCE}" srcOrd="0" destOrd="0" presId="urn:microsoft.com/office/officeart/2005/8/layout/orgChart1"/>
    <dgm:cxn modelId="{E92ADFC1-B7E8-45B7-BC2C-D13BD0AC2382}" type="presOf" srcId="{D3360D77-E2F0-422D-A836-43967260003D}" destId="{3A349725-77C8-4D46-B1F9-C2461A24E613}" srcOrd="0" destOrd="0" presId="urn:microsoft.com/office/officeart/2005/8/layout/orgChart1"/>
    <dgm:cxn modelId="{6EBF00C2-1B2F-482E-B0C5-604CCE45A56E}" type="presOf" srcId="{F29EB996-EF53-45D0-9422-FFDFE29F81F3}" destId="{60274D11-F51E-49A1-BA35-DDC20AF9EAAD}" srcOrd="1" destOrd="0" presId="urn:microsoft.com/office/officeart/2005/8/layout/orgChart1"/>
    <dgm:cxn modelId="{952B3FC2-F291-4D7E-BA69-3160E6D53D03}" srcId="{F2A80438-55FE-4301-9B2D-BB9A64038B55}" destId="{95798BBB-EECC-4FA3-84B3-3AF5403A9C82}" srcOrd="6" destOrd="0" parTransId="{32F28FAF-1B66-48AB-B63C-52FB48210681}" sibTransId="{DE3D1FB8-0938-4E1C-9243-5C23B5EE95C0}"/>
    <dgm:cxn modelId="{D1D3EBC2-AAF8-4779-AE4B-9777E280FAA5}" type="presOf" srcId="{2C51DACC-5D12-49AD-BCBC-6A1043CED4F0}" destId="{3128DA33-C110-4644-9762-5678961E9953}" srcOrd="1" destOrd="0" presId="urn:microsoft.com/office/officeart/2005/8/layout/orgChart1"/>
    <dgm:cxn modelId="{C40C94C3-F784-41AA-9081-FD3C4422A29A}" type="presOf" srcId="{B5919831-2E82-4758-951B-BF4A26A18273}" destId="{41F5C40C-C1D3-4753-9F94-063884E549FA}" srcOrd="0" destOrd="0" presId="urn:microsoft.com/office/officeart/2005/8/layout/orgChart1"/>
    <dgm:cxn modelId="{450EC7C3-0BD2-4D96-B289-86EA19B7DE28}" srcId="{AD0CC704-E134-4D2D-A9B8-B6165460E4F9}" destId="{8E573B4F-5610-45BA-935A-049204803F04}" srcOrd="9" destOrd="0" parTransId="{740AE924-9327-4D6A-A1C8-03A4F45C7271}" sibTransId="{05977840-DCB7-4744-91A2-DBC93CA84770}"/>
    <dgm:cxn modelId="{64F6DCC3-F3FE-4424-B971-7BB01CF43450}" type="presOf" srcId="{76294B79-B90C-4B26-BC5A-74DE882100AE}" destId="{53D3D17B-B255-4843-9381-D110FF72EF99}" srcOrd="0" destOrd="0" presId="urn:microsoft.com/office/officeart/2005/8/layout/orgChart1"/>
    <dgm:cxn modelId="{3A388EC4-A8CC-4D19-8A59-F309E1D0D488}" type="presOf" srcId="{616A3FBD-47EB-4E24-8F5E-B860B96150F8}" destId="{10349C44-D3AC-4D82-82A8-F7B171303788}" srcOrd="0" destOrd="0" presId="urn:microsoft.com/office/officeart/2005/8/layout/orgChart1"/>
    <dgm:cxn modelId="{54CDC6C5-F53E-4D58-9414-49D99EE121EA}" type="presOf" srcId="{0FE1F097-153D-4EF1-B770-FD92770F9417}" destId="{57FD7C5E-3C1C-424D-8107-EF9FC23A52EC}" srcOrd="1" destOrd="0" presId="urn:microsoft.com/office/officeart/2005/8/layout/orgChart1"/>
    <dgm:cxn modelId="{F15BEBC5-E924-4908-A777-45D1BF7D84A3}" srcId="{95618322-52AF-45D3-A28C-D5F7808F9F54}" destId="{F3B6EE1B-8705-41CF-B250-6BF6499B4E75}" srcOrd="2" destOrd="0" parTransId="{FD199AA0-A755-43D4-95D7-0963BFCED397}" sibTransId="{1F3381DB-BA02-4C36-9895-15E8C168B3DC}"/>
    <dgm:cxn modelId="{A58902C6-2A53-4AF3-8923-A48E2208E7C9}" srcId="{A6AE7BED-7D45-4996-8446-0EF5AB2CD219}" destId="{CB7DF4F1-0D24-48C6-934E-D0E9981BFB3F}" srcOrd="0" destOrd="0" parTransId="{FF19FF0D-398D-4361-87E1-5F262EB055D1}" sibTransId="{1B73F5D5-7E0A-43CC-A4F9-F1EC68107653}"/>
    <dgm:cxn modelId="{CD5450C6-C0E5-43E8-B8B3-A6E82029F43F}" type="presOf" srcId="{8DDB6DF5-0478-4146-82FC-A4EBC09034C0}" destId="{913C486D-73F0-4E65-B243-B4400875F5A1}" srcOrd="1" destOrd="0" presId="urn:microsoft.com/office/officeart/2005/8/layout/orgChart1"/>
    <dgm:cxn modelId="{149838C7-5094-41BA-9D37-156C5DAC8929}" srcId="{F2A80438-55FE-4301-9B2D-BB9A64038B55}" destId="{0FE1F097-153D-4EF1-B770-FD92770F9417}" srcOrd="12" destOrd="0" parTransId="{C0FD8BE2-94C6-4682-8108-A0547A31CB6A}" sibTransId="{5377257D-F012-4549-BE00-FA6DED5BD417}"/>
    <dgm:cxn modelId="{3665EBC9-96E5-4FCC-B7D8-0FC47C8777B5}" type="presOf" srcId="{B03A0E49-C11A-46C9-B584-1531F6CE9959}" destId="{883765BD-4914-4FF2-84CA-3D0FA985AB14}" srcOrd="0" destOrd="0" presId="urn:microsoft.com/office/officeart/2005/8/layout/orgChart1"/>
    <dgm:cxn modelId="{3CDBF4CB-5C66-4B04-B2B7-79BF00B43B2B}" type="presOf" srcId="{2EBE1041-D7AA-4247-9CA4-D151A96494A4}" destId="{7C39C781-EE7E-4E89-87BC-FE5AC1938651}" srcOrd="0" destOrd="0" presId="urn:microsoft.com/office/officeart/2005/8/layout/orgChart1"/>
    <dgm:cxn modelId="{122F00CD-6CBC-4731-908B-B351B28FDCBE}" type="presOf" srcId="{CC9BC6FD-7514-4347-9028-49EE6858B247}" destId="{59B01685-3AA9-45E9-92CE-5263A926623C}" srcOrd="0" destOrd="0" presId="urn:microsoft.com/office/officeart/2005/8/layout/orgChart1"/>
    <dgm:cxn modelId="{FCEAEECD-48E2-4F74-BB77-E4E333F7A133}" type="presOf" srcId="{FD199AA0-A755-43D4-95D7-0963BFCED397}" destId="{E21B7FB1-FC76-47AA-B9F0-2B42424DE7DE}" srcOrd="0" destOrd="0" presId="urn:microsoft.com/office/officeart/2005/8/layout/orgChart1"/>
    <dgm:cxn modelId="{AA92C0CE-B034-40C2-BD1A-8E1D6743241D}" srcId="{F2A80438-55FE-4301-9B2D-BB9A64038B55}" destId="{C75BC56F-FB91-4EAC-A5A4-56E44DC241CE}" srcOrd="10" destOrd="0" parTransId="{6B595190-749E-4C2E-B5A2-B22DDD0B0E7E}" sibTransId="{79D6F5E8-8C7A-4E5E-8A28-CF34672CF95A}"/>
    <dgm:cxn modelId="{7A93F5CF-AAB3-4CCB-9808-642106FFE72B}" type="presOf" srcId="{2C51DACC-5D12-49AD-BCBC-6A1043CED4F0}" destId="{3F51407A-7A27-4BDC-9648-A3FD522D4EE3}" srcOrd="0" destOrd="0" presId="urn:microsoft.com/office/officeart/2005/8/layout/orgChart1"/>
    <dgm:cxn modelId="{D7EE3CD0-7B87-435F-A1D2-537CC7184242}" type="presOf" srcId="{68D6A433-C147-4276-BDF7-EE9B2A488B5E}" destId="{80A197E0-A8DF-4656-86BB-D9AFCD13D7FF}" srcOrd="0" destOrd="0" presId="urn:microsoft.com/office/officeart/2005/8/layout/orgChart1"/>
    <dgm:cxn modelId="{B6936AD2-2F9C-4730-923C-ECFEF7DA372E}" srcId="{F2A80438-55FE-4301-9B2D-BB9A64038B55}" destId="{F29EB996-EF53-45D0-9422-FFDFE29F81F3}" srcOrd="5" destOrd="0" parTransId="{166A01FC-3F65-4D2C-BCC8-C265815F4317}" sibTransId="{19C26E16-CA8D-4727-A4AA-555F255F3EF5}"/>
    <dgm:cxn modelId="{6AE5F5D2-DE75-4BE8-9329-85C61E7B8E35}" srcId="{601184E5-ECFA-4156-A9C2-8209A355982A}" destId="{AD0CC704-E134-4D2D-A9B8-B6165460E4F9}" srcOrd="1" destOrd="0" parTransId="{471BAB62-7FB1-4F56-8461-4D96C491689C}" sibTransId="{80ECEADA-7F73-4CD5-AF1B-072493CAC8E0}"/>
    <dgm:cxn modelId="{4A791BD3-BD81-4DC5-9F51-FC41B989216E}" srcId="{AD0CC704-E134-4D2D-A9B8-B6165460E4F9}" destId="{A95B2A14-0E02-49C8-A73A-17AF6D1FB17C}" srcOrd="5" destOrd="0" parTransId="{B3D508C8-164F-4837-89B8-E9ED634BBF1B}" sibTransId="{D4B90C1C-6189-4148-B1FA-DABB7B814C4F}"/>
    <dgm:cxn modelId="{51C521D3-D75C-42C4-9B09-3146F16975E9}" srcId="{F2A80438-55FE-4301-9B2D-BB9A64038B55}" destId="{3A8A5DFE-D2D4-452F-BE13-F815AAAD8F7C}" srcOrd="11" destOrd="0" parTransId="{E01FCA34-C2B0-465A-B5BF-93755E8884DC}" sibTransId="{A362F24E-2E75-4C6F-AA02-48CBC7168B01}"/>
    <dgm:cxn modelId="{F81E89D3-1E17-4B66-9624-56B45ED24D77}" type="presOf" srcId="{166A01FC-3F65-4D2C-BCC8-C265815F4317}" destId="{BCECB548-B29A-4F71-9C44-FAE153F11CDB}" srcOrd="0" destOrd="0" presId="urn:microsoft.com/office/officeart/2005/8/layout/orgChart1"/>
    <dgm:cxn modelId="{C16F9DD3-F371-4765-8953-2C4EC2B0215A}" srcId="{AD0CC704-E134-4D2D-A9B8-B6165460E4F9}" destId="{69298F4F-F465-486B-B98B-51E2F103BB66}" srcOrd="12" destOrd="0" parTransId="{D3360D77-E2F0-422D-A836-43967260003D}" sibTransId="{8F9C9AA0-37FF-4681-A0D3-82E0AF9A7335}"/>
    <dgm:cxn modelId="{7D7FC9D3-16C4-4E62-A02E-8B485AA6C357}" type="presOf" srcId="{1746D91E-A15D-4847-9E81-4AA69789963D}" destId="{0362A30A-E6D1-4615-B668-12F836C0C28A}" srcOrd="0" destOrd="0" presId="urn:microsoft.com/office/officeart/2005/8/layout/orgChart1"/>
    <dgm:cxn modelId="{2368DAD4-EF0B-4F57-B4DE-BE2507C69081}" type="presOf" srcId="{779B6E6B-0B19-4FD1-86EE-2FF3856AE63A}" destId="{5C49D1F0-533E-4A87-8E09-6A29C73C62E9}" srcOrd="0" destOrd="0" presId="urn:microsoft.com/office/officeart/2005/8/layout/orgChart1"/>
    <dgm:cxn modelId="{A65C75D8-B79E-4E44-B21C-1F6E650E537A}" srcId="{AD0CC704-E134-4D2D-A9B8-B6165460E4F9}" destId="{4C87BFCB-9883-4928-9097-BDAC3798520C}" srcOrd="2" destOrd="0" parTransId="{206B1263-6640-4F80-809B-0F2AA3CE1C4D}" sibTransId="{15A5B6D0-D010-4C30-84CB-B9C22EA361FB}"/>
    <dgm:cxn modelId="{0F2777D8-7022-42D2-BAC8-FE69C7F7D445}" type="presOf" srcId="{1D295C4F-4C14-4D8B-9C1D-DB295D2CFA1F}" destId="{11E7FC8D-F757-4630-8545-BDE634F183C9}" srcOrd="0" destOrd="0" presId="urn:microsoft.com/office/officeart/2005/8/layout/orgChart1"/>
    <dgm:cxn modelId="{EE35ADD8-1514-4DC6-AE6A-9F7764DE3030}" type="presOf" srcId="{AFC41751-9A6A-49CF-BD81-2C428AFADFF8}" destId="{FEC79A36-5966-4007-B73A-111D1BE3FD8B}" srcOrd="1" destOrd="0" presId="urn:microsoft.com/office/officeart/2005/8/layout/orgChart1"/>
    <dgm:cxn modelId="{ACD9C3D9-9050-4124-A850-FC3A05EE92A0}" type="presOf" srcId="{231EA682-AB20-41C4-99FB-7CA533CC0C5B}" destId="{59A96C41-D7CF-4735-9269-6FC643C0DD3F}" srcOrd="0" destOrd="0" presId="urn:microsoft.com/office/officeart/2005/8/layout/orgChart1"/>
    <dgm:cxn modelId="{EE64C1DA-60B2-45E2-A7BC-660F132ECCDE}" type="presOf" srcId="{EC829916-8FA2-4024-9628-8A72296DB9D4}" destId="{8BC0F2C3-1B1E-424A-928C-93BE374F4389}" srcOrd="0" destOrd="0" presId="urn:microsoft.com/office/officeart/2005/8/layout/orgChart1"/>
    <dgm:cxn modelId="{FA97C6DA-4A06-429C-8A4D-B9DA1D4D8E0E}" type="presOf" srcId="{BA334E7F-B127-4B45-9A4C-61CF552ED233}" destId="{6444DB29-F277-4A1D-B142-037A49466B74}" srcOrd="1" destOrd="0" presId="urn:microsoft.com/office/officeart/2005/8/layout/orgChart1"/>
    <dgm:cxn modelId="{257756DC-57B9-4CBF-92AF-F572C70A12A3}" type="presOf" srcId="{FF19FF0D-398D-4361-87E1-5F262EB055D1}" destId="{C630024A-0569-40B2-A247-58D69C4A3DA5}" srcOrd="0" destOrd="0" presId="urn:microsoft.com/office/officeart/2005/8/layout/orgChart1"/>
    <dgm:cxn modelId="{21DA33DD-9036-4CEA-9831-685088A8A116}" type="presOf" srcId="{AC28BC76-9C46-4B7D-AF2F-51ACC0176065}" destId="{4BCC1D89-A511-411C-9004-9E41324FBE5D}" srcOrd="1" destOrd="0" presId="urn:microsoft.com/office/officeart/2005/8/layout/orgChart1"/>
    <dgm:cxn modelId="{F16D62E0-DE46-4D8E-B76A-4A7FB7FCADBA}" type="presOf" srcId="{827AB896-29ED-4F7F-ACE3-AC6E6C7EE7E4}" destId="{D8AA521D-6255-4CD2-B0B6-BF613DD3232D}" srcOrd="0" destOrd="0" presId="urn:microsoft.com/office/officeart/2005/8/layout/orgChart1"/>
    <dgm:cxn modelId="{8F06C9E0-5293-4FC9-8A33-8FA7E0884042}" srcId="{F2A80438-55FE-4301-9B2D-BB9A64038B55}" destId="{93B8D5A8-F891-42AC-B040-DF1338CF2929}" srcOrd="9" destOrd="0" parTransId="{04228EFB-5173-4FE3-9748-3E16E872E2ED}" sibTransId="{FD354435-15CE-4875-99CB-E9827DF02288}"/>
    <dgm:cxn modelId="{1E088EE1-DC0D-4D11-AE60-A11FEB935943}" type="presOf" srcId="{F2A80438-55FE-4301-9B2D-BB9A64038B55}" destId="{406DFF94-4AD3-4E6C-B254-C60FDDB9B4A5}" srcOrd="1" destOrd="0" presId="urn:microsoft.com/office/officeart/2005/8/layout/orgChart1"/>
    <dgm:cxn modelId="{2D6760E2-6EF7-43E7-A31B-FE4A5AAFFCA0}" srcId="{76294B79-B90C-4B26-BC5A-74DE882100AE}" destId="{ED2A3E0F-C2E7-4AA7-B52C-970FCE0E5F2B}" srcOrd="1" destOrd="0" parTransId="{2EBE1041-D7AA-4247-9CA4-D151A96494A4}" sibTransId="{B6303700-B692-44B2-A2A4-DBBFF5650C4B}"/>
    <dgm:cxn modelId="{985421E3-4B96-423B-BB09-3E4CACBA344A}" type="presOf" srcId="{92DF2392-2830-4E2E-9A88-F997D3FF9D68}" destId="{3DD910BD-94AB-414C-BD69-CEC004C843D0}" srcOrd="1" destOrd="0" presId="urn:microsoft.com/office/officeart/2005/8/layout/orgChart1"/>
    <dgm:cxn modelId="{9F13FFE3-9E9A-4107-B46F-E140CCF5D639}" type="presOf" srcId="{BA57D02C-BC9E-4D95-9EC5-5D1E36AC9F9B}" destId="{0579DAEA-2362-417E-9B55-932A96789F29}" srcOrd="1" destOrd="0" presId="urn:microsoft.com/office/officeart/2005/8/layout/orgChart1"/>
    <dgm:cxn modelId="{9EFBA1E4-424A-40AE-8820-94E940B7AF1E}" type="presOf" srcId="{EAF25D00-2511-415A-94C0-8C63834A8D77}" destId="{187E3937-E1E8-402B-A7AB-2E889EDD1632}" srcOrd="0" destOrd="0" presId="urn:microsoft.com/office/officeart/2005/8/layout/orgChart1"/>
    <dgm:cxn modelId="{15BDA3E4-87AD-44C4-84E9-357D6905CF45}" type="presOf" srcId="{1746D91E-A15D-4847-9E81-4AA69789963D}" destId="{71CF8475-2227-477A-8414-1A0CFB36707F}" srcOrd="1" destOrd="0" presId="urn:microsoft.com/office/officeart/2005/8/layout/orgChart1"/>
    <dgm:cxn modelId="{1817F6E7-F5D5-4D0C-8576-6DA3EFAF1655}" type="presOf" srcId="{86C379C7-8055-4817-BBAC-56EF035BEAB7}" destId="{A0C17B83-4AB0-4564-80F9-8C793B64BF1A}" srcOrd="0" destOrd="0" presId="urn:microsoft.com/office/officeart/2005/8/layout/orgChart1"/>
    <dgm:cxn modelId="{0CB059EA-DDE9-418C-87D3-9BB147E55491}" type="presOf" srcId="{0FCD9300-057D-4A23-A96C-001E17569F19}" destId="{FBE04021-9BC4-48F5-B419-7A20EE868668}" srcOrd="0" destOrd="0" presId="urn:microsoft.com/office/officeart/2005/8/layout/orgChart1"/>
    <dgm:cxn modelId="{A1B6A1EA-F9D3-4284-9957-6F753E2FECD7}" srcId="{76294B79-B90C-4B26-BC5A-74DE882100AE}" destId="{231EA682-AB20-41C4-99FB-7CA533CC0C5B}" srcOrd="2" destOrd="0" parTransId="{1D295C4F-4C14-4D8B-9C1D-DB295D2CFA1F}" sibTransId="{CEDF75BA-3306-4774-B39D-5C496B3B3B87}"/>
    <dgm:cxn modelId="{855CF8EA-9F63-444F-A988-61EDD69964EF}" type="presOf" srcId="{C4C59479-D8C4-4C76-B087-C941E89952A6}" destId="{E308D7D7-258B-4BB2-90F2-1B980AF805D3}" srcOrd="1" destOrd="0" presId="urn:microsoft.com/office/officeart/2005/8/layout/orgChart1"/>
    <dgm:cxn modelId="{DFC444EB-5323-4EAF-BCA9-106B3F655D87}" srcId="{A6AE7BED-7D45-4996-8446-0EF5AB2CD219}" destId="{92DF2392-2830-4E2E-9A88-F997D3FF9D68}" srcOrd="10" destOrd="0" parTransId="{6A5883DA-54FE-44B4-8BDF-2596580B5056}" sibTransId="{A3E36656-B711-491C-86F5-80D1D30D997E}"/>
    <dgm:cxn modelId="{A67C1BF0-81EC-4FF1-8B2C-BB0034F792C6}" type="presOf" srcId="{76294B79-B90C-4B26-BC5A-74DE882100AE}" destId="{0F47ED16-4EC7-418F-A7A5-DC5A303C212C}" srcOrd="1" destOrd="0" presId="urn:microsoft.com/office/officeart/2005/8/layout/orgChart1"/>
    <dgm:cxn modelId="{901F23F0-9C58-4103-B329-82071DEEBE06}" type="presOf" srcId="{95618322-52AF-45D3-A28C-D5F7808F9F54}" destId="{71896FFD-E546-47F8-8E03-138FC2193A4D}" srcOrd="1" destOrd="0" presId="urn:microsoft.com/office/officeart/2005/8/layout/orgChart1"/>
    <dgm:cxn modelId="{6C1161F0-DF03-4428-A77B-DB9F877FCF08}" type="presOf" srcId="{9A006397-BD12-41F0-98B8-1381D7B22570}" destId="{F14F7313-3F27-4238-925D-203546AA9A6B}" srcOrd="0" destOrd="0" presId="urn:microsoft.com/office/officeart/2005/8/layout/orgChart1"/>
    <dgm:cxn modelId="{961F8BF1-54F7-49BF-80FB-02DD23729BD9}" type="presOf" srcId="{A95B2A14-0E02-49C8-A73A-17AF6D1FB17C}" destId="{2737E925-28D6-4941-905E-DC335B631204}" srcOrd="1" destOrd="0" presId="urn:microsoft.com/office/officeart/2005/8/layout/orgChart1"/>
    <dgm:cxn modelId="{638024F2-C2D0-412C-9722-9192D95876A4}" type="presOf" srcId="{E4C054EA-F6DE-4F8A-A61B-B048DDF9CB01}" destId="{EA773BBD-3FA5-4A47-9FAD-C470B54A8E91}" srcOrd="1" destOrd="0" presId="urn:microsoft.com/office/officeart/2005/8/layout/orgChart1"/>
    <dgm:cxn modelId="{264A0BF5-57DB-4817-B3D2-324EA2A379EF}" type="presOf" srcId="{82A3104D-CD81-4B74-8E0F-A54D3ED9B38E}" destId="{CE0AB68E-C20D-429B-97E1-F364C7C2ADCF}" srcOrd="0" destOrd="0" presId="urn:microsoft.com/office/officeart/2005/8/layout/orgChart1"/>
    <dgm:cxn modelId="{FC9E5EF6-6D08-48EF-B4CF-F882C7C818DE}" type="presOf" srcId="{A6AE7BED-7D45-4996-8446-0EF5AB2CD219}" destId="{44EEA638-0E45-4B40-A2C1-FEF4A10CF44C}" srcOrd="0" destOrd="0" presId="urn:microsoft.com/office/officeart/2005/8/layout/orgChart1"/>
    <dgm:cxn modelId="{84354EF6-E304-4AB4-8AE5-FD36FEA07FE3}" type="presOf" srcId="{0CC1CC10-616A-4C50-B68F-D8EFE00F0C77}" destId="{34FBE53B-9551-4134-BCB6-39ECF2719D2A}" srcOrd="0" destOrd="0" presId="urn:microsoft.com/office/officeart/2005/8/layout/orgChart1"/>
    <dgm:cxn modelId="{AFF59CF7-97C4-4E7C-9577-66D3ACFBB76F}" type="presOf" srcId="{1389A702-BA08-4711-AF1B-99CC7812198E}" destId="{3CD1C88F-651F-4638-AA59-BF6A6E741227}" srcOrd="0" destOrd="0" presId="urn:microsoft.com/office/officeart/2005/8/layout/orgChart1"/>
    <dgm:cxn modelId="{3D7774F8-00E7-4B6A-ACA5-9C80E4927E15}" srcId="{A6AE7BED-7D45-4996-8446-0EF5AB2CD219}" destId="{E4C054EA-F6DE-4F8A-A61B-B048DDF9CB01}" srcOrd="1" destOrd="0" parTransId="{7848C89E-A361-4582-9895-A88102DEE69D}" sibTransId="{05C017EF-86CB-464C-AF2F-D7CF87BBE5E7}"/>
    <dgm:cxn modelId="{F215D0F8-DCEA-4E04-9F22-30B0D9B0108D}" srcId="{A6AE7BED-7D45-4996-8446-0EF5AB2CD219}" destId="{EAF25D00-2511-415A-94C0-8C63834A8D77}" srcOrd="7" destOrd="0" parTransId="{0CC1CC10-616A-4C50-B68F-D8EFE00F0C77}" sibTransId="{4C8B37EC-9381-4E50-AC58-F23E775E6466}"/>
    <dgm:cxn modelId="{349762FB-18C7-477F-9BFB-064F0077CAA9}" type="presOf" srcId="{26260064-D2E8-4793-9D5C-F71C2BDD662A}" destId="{506A96F6-37FE-4D7D-A502-592985663F56}" srcOrd="1" destOrd="0" presId="urn:microsoft.com/office/officeart/2005/8/layout/orgChart1"/>
    <dgm:cxn modelId="{EAB0BEFB-30BF-4A95-B9C7-90E1A027FF9D}" type="presOf" srcId="{231EA682-AB20-41C4-99FB-7CA533CC0C5B}" destId="{310C35E2-0DC0-4E15-B243-356EE1288756}" srcOrd="1" destOrd="0" presId="urn:microsoft.com/office/officeart/2005/8/layout/orgChart1"/>
    <dgm:cxn modelId="{CF2C76FC-7E2A-426F-B203-19334C781A95}" srcId="{2C51DACC-5D12-49AD-BCBC-6A1043CED4F0}" destId="{33DC6A7C-ACAF-4A8D-9195-BC544740EF50}" srcOrd="0" destOrd="0" parTransId="{616A3FBD-47EB-4E24-8F5E-B860B96150F8}" sibTransId="{B27E84D6-215B-43C2-BB6D-5878BA16EC35}"/>
    <dgm:cxn modelId="{5609A0FC-FA26-49D8-B02D-5A44AE3C672A}" type="presOf" srcId="{740AE924-9327-4D6A-A1C8-03A4F45C7271}" destId="{2712725D-F126-48B8-8D27-58135095EDE9}" srcOrd="0" destOrd="0" presId="urn:microsoft.com/office/officeart/2005/8/layout/orgChart1"/>
    <dgm:cxn modelId="{E0BC58FD-996E-4DC5-9E88-88370489DE05}" type="presOf" srcId="{EC829916-8FA2-4024-9628-8A72296DB9D4}" destId="{AF05FAF8-53E0-4500-9CBC-14B649DAEE21}" srcOrd="1" destOrd="0" presId="urn:microsoft.com/office/officeart/2005/8/layout/orgChart1"/>
    <dgm:cxn modelId="{E1FAFBFD-791A-40B2-B7F2-6992E69231F2}" type="presOf" srcId="{4942099A-E067-4B72-8140-66091976203A}" destId="{A0B76D8A-D034-4903-BAB2-8B24DF26AAB6}" srcOrd="0" destOrd="0" presId="urn:microsoft.com/office/officeart/2005/8/layout/orgChart1"/>
    <dgm:cxn modelId="{0B4C33FE-03A2-4154-A3BF-893113BA2EAC}" type="presOf" srcId="{37D2E194-D014-4C32-974B-2546E15CE9BA}" destId="{34D42FDB-8D3F-4355-AFB1-5191FF041F4B}" srcOrd="1" destOrd="0" presId="urn:microsoft.com/office/officeart/2005/8/layout/orgChart1"/>
    <dgm:cxn modelId="{7EFF7FFE-086D-4560-9FD1-55B2C5BD15E3}" type="presOf" srcId="{6B595190-749E-4C2E-B5A2-B22DDD0B0E7E}" destId="{2CF663F3-2F7E-4AFD-A375-4501ACA6E323}" srcOrd="0" destOrd="0" presId="urn:microsoft.com/office/officeart/2005/8/layout/orgChart1"/>
    <dgm:cxn modelId="{5D6A1BFF-7810-449C-A315-C422599D42B6}" type="presOf" srcId="{A6AE7BED-7D45-4996-8446-0EF5AB2CD219}" destId="{C464176F-2C61-40AB-AFC9-D6AD8ADC8FF9}" srcOrd="1" destOrd="0" presId="urn:microsoft.com/office/officeart/2005/8/layout/orgChart1"/>
    <dgm:cxn modelId="{0025B4FF-B8E6-4883-856F-CD486851F75C}" type="presOf" srcId="{0FE1F097-153D-4EF1-B770-FD92770F9417}" destId="{8AF75DDC-67CA-49AA-AD9D-40E917354860}" srcOrd="0" destOrd="0" presId="urn:microsoft.com/office/officeart/2005/8/layout/orgChart1"/>
    <dgm:cxn modelId="{433FDA40-E13E-4874-8F10-15AC2AA0D73C}" type="presParOf" srcId="{91DB76B5-8F34-4027-A7C7-6C9C0307B05E}" destId="{621D21B5-288C-4C2D-BCA7-EA67550D567B}" srcOrd="0" destOrd="0" presId="urn:microsoft.com/office/officeart/2005/8/layout/orgChart1"/>
    <dgm:cxn modelId="{6897C82F-2EED-4DEA-A3AA-BE3170930E46}" type="presParOf" srcId="{621D21B5-288C-4C2D-BCA7-EA67550D567B}" destId="{7FC8238C-1F56-40A5-A1FA-26D18D5D258B}" srcOrd="0" destOrd="0" presId="urn:microsoft.com/office/officeart/2005/8/layout/orgChart1"/>
    <dgm:cxn modelId="{E6CE2E2F-0581-4452-9914-20067E017DA5}" type="presParOf" srcId="{7FC8238C-1F56-40A5-A1FA-26D18D5D258B}" destId="{1134CCF9-5958-4632-BF17-9255C86A7CDC}" srcOrd="0" destOrd="0" presId="urn:microsoft.com/office/officeart/2005/8/layout/orgChart1"/>
    <dgm:cxn modelId="{45FF67EB-91AE-417E-A04A-FA3146D462D3}" type="presParOf" srcId="{7FC8238C-1F56-40A5-A1FA-26D18D5D258B}" destId="{5165E41A-0988-4911-B53A-93F677D5121F}" srcOrd="1" destOrd="0" presId="urn:microsoft.com/office/officeart/2005/8/layout/orgChart1"/>
    <dgm:cxn modelId="{6C6C11DF-8A2E-436F-AF1A-6D55EE16D9AD}" type="presParOf" srcId="{621D21B5-288C-4C2D-BCA7-EA67550D567B}" destId="{AC9CD40A-AAA6-40F1-9842-D4F4EF503364}" srcOrd="1" destOrd="0" presId="urn:microsoft.com/office/officeart/2005/8/layout/orgChart1"/>
    <dgm:cxn modelId="{E4AF7B3C-ACEC-4E7E-9703-48031DF44758}" type="presParOf" srcId="{AC9CD40A-AAA6-40F1-9842-D4F4EF503364}" destId="{3D9BA0CF-2816-4004-9FE3-D88BA2917233}" srcOrd="0" destOrd="0" presId="urn:microsoft.com/office/officeart/2005/8/layout/orgChart1"/>
    <dgm:cxn modelId="{C3528DC2-1C89-4968-98AB-AB886736656D}" type="presParOf" srcId="{AC9CD40A-AAA6-40F1-9842-D4F4EF503364}" destId="{BAD6390E-763B-419A-ABF4-B3460CFBFEA4}" srcOrd="1" destOrd="0" presId="urn:microsoft.com/office/officeart/2005/8/layout/orgChart1"/>
    <dgm:cxn modelId="{E8919832-E306-4409-9BE6-B93A4A46D6B6}" type="presParOf" srcId="{BAD6390E-763B-419A-ABF4-B3460CFBFEA4}" destId="{74542DDE-A65D-4F14-9F86-E275187AE4A1}" srcOrd="0" destOrd="0" presId="urn:microsoft.com/office/officeart/2005/8/layout/orgChart1"/>
    <dgm:cxn modelId="{3DB81629-765B-43AA-BE86-BA9BF70EA2DC}" type="presParOf" srcId="{74542DDE-A65D-4F14-9F86-E275187AE4A1}" destId="{3F51407A-7A27-4BDC-9648-A3FD522D4EE3}" srcOrd="0" destOrd="0" presId="urn:microsoft.com/office/officeart/2005/8/layout/orgChart1"/>
    <dgm:cxn modelId="{FBF5AB70-869D-43F0-ABBC-40664B458E8F}" type="presParOf" srcId="{74542DDE-A65D-4F14-9F86-E275187AE4A1}" destId="{3128DA33-C110-4644-9762-5678961E9953}" srcOrd="1" destOrd="0" presId="urn:microsoft.com/office/officeart/2005/8/layout/orgChart1"/>
    <dgm:cxn modelId="{EBC638BB-79CE-40D0-B0D5-10F24DEF06D6}" type="presParOf" srcId="{BAD6390E-763B-419A-ABF4-B3460CFBFEA4}" destId="{B52912C9-6FEB-4EB1-9701-43750F969F1B}" srcOrd="1" destOrd="0" presId="urn:microsoft.com/office/officeart/2005/8/layout/orgChart1"/>
    <dgm:cxn modelId="{E2CA124E-C274-44A1-8B5F-D43A758237A2}" type="presParOf" srcId="{B52912C9-6FEB-4EB1-9701-43750F969F1B}" destId="{10349C44-D3AC-4D82-82A8-F7B171303788}" srcOrd="0" destOrd="0" presId="urn:microsoft.com/office/officeart/2005/8/layout/orgChart1"/>
    <dgm:cxn modelId="{40A45C8A-E920-4032-A86E-D1ED0DDD3BD2}" type="presParOf" srcId="{B52912C9-6FEB-4EB1-9701-43750F969F1B}" destId="{752C42B2-9A0F-4106-9F19-EFFAD139F77E}" srcOrd="1" destOrd="0" presId="urn:microsoft.com/office/officeart/2005/8/layout/orgChart1"/>
    <dgm:cxn modelId="{E94C4FA4-EDAB-4F59-A026-25450EFB4CD5}" type="presParOf" srcId="{752C42B2-9A0F-4106-9F19-EFFAD139F77E}" destId="{A56EC8AC-E660-4D14-8E24-CE303102A6C8}" srcOrd="0" destOrd="0" presId="urn:microsoft.com/office/officeart/2005/8/layout/orgChart1"/>
    <dgm:cxn modelId="{3C471348-AA23-4D5B-A238-72B704DA27D6}" type="presParOf" srcId="{A56EC8AC-E660-4D14-8E24-CE303102A6C8}" destId="{991E13C5-DE3C-4BE2-8D0E-71D21EC4538F}" srcOrd="0" destOrd="0" presId="urn:microsoft.com/office/officeart/2005/8/layout/orgChart1"/>
    <dgm:cxn modelId="{278F0EF7-9C0E-4C01-B1AC-E8440DC59BA5}" type="presParOf" srcId="{A56EC8AC-E660-4D14-8E24-CE303102A6C8}" destId="{0956DF07-096E-4BB1-8D36-EDDB8D5B2688}" srcOrd="1" destOrd="0" presId="urn:microsoft.com/office/officeart/2005/8/layout/orgChart1"/>
    <dgm:cxn modelId="{0B282502-1625-4FFA-8D90-FC6CE7EB4A1D}" type="presParOf" srcId="{752C42B2-9A0F-4106-9F19-EFFAD139F77E}" destId="{B5BD72A3-3AA6-4A8E-8E2F-8043D01E9BF8}" srcOrd="1" destOrd="0" presId="urn:microsoft.com/office/officeart/2005/8/layout/orgChart1"/>
    <dgm:cxn modelId="{119F93BF-31F8-403B-94F7-9CEB7D673633}" type="presParOf" srcId="{752C42B2-9A0F-4106-9F19-EFFAD139F77E}" destId="{7516CE17-3F6F-4F34-8E86-D9831AAAF0FF}" srcOrd="2" destOrd="0" presId="urn:microsoft.com/office/officeart/2005/8/layout/orgChart1"/>
    <dgm:cxn modelId="{B2DCC740-AEA7-47F9-8D1D-7B9CD0F3B7C8}" type="presParOf" srcId="{B52912C9-6FEB-4EB1-9701-43750F969F1B}" destId="{D70F7CCE-3E7E-432A-9A5C-D0BB3418FD97}" srcOrd="2" destOrd="0" presId="urn:microsoft.com/office/officeart/2005/8/layout/orgChart1"/>
    <dgm:cxn modelId="{5DB60A04-35D8-4AE4-A6E8-9E280E10EEEC}" type="presParOf" srcId="{B52912C9-6FEB-4EB1-9701-43750F969F1B}" destId="{86BD3ECA-D1FB-4251-A9DF-4643F33F8180}" srcOrd="3" destOrd="0" presId="urn:microsoft.com/office/officeart/2005/8/layout/orgChart1"/>
    <dgm:cxn modelId="{C52EA48B-57B6-4A0C-8247-8E5FB82B6CF8}" type="presParOf" srcId="{86BD3ECA-D1FB-4251-A9DF-4643F33F8180}" destId="{E70EA755-A819-4CAF-83FB-0841D302E366}" srcOrd="0" destOrd="0" presId="urn:microsoft.com/office/officeart/2005/8/layout/orgChart1"/>
    <dgm:cxn modelId="{159C3C3D-B8A1-4B2B-984C-C2A50226440F}" type="presParOf" srcId="{E70EA755-A819-4CAF-83FB-0841D302E366}" destId="{3AAD7FB6-7C2C-4B12-9F21-5CF564D5F1C9}" srcOrd="0" destOrd="0" presId="urn:microsoft.com/office/officeart/2005/8/layout/orgChart1"/>
    <dgm:cxn modelId="{1AB46FAA-3F2B-4284-B63C-EC0FD253A6E3}" type="presParOf" srcId="{E70EA755-A819-4CAF-83FB-0841D302E366}" destId="{913C486D-73F0-4E65-B243-B4400875F5A1}" srcOrd="1" destOrd="0" presId="urn:microsoft.com/office/officeart/2005/8/layout/orgChart1"/>
    <dgm:cxn modelId="{22C74F84-DC22-41D3-9BD9-7107630520A6}" type="presParOf" srcId="{86BD3ECA-D1FB-4251-A9DF-4643F33F8180}" destId="{0C03D032-40D6-4993-BCEB-74CA2F51499D}" srcOrd="1" destOrd="0" presId="urn:microsoft.com/office/officeart/2005/8/layout/orgChart1"/>
    <dgm:cxn modelId="{716F5C55-3419-4DCA-A9EE-800028C68A64}" type="presParOf" srcId="{86BD3ECA-D1FB-4251-A9DF-4643F33F8180}" destId="{FFF2E055-1221-492C-AF16-93841A3C4F22}" srcOrd="2" destOrd="0" presId="urn:microsoft.com/office/officeart/2005/8/layout/orgChart1"/>
    <dgm:cxn modelId="{DF4A0962-48E5-45EE-B872-1B7F79E85175}" type="presParOf" srcId="{BAD6390E-763B-419A-ABF4-B3460CFBFEA4}" destId="{578FCD29-7C3C-4D7E-B6D1-56A6994B064E}" srcOrd="2" destOrd="0" presId="urn:microsoft.com/office/officeart/2005/8/layout/orgChart1"/>
    <dgm:cxn modelId="{7A80940F-B987-4EF2-B41C-29018F77BD67}" type="presParOf" srcId="{AC9CD40A-AAA6-40F1-9842-D4F4EF503364}" destId="{310D7D2C-AC4A-4561-B71D-60F956EE63D9}" srcOrd="2" destOrd="0" presId="urn:microsoft.com/office/officeart/2005/8/layout/orgChart1"/>
    <dgm:cxn modelId="{CF052143-8BDF-41E7-97AF-80492E764DDD}" type="presParOf" srcId="{AC9CD40A-AAA6-40F1-9842-D4F4EF503364}" destId="{BEDD734D-6118-4C55-8A29-E89B9DF51159}" srcOrd="3" destOrd="0" presId="urn:microsoft.com/office/officeart/2005/8/layout/orgChart1"/>
    <dgm:cxn modelId="{5FC4B9D9-A46C-4310-8386-08C878383E0A}" type="presParOf" srcId="{BEDD734D-6118-4C55-8A29-E89B9DF51159}" destId="{E15475CD-AC41-4A78-A2BD-95EB3A472C57}" srcOrd="0" destOrd="0" presId="urn:microsoft.com/office/officeart/2005/8/layout/orgChart1"/>
    <dgm:cxn modelId="{B8EA3E2C-D079-4139-9CCF-08D5F3502D08}" type="presParOf" srcId="{E15475CD-AC41-4A78-A2BD-95EB3A472C57}" destId="{DCB820ED-6C99-4BAA-82E7-89C90A9902B8}" srcOrd="0" destOrd="0" presId="urn:microsoft.com/office/officeart/2005/8/layout/orgChart1"/>
    <dgm:cxn modelId="{E27FF38E-5C56-490E-A678-8E0553ED8B83}" type="presParOf" srcId="{E15475CD-AC41-4A78-A2BD-95EB3A472C57}" destId="{B73BB543-8A34-488E-9FFB-0693ACF40DED}" srcOrd="1" destOrd="0" presId="urn:microsoft.com/office/officeart/2005/8/layout/orgChart1"/>
    <dgm:cxn modelId="{7F6E2B68-86A6-431E-9E27-C00BDCBE51BC}" type="presParOf" srcId="{BEDD734D-6118-4C55-8A29-E89B9DF51159}" destId="{0367CC11-71B5-4A6D-85F9-BCA042C193C6}" srcOrd="1" destOrd="0" presId="urn:microsoft.com/office/officeart/2005/8/layout/orgChart1"/>
    <dgm:cxn modelId="{28CAB412-116A-4435-9E49-4F2C6F300ED2}" type="presParOf" srcId="{0367CC11-71B5-4A6D-85F9-BCA042C193C6}" destId="{1C18C079-1E10-4D7C-992A-45723620C0AF}" srcOrd="0" destOrd="0" presId="urn:microsoft.com/office/officeart/2005/8/layout/orgChart1"/>
    <dgm:cxn modelId="{DC651CB8-9961-4C51-9557-FA8758E23E39}" type="presParOf" srcId="{0367CC11-71B5-4A6D-85F9-BCA042C193C6}" destId="{E66065F7-1E74-4DAE-B079-97CB76952862}" srcOrd="1" destOrd="0" presId="urn:microsoft.com/office/officeart/2005/8/layout/orgChart1"/>
    <dgm:cxn modelId="{BBA46BA3-1C6A-4F3D-8A7B-FE7C63A53D0F}" type="presParOf" srcId="{E66065F7-1E74-4DAE-B079-97CB76952862}" destId="{842FAC6B-969B-45A2-9748-87621A83048D}" srcOrd="0" destOrd="0" presId="urn:microsoft.com/office/officeart/2005/8/layout/orgChart1"/>
    <dgm:cxn modelId="{E7C47E8B-2E41-4383-8053-7ACCE66CC0D1}" type="presParOf" srcId="{842FAC6B-969B-45A2-9748-87621A83048D}" destId="{2E07E2F7-E1D7-47F9-A621-EE4F0F84E06E}" srcOrd="0" destOrd="0" presId="urn:microsoft.com/office/officeart/2005/8/layout/orgChart1"/>
    <dgm:cxn modelId="{5375631B-E5A6-4D98-9F89-BBA04B934E60}" type="presParOf" srcId="{842FAC6B-969B-45A2-9748-87621A83048D}" destId="{55BBD56E-49BF-44B7-BA99-F036AA8BE332}" srcOrd="1" destOrd="0" presId="urn:microsoft.com/office/officeart/2005/8/layout/orgChart1"/>
    <dgm:cxn modelId="{946CB0DF-DDE4-4EAF-BA21-D5176F08A495}" type="presParOf" srcId="{E66065F7-1E74-4DAE-B079-97CB76952862}" destId="{285C1489-FD73-40A4-88A5-B59583281664}" srcOrd="1" destOrd="0" presId="urn:microsoft.com/office/officeart/2005/8/layout/orgChart1"/>
    <dgm:cxn modelId="{E7BA0DD2-6F28-425C-83C9-E6D9F89CF287}" type="presParOf" srcId="{E66065F7-1E74-4DAE-B079-97CB76952862}" destId="{0500C4EE-934A-4D08-9A3C-B2D4ABFAE506}" srcOrd="2" destOrd="0" presId="urn:microsoft.com/office/officeart/2005/8/layout/orgChart1"/>
    <dgm:cxn modelId="{00383E13-B0A2-42CD-BFCC-96F981F22A99}" type="presParOf" srcId="{0367CC11-71B5-4A6D-85F9-BCA042C193C6}" destId="{4BF5C6A2-8D1E-4D1B-AFA3-FD30922E7BE5}" srcOrd="2" destOrd="0" presId="urn:microsoft.com/office/officeart/2005/8/layout/orgChart1"/>
    <dgm:cxn modelId="{2C619F81-CAC1-4717-8A96-2ECAE218C512}" type="presParOf" srcId="{0367CC11-71B5-4A6D-85F9-BCA042C193C6}" destId="{2C449A9D-56EA-4B95-8A7C-5E32C04E68A1}" srcOrd="3" destOrd="0" presId="urn:microsoft.com/office/officeart/2005/8/layout/orgChart1"/>
    <dgm:cxn modelId="{C0646C2C-4865-4382-BFC9-D8DAC5CF4532}" type="presParOf" srcId="{2C449A9D-56EA-4B95-8A7C-5E32C04E68A1}" destId="{1ED7440A-64F0-4496-8CB3-250CC44280EC}" srcOrd="0" destOrd="0" presId="urn:microsoft.com/office/officeart/2005/8/layout/orgChart1"/>
    <dgm:cxn modelId="{01BE8AA3-9DB6-4476-9BFA-4905C015DC8C}" type="presParOf" srcId="{1ED7440A-64F0-4496-8CB3-250CC44280EC}" destId="{F0C48617-D427-4111-BDC2-86FBB1FF0B69}" srcOrd="0" destOrd="0" presId="urn:microsoft.com/office/officeart/2005/8/layout/orgChart1"/>
    <dgm:cxn modelId="{39F4EB4E-2F95-42E3-A652-4B0BCED36448}" type="presParOf" srcId="{1ED7440A-64F0-4496-8CB3-250CC44280EC}" destId="{50751B2E-4DF4-4511-A934-DDE29464F92F}" srcOrd="1" destOrd="0" presId="urn:microsoft.com/office/officeart/2005/8/layout/orgChart1"/>
    <dgm:cxn modelId="{BB38FC2C-D8D3-492F-8A07-26BBDE07A374}" type="presParOf" srcId="{2C449A9D-56EA-4B95-8A7C-5E32C04E68A1}" destId="{362D27E0-87BB-4C16-9052-8845B006061C}" srcOrd="1" destOrd="0" presId="urn:microsoft.com/office/officeart/2005/8/layout/orgChart1"/>
    <dgm:cxn modelId="{3938C77D-ED43-4377-ACF9-FB753CA48AC3}" type="presParOf" srcId="{2C449A9D-56EA-4B95-8A7C-5E32C04E68A1}" destId="{7EB08432-3157-42C0-A444-C0975C9333C0}" srcOrd="2" destOrd="0" presId="urn:microsoft.com/office/officeart/2005/8/layout/orgChart1"/>
    <dgm:cxn modelId="{63AE74AB-A410-4B5E-9F42-D345A787110A}" type="presParOf" srcId="{0367CC11-71B5-4A6D-85F9-BCA042C193C6}" destId="{C4B6D0D1-89C2-47A1-A41C-DC06D0ED05EE}" srcOrd="4" destOrd="0" presId="urn:microsoft.com/office/officeart/2005/8/layout/orgChart1"/>
    <dgm:cxn modelId="{B5DF78DB-BDB2-47F1-A0D6-815508083763}" type="presParOf" srcId="{0367CC11-71B5-4A6D-85F9-BCA042C193C6}" destId="{55846962-1224-4D27-9E2F-5D4B631BB68A}" srcOrd="5" destOrd="0" presId="urn:microsoft.com/office/officeart/2005/8/layout/orgChart1"/>
    <dgm:cxn modelId="{7DBB7AB0-7DCC-42CC-A89B-3E8F0A569C16}" type="presParOf" srcId="{55846962-1224-4D27-9E2F-5D4B631BB68A}" destId="{1E2A504A-CCD8-4755-9F2A-2ED205720A80}" srcOrd="0" destOrd="0" presId="urn:microsoft.com/office/officeart/2005/8/layout/orgChart1"/>
    <dgm:cxn modelId="{20749B85-EF26-43D7-9359-09279F4E6513}" type="presParOf" srcId="{1E2A504A-CCD8-4755-9F2A-2ED205720A80}" destId="{1F268CEB-70A7-45FF-B59B-2630AF36E0A4}" srcOrd="0" destOrd="0" presId="urn:microsoft.com/office/officeart/2005/8/layout/orgChart1"/>
    <dgm:cxn modelId="{804C824E-099A-487D-AD9D-53CC46F2B357}" type="presParOf" srcId="{1E2A504A-CCD8-4755-9F2A-2ED205720A80}" destId="{E8F64E86-787E-47B3-B81B-F670F02F8B5A}" srcOrd="1" destOrd="0" presId="urn:microsoft.com/office/officeart/2005/8/layout/orgChart1"/>
    <dgm:cxn modelId="{6BA17D07-ED76-47EA-977D-BCC867033847}" type="presParOf" srcId="{55846962-1224-4D27-9E2F-5D4B631BB68A}" destId="{947D54C5-C6AC-4B37-B473-CD0DBCF66B69}" srcOrd="1" destOrd="0" presId="urn:microsoft.com/office/officeart/2005/8/layout/orgChart1"/>
    <dgm:cxn modelId="{A0384BC9-1F4D-4449-A0D9-578A36B95360}" type="presParOf" srcId="{55846962-1224-4D27-9E2F-5D4B631BB68A}" destId="{904870D2-3F09-4607-B9F8-7C28CDD26FF1}" srcOrd="2" destOrd="0" presId="urn:microsoft.com/office/officeart/2005/8/layout/orgChart1"/>
    <dgm:cxn modelId="{71A833CA-3501-4CC8-9E0F-CB62272A3A41}" type="presParOf" srcId="{0367CC11-71B5-4A6D-85F9-BCA042C193C6}" destId="{41676EDF-6B6D-482D-A6C8-8B2C4A25468B}" srcOrd="6" destOrd="0" presId="urn:microsoft.com/office/officeart/2005/8/layout/orgChart1"/>
    <dgm:cxn modelId="{B0D9E66B-60E8-4A98-B844-B5E4655FCD10}" type="presParOf" srcId="{0367CC11-71B5-4A6D-85F9-BCA042C193C6}" destId="{C33B7597-58A6-4B2E-96D1-6B64F19E6492}" srcOrd="7" destOrd="0" presId="urn:microsoft.com/office/officeart/2005/8/layout/orgChart1"/>
    <dgm:cxn modelId="{424E15DA-421E-4F92-829B-E60DECBE374C}" type="presParOf" srcId="{C33B7597-58A6-4B2E-96D1-6B64F19E6492}" destId="{D3449C7C-466D-4BD2-B1F9-5172BABDBEC8}" srcOrd="0" destOrd="0" presId="urn:microsoft.com/office/officeart/2005/8/layout/orgChart1"/>
    <dgm:cxn modelId="{9F6898FA-A145-4059-B2E0-A0EFDA132B76}" type="presParOf" srcId="{D3449C7C-466D-4BD2-B1F9-5172BABDBEC8}" destId="{70448ECF-A744-4864-8DB3-6EBA42142C6B}" srcOrd="0" destOrd="0" presId="urn:microsoft.com/office/officeart/2005/8/layout/orgChart1"/>
    <dgm:cxn modelId="{5449FE6C-2E2B-4A62-885A-79A1477936A3}" type="presParOf" srcId="{D3449C7C-466D-4BD2-B1F9-5172BABDBEC8}" destId="{1F9F62DE-00CB-4499-BBF9-944FC7F56067}" srcOrd="1" destOrd="0" presId="urn:microsoft.com/office/officeart/2005/8/layout/orgChart1"/>
    <dgm:cxn modelId="{A7A855ED-AF29-4173-9DCE-2D1858C43DA2}" type="presParOf" srcId="{C33B7597-58A6-4B2E-96D1-6B64F19E6492}" destId="{A4CC995B-EA4B-455F-A8BF-13F5967C4267}" srcOrd="1" destOrd="0" presId="urn:microsoft.com/office/officeart/2005/8/layout/orgChart1"/>
    <dgm:cxn modelId="{F895FA09-A7A0-4A6D-8E36-A693C020D5C7}" type="presParOf" srcId="{C33B7597-58A6-4B2E-96D1-6B64F19E6492}" destId="{91CDA1A1-A209-4CA8-8213-DF4CCB9AE1B0}" srcOrd="2" destOrd="0" presId="urn:microsoft.com/office/officeart/2005/8/layout/orgChart1"/>
    <dgm:cxn modelId="{29EF25E7-5EFA-45FA-9FD7-1963567074E4}" type="presParOf" srcId="{0367CC11-71B5-4A6D-85F9-BCA042C193C6}" destId="{15A66616-1C41-4AE3-A372-05D098AB96FE}" srcOrd="8" destOrd="0" presId="urn:microsoft.com/office/officeart/2005/8/layout/orgChart1"/>
    <dgm:cxn modelId="{30508DA7-88C3-4C8E-A5C1-6F8A68A5ECCD}" type="presParOf" srcId="{0367CC11-71B5-4A6D-85F9-BCA042C193C6}" destId="{963B02CF-F08C-4B6A-A8F6-C729E2BCFE19}" srcOrd="9" destOrd="0" presId="urn:microsoft.com/office/officeart/2005/8/layout/orgChart1"/>
    <dgm:cxn modelId="{2C088787-303B-44F2-B5DC-FD4D02046E29}" type="presParOf" srcId="{963B02CF-F08C-4B6A-A8F6-C729E2BCFE19}" destId="{3BBCBFA9-7DDC-407F-B768-901B2765F49C}" srcOrd="0" destOrd="0" presId="urn:microsoft.com/office/officeart/2005/8/layout/orgChart1"/>
    <dgm:cxn modelId="{0F1658B5-DB61-4AA6-ABE2-8FF5AD74A0CF}" type="presParOf" srcId="{3BBCBFA9-7DDC-407F-B768-901B2765F49C}" destId="{F1A73E0D-52D9-4EE4-9538-887515497C73}" srcOrd="0" destOrd="0" presId="urn:microsoft.com/office/officeart/2005/8/layout/orgChart1"/>
    <dgm:cxn modelId="{4C1363DC-E2E2-4120-A0EA-CB50F6E3D594}" type="presParOf" srcId="{3BBCBFA9-7DDC-407F-B768-901B2765F49C}" destId="{E308D7D7-258B-4BB2-90F2-1B980AF805D3}" srcOrd="1" destOrd="0" presId="urn:microsoft.com/office/officeart/2005/8/layout/orgChart1"/>
    <dgm:cxn modelId="{9CEF0235-702B-4BB4-B0B2-9DF0D96DBB37}" type="presParOf" srcId="{963B02CF-F08C-4B6A-A8F6-C729E2BCFE19}" destId="{CCE60942-B732-475A-A0E7-801AF803CD72}" srcOrd="1" destOrd="0" presId="urn:microsoft.com/office/officeart/2005/8/layout/orgChart1"/>
    <dgm:cxn modelId="{29B7F2D2-39A2-4161-93CE-E52EC7CC17C8}" type="presParOf" srcId="{963B02CF-F08C-4B6A-A8F6-C729E2BCFE19}" destId="{5F850897-6A01-40D6-AFA5-ACBFAE594B84}" srcOrd="2" destOrd="0" presId="urn:microsoft.com/office/officeart/2005/8/layout/orgChart1"/>
    <dgm:cxn modelId="{A26E3376-2957-428C-9708-16FA5CE80DF4}" type="presParOf" srcId="{0367CC11-71B5-4A6D-85F9-BCA042C193C6}" destId="{5BB247BA-3140-4E89-9E99-AD82148A1512}" srcOrd="10" destOrd="0" presId="urn:microsoft.com/office/officeart/2005/8/layout/orgChart1"/>
    <dgm:cxn modelId="{A1B27890-22E4-4D89-BC85-7080915A68B9}" type="presParOf" srcId="{0367CC11-71B5-4A6D-85F9-BCA042C193C6}" destId="{949DAD0C-AB7D-4AE9-AD36-7ACFF23D8798}" srcOrd="11" destOrd="0" presId="urn:microsoft.com/office/officeart/2005/8/layout/orgChart1"/>
    <dgm:cxn modelId="{C1DFBE2E-C1F2-4132-B641-FAA115CABC10}" type="presParOf" srcId="{949DAD0C-AB7D-4AE9-AD36-7ACFF23D8798}" destId="{61FD2FC5-7210-41F3-95BA-812D0489AB31}" srcOrd="0" destOrd="0" presId="urn:microsoft.com/office/officeart/2005/8/layout/orgChart1"/>
    <dgm:cxn modelId="{5C77E4B9-26A4-423E-9ABE-932716B601AD}" type="presParOf" srcId="{61FD2FC5-7210-41F3-95BA-812D0489AB31}" destId="{500B4708-A714-4E7B-ABD4-690234487CB9}" srcOrd="0" destOrd="0" presId="urn:microsoft.com/office/officeart/2005/8/layout/orgChart1"/>
    <dgm:cxn modelId="{50BA2AC7-D0A3-4463-AF4F-2C84E0A0B3AD}" type="presParOf" srcId="{61FD2FC5-7210-41F3-95BA-812D0489AB31}" destId="{2737E925-28D6-4941-905E-DC335B631204}" srcOrd="1" destOrd="0" presId="urn:microsoft.com/office/officeart/2005/8/layout/orgChart1"/>
    <dgm:cxn modelId="{3FE18E90-410C-451F-BB13-1CCEB1A520CD}" type="presParOf" srcId="{949DAD0C-AB7D-4AE9-AD36-7ACFF23D8798}" destId="{2A06EFB3-E98E-4D01-8E05-F1204E671899}" srcOrd="1" destOrd="0" presId="urn:microsoft.com/office/officeart/2005/8/layout/orgChart1"/>
    <dgm:cxn modelId="{30051B1C-799F-42E0-9203-C12F4C59C9B5}" type="presParOf" srcId="{949DAD0C-AB7D-4AE9-AD36-7ACFF23D8798}" destId="{521DEF3A-DC23-4E84-B8AF-4C98B0E58245}" srcOrd="2" destOrd="0" presId="urn:microsoft.com/office/officeart/2005/8/layout/orgChart1"/>
    <dgm:cxn modelId="{335CE868-6730-4254-BD7E-7F79A39D71FA}" type="presParOf" srcId="{0367CC11-71B5-4A6D-85F9-BCA042C193C6}" destId="{4F091F58-D28E-4F98-8844-E781C3C16D21}" srcOrd="12" destOrd="0" presId="urn:microsoft.com/office/officeart/2005/8/layout/orgChart1"/>
    <dgm:cxn modelId="{F19F0FBB-C5C2-4D46-B63E-0FAF5F40F723}" type="presParOf" srcId="{0367CC11-71B5-4A6D-85F9-BCA042C193C6}" destId="{56B4251A-45B6-4CB7-B20A-48A693FE2AD3}" srcOrd="13" destOrd="0" presId="urn:microsoft.com/office/officeart/2005/8/layout/orgChart1"/>
    <dgm:cxn modelId="{A61A9C3A-D523-4327-8F05-0A2E9E6013E7}" type="presParOf" srcId="{56B4251A-45B6-4CB7-B20A-48A693FE2AD3}" destId="{0CF93F88-3518-404F-91CD-4C7444DC25D5}" srcOrd="0" destOrd="0" presId="urn:microsoft.com/office/officeart/2005/8/layout/orgChart1"/>
    <dgm:cxn modelId="{22C36BBC-3DB7-415D-AC2E-27AACBF322C0}" type="presParOf" srcId="{0CF93F88-3518-404F-91CD-4C7444DC25D5}" destId="{A0B76D8A-D034-4903-BAB2-8B24DF26AAB6}" srcOrd="0" destOrd="0" presId="urn:microsoft.com/office/officeart/2005/8/layout/orgChart1"/>
    <dgm:cxn modelId="{EED0F1F7-FDB4-41E3-917F-D1EA31294789}" type="presParOf" srcId="{0CF93F88-3518-404F-91CD-4C7444DC25D5}" destId="{CC1D2948-1BFD-4676-8A63-737A487A0055}" srcOrd="1" destOrd="0" presId="urn:microsoft.com/office/officeart/2005/8/layout/orgChart1"/>
    <dgm:cxn modelId="{A55BBA16-AE16-4EA7-AFF0-820877F64D76}" type="presParOf" srcId="{56B4251A-45B6-4CB7-B20A-48A693FE2AD3}" destId="{B03FC4C7-FC7C-4A8E-9417-9274B41833DF}" srcOrd="1" destOrd="0" presId="urn:microsoft.com/office/officeart/2005/8/layout/orgChart1"/>
    <dgm:cxn modelId="{A2ECC65D-EDEA-4D17-AD2E-B5BDEF44B27B}" type="presParOf" srcId="{56B4251A-45B6-4CB7-B20A-48A693FE2AD3}" destId="{F970F4DF-F5BA-473F-95E1-60A190DA7B45}" srcOrd="2" destOrd="0" presId="urn:microsoft.com/office/officeart/2005/8/layout/orgChart1"/>
    <dgm:cxn modelId="{E1AACA6A-749F-4ABD-B4DC-14F03F74A81E}" type="presParOf" srcId="{0367CC11-71B5-4A6D-85F9-BCA042C193C6}" destId="{6BB48E30-8474-4357-8249-3A2E78499608}" srcOrd="14" destOrd="0" presId="urn:microsoft.com/office/officeart/2005/8/layout/orgChart1"/>
    <dgm:cxn modelId="{F6B902AD-0897-46B1-8EE2-0B6E32459773}" type="presParOf" srcId="{0367CC11-71B5-4A6D-85F9-BCA042C193C6}" destId="{13401079-A5A7-4055-86D0-2F5B1252AC19}" srcOrd="15" destOrd="0" presId="urn:microsoft.com/office/officeart/2005/8/layout/orgChart1"/>
    <dgm:cxn modelId="{8539E72C-322C-4A7C-8930-13D53D6DF033}" type="presParOf" srcId="{13401079-A5A7-4055-86D0-2F5B1252AC19}" destId="{C15A4A75-513C-4D69-8A6A-0F4EEE4AE57C}" srcOrd="0" destOrd="0" presId="urn:microsoft.com/office/officeart/2005/8/layout/orgChart1"/>
    <dgm:cxn modelId="{F83FE647-9FBB-4093-8ACF-13C594DC01F3}" type="presParOf" srcId="{C15A4A75-513C-4D69-8A6A-0F4EEE4AE57C}" destId="{32F0D893-6221-49F8-8A2B-B2154782EABC}" srcOrd="0" destOrd="0" presId="urn:microsoft.com/office/officeart/2005/8/layout/orgChart1"/>
    <dgm:cxn modelId="{FE578E4A-F54F-488E-A246-D03B8573949D}" type="presParOf" srcId="{C15A4A75-513C-4D69-8A6A-0F4EEE4AE57C}" destId="{4BCC1D89-A511-411C-9004-9E41324FBE5D}" srcOrd="1" destOrd="0" presId="urn:microsoft.com/office/officeart/2005/8/layout/orgChart1"/>
    <dgm:cxn modelId="{6F106DE8-277B-44DD-B29E-1896EA48F04F}" type="presParOf" srcId="{13401079-A5A7-4055-86D0-2F5B1252AC19}" destId="{03FED771-05BD-43A0-8336-51226CB0F6BF}" srcOrd="1" destOrd="0" presId="urn:microsoft.com/office/officeart/2005/8/layout/orgChart1"/>
    <dgm:cxn modelId="{69E16FBC-3CA2-4E01-B247-9CEB9787C5C8}" type="presParOf" srcId="{13401079-A5A7-4055-86D0-2F5B1252AC19}" destId="{BC29BF2A-E667-41D6-ADD0-828FCD187537}" srcOrd="2" destOrd="0" presId="urn:microsoft.com/office/officeart/2005/8/layout/orgChart1"/>
    <dgm:cxn modelId="{7CB1C350-1778-408A-817B-55D09DAAC8D2}" type="presParOf" srcId="{0367CC11-71B5-4A6D-85F9-BCA042C193C6}" destId="{6FB8443A-4D27-4575-B503-9332555FAA40}" srcOrd="16" destOrd="0" presId="urn:microsoft.com/office/officeart/2005/8/layout/orgChart1"/>
    <dgm:cxn modelId="{26523710-22E9-4784-B963-34B330258ED7}" type="presParOf" srcId="{0367CC11-71B5-4A6D-85F9-BCA042C193C6}" destId="{FCC691A7-4440-4376-B849-2ABCC902D80D}" srcOrd="17" destOrd="0" presId="urn:microsoft.com/office/officeart/2005/8/layout/orgChart1"/>
    <dgm:cxn modelId="{762BFCE3-61F2-47B1-B7CE-FDEA84604FB9}" type="presParOf" srcId="{FCC691A7-4440-4376-B849-2ABCC902D80D}" destId="{C32C8A47-6F01-481C-8BCE-9936939A652E}" srcOrd="0" destOrd="0" presId="urn:microsoft.com/office/officeart/2005/8/layout/orgChart1"/>
    <dgm:cxn modelId="{DBDF624B-B745-49AD-97CC-2FC6D823C0ED}" type="presParOf" srcId="{C32C8A47-6F01-481C-8BCE-9936939A652E}" destId="{045451B6-417E-463D-8DE9-66485487F414}" srcOrd="0" destOrd="0" presId="urn:microsoft.com/office/officeart/2005/8/layout/orgChart1"/>
    <dgm:cxn modelId="{3AEDB768-3FD9-4BD9-9850-FECE6C103D9B}" type="presParOf" srcId="{C32C8A47-6F01-481C-8BCE-9936939A652E}" destId="{506A96F6-37FE-4D7D-A502-592985663F56}" srcOrd="1" destOrd="0" presId="urn:microsoft.com/office/officeart/2005/8/layout/orgChart1"/>
    <dgm:cxn modelId="{9A4125E0-D5C0-4E94-9981-862BC1C257A9}" type="presParOf" srcId="{FCC691A7-4440-4376-B849-2ABCC902D80D}" destId="{EC7BFF77-C53E-45FB-8CEE-35923C97D94E}" srcOrd="1" destOrd="0" presId="urn:microsoft.com/office/officeart/2005/8/layout/orgChart1"/>
    <dgm:cxn modelId="{FCCA096E-3525-44D5-82AA-69707964C557}" type="presParOf" srcId="{FCC691A7-4440-4376-B849-2ABCC902D80D}" destId="{88E38D50-DF88-4F30-88DC-4589FBC018D2}" srcOrd="2" destOrd="0" presId="urn:microsoft.com/office/officeart/2005/8/layout/orgChart1"/>
    <dgm:cxn modelId="{5F55BFEA-DEED-4787-A94B-624301D634D3}" type="presParOf" srcId="{0367CC11-71B5-4A6D-85F9-BCA042C193C6}" destId="{2712725D-F126-48B8-8D27-58135095EDE9}" srcOrd="18" destOrd="0" presId="urn:microsoft.com/office/officeart/2005/8/layout/orgChart1"/>
    <dgm:cxn modelId="{B024825C-01BE-4EEE-898C-FC0B576DC037}" type="presParOf" srcId="{0367CC11-71B5-4A6D-85F9-BCA042C193C6}" destId="{2CF5B569-F7EE-4738-AA8A-D51961C86971}" srcOrd="19" destOrd="0" presId="urn:microsoft.com/office/officeart/2005/8/layout/orgChart1"/>
    <dgm:cxn modelId="{7C051B51-0090-4D4B-8FCD-8B765E343380}" type="presParOf" srcId="{2CF5B569-F7EE-4738-AA8A-D51961C86971}" destId="{376F0EDD-226E-4B39-AE7E-A68BCEBAE346}" srcOrd="0" destOrd="0" presId="urn:microsoft.com/office/officeart/2005/8/layout/orgChart1"/>
    <dgm:cxn modelId="{D26E26EA-BCD4-486D-8A4B-A3BFC38B1FED}" type="presParOf" srcId="{376F0EDD-226E-4B39-AE7E-A68BCEBAE346}" destId="{19DFBF1D-F2FE-4FB3-BBEE-E904E9EE426C}" srcOrd="0" destOrd="0" presId="urn:microsoft.com/office/officeart/2005/8/layout/orgChart1"/>
    <dgm:cxn modelId="{37C8ACEA-DBC0-431C-B904-7527D52E7F83}" type="presParOf" srcId="{376F0EDD-226E-4B39-AE7E-A68BCEBAE346}" destId="{36D791DE-E825-42AA-9536-6A8263D2576C}" srcOrd="1" destOrd="0" presId="urn:microsoft.com/office/officeart/2005/8/layout/orgChart1"/>
    <dgm:cxn modelId="{E18D6404-4E04-4AC0-A23D-F72D44FB1E13}" type="presParOf" srcId="{2CF5B569-F7EE-4738-AA8A-D51961C86971}" destId="{8D05B948-FBC8-4019-AF79-7DD34B2BA82E}" srcOrd="1" destOrd="0" presId="urn:microsoft.com/office/officeart/2005/8/layout/orgChart1"/>
    <dgm:cxn modelId="{BE846E8F-EFC3-435E-971C-F1B38551DD72}" type="presParOf" srcId="{2CF5B569-F7EE-4738-AA8A-D51961C86971}" destId="{6840FB13-ABF2-4E6E-A212-9D0AD0FECA52}" srcOrd="2" destOrd="0" presId="urn:microsoft.com/office/officeart/2005/8/layout/orgChart1"/>
    <dgm:cxn modelId="{C266BB42-D482-4EC7-BA41-67EAC7A604E2}" type="presParOf" srcId="{0367CC11-71B5-4A6D-85F9-BCA042C193C6}" destId="{123B37CF-07B8-468B-8809-6CA970EDDFCE}" srcOrd="20" destOrd="0" presId="urn:microsoft.com/office/officeart/2005/8/layout/orgChart1"/>
    <dgm:cxn modelId="{07DA5752-EC68-4250-A2C1-CB8E767549B2}" type="presParOf" srcId="{0367CC11-71B5-4A6D-85F9-BCA042C193C6}" destId="{8C1D161E-A599-4049-A039-CDFDDA78EE71}" srcOrd="21" destOrd="0" presId="urn:microsoft.com/office/officeart/2005/8/layout/orgChart1"/>
    <dgm:cxn modelId="{C2FEE536-A527-4E9F-8D44-5B077614D6EF}" type="presParOf" srcId="{8C1D161E-A599-4049-A039-CDFDDA78EE71}" destId="{87A1700B-6DE1-4E90-A538-0E91709EC9C3}" srcOrd="0" destOrd="0" presId="urn:microsoft.com/office/officeart/2005/8/layout/orgChart1"/>
    <dgm:cxn modelId="{055D095D-032E-43C6-8D4C-00F8801448AF}" type="presParOf" srcId="{87A1700B-6DE1-4E90-A538-0E91709EC9C3}" destId="{883765BD-4914-4FF2-84CA-3D0FA985AB14}" srcOrd="0" destOrd="0" presId="urn:microsoft.com/office/officeart/2005/8/layout/orgChart1"/>
    <dgm:cxn modelId="{41285F27-32E9-4AF9-9DF8-EEF305538283}" type="presParOf" srcId="{87A1700B-6DE1-4E90-A538-0E91709EC9C3}" destId="{8C85ECA7-D384-4192-A3AB-4BF046601F15}" srcOrd="1" destOrd="0" presId="urn:microsoft.com/office/officeart/2005/8/layout/orgChart1"/>
    <dgm:cxn modelId="{5A5ADDD7-3C99-4F88-9EE8-A0C0B91269E4}" type="presParOf" srcId="{8C1D161E-A599-4049-A039-CDFDDA78EE71}" destId="{FA1EC383-1D76-4C47-8414-74FFFD575290}" srcOrd="1" destOrd="0" presId="urn:microsoft.com/office/officeart/2005/8/layout/orgChart1"/>
    <dgm:cxn modelId="{7EAC855A-8528-4F44-B9D9-905DC5DFC4A3}" type="presParOf" srcId="{8C1D161E-A599-4049-A039-CDFDDA78EE71}" destId="{1348D945-8A79-4BFC-BA7C-F2510FE3898B}" srcOrd="2" destOrd="0" presId="urn:microsoft.com/office/officeart/2005/8/layout/orgChart1"/>
    <dgm:cxn modelId="{0ECB0DDC-9B08-4AD9-8E0E-20EBC0AF86B9}" type="presParOf" srcId="{0367CC11-71B5-4A6D-85F9-BCA042C193C6}" destId="{CE0AB68E-C20D-429B-97E1-F364C7C2ADCF}" srcOrd="22" destOrd="0" presId="urn:microsoft.com/office/officeart/2005/8/layout/orgChart1"/>
    <dgm:cxn modelId="{710D8646-B5B0-41E4-825A-ED32C1D61961}" type="presParOf" srcId="{0367CC11-71B5-4A6D-85F9-BCA042C193C6}" destId="{2FACA588-1200-4B8F-9ADF-543EB1299F87}" srcOrd="23" destOrd="0" presId="urn:microsoft.com/office/officeart/2005/8/layout/orgChart1"/>
    <dgm:cxn modelId="{778CC31B-E515-4D1E-8286-CC7D1DF6774F}" type="presParOf" srcId="{2FACA588-1200-4B8F-9ADF-543EB1299F87}" destId="{0CCE052F-961F-404A-BA34-6B9464896D4B}" srcOrd="0" destOrd="0" presId="urn:microsoft.com/office/officeart/2005/8/layout/orgChart1"/>
    <dgm:cxn modelId="{D98A9831-D204-4D6F-A6CB-26EC26091DE9}" type="presParOf" srcId="{0CCE052F-961F-404A-BA34-6B9464896D4B}" destId="{6A99FB23-6E94-4786-AD61-1E98B449AE09}" srcOrd="0" destOrd="0" presId="urn:microsoft.com/office/officeart/2005/8/layout/orgChart1"/>
    <dgm:cxn modelId="{78E80DE0-7BD9-4F75-9666-62DF9284CCEC}" type="presParOf" srcId="{0CCE052F-961F-404A-BA34-6B9464896D4B}" destId="{FEC79A36-5966-4007-B73A-111D1BE3FD8B}" srcOrd="1" destOrd="0" presId="urn:microsoft.com/office/officeart/2005/8/layout/orgChart1"/>
    <dgm:cxn modelId="{ABA09A3B-F0E7-4C5F-B3E7-A7E3233F186B}" type="presParOf" srcId="{2FACA588-1200-4B8F-9ADF-543EB1299F87}" destId="{E0EB6D75-FD94-463F-B074-67EC1EEC85D0}" srcOrd="1" destOrd="0" presId="urn:microsoft.com/office/officeart/2005/8/layout/orgChart1"/>
    <dgm:cxn modelId="{5B0542C2-3B58-4D74-91DD-4CD4A22D2280}" type="presParOf" srcId="{2FACA588-1200-4B8F-9ADF-543EB1299F87}" destId="{F6A30B49-683C-42C3-844D-15ED63835ABF}" srcOrd="2" destOrd="0" presId="urn:microsoft.com/office/officeart/2005/8/layout/orgChart1"/>
    <dgm:cxn modelId="{5886733D-5368-4F28-A153-AF873B5C8A4A}" type="presParOf" srcId="{0367CC11-71B5-4A6D-85F9-BCA042C193C6}" destId="{3A349725-77C8-4D46-B1F9-C2461A24E613}" srcOrd="24" destOrd="0" presId="urn:microsoft.com/office/officeart/2005/8/layout/orgChart1"/>
    <dgm:cxn modelId="{531C7374-6248-48BF-94AD-C80590A638C4}" type="presParOf" srcId="{0367CC11-71B5-4A6D-85F9-BCA042C193C6}" destId="{2F2B3EF0-202C-4F59-88EE-ADE19DE266DF}" srcOrd="25" destOrd="0" presId="urn:microsoft.com/office/officeart/2005/8/layout/orgChart1"/>
    <dgm:cxn modelId="{4CF34486-B742-4188-AB54-475F557AEB9D}" type="presParOf" srcId="{2F2B3EF0-202C-4F59-88EE-ADE19DE266DF}" destId="{557CA049-C4AE-4A5E-9A7B-8AB5A41D373F}" srcOrd="0" destOrd="0" presId="urn:microsoft.com/office/officeart/2005/8/layout/orgChart1"/>
    <dgm:cxn modelId="{2072E8AE-1C8E-44BA-BD49-8070EEEF0CB3}" type="presParOf" srcId="{557CA049-C4AE-4A5E-9A7B-8AB5A41D373F}" destId="{CDC85286-A43D-4CB0-8324-C9A6DD20CE8D}" srcOrd="0" destOrd="0" presId="urn:microsoft.com/office/officeart/2005/8/layout/orgChart1"/>
    <dgm:cxn modelId="{6B61E333-9268-4700-AC96-888051575B0D}" type="presParOf" srcId="{557CA049-C4AE-4A5E-9A7B-8AB5A41D373F}" destId="{37D41BE8-B267-4BAA-9231-DAFF4D0C62A5}" srcOrd="1" destOrd="0" presId="urn:microsoft.com/office/officeart/2005/8/layout/orgChart1"/>
    <dgm:cxn modelId="{6D76FEBF-E659-4430-8C2A-60F21EB6D69B}" type="presParOf" srcId="{2F2B3EF0-202C-4F59-88EE-ADE19DE266DF}" destId="{92A7636C-57D8-4C95-B273-E6E90F2BFA4D}" srcOrd="1" destOrd="0" presId="urn:microsoft.com/office/officeart/2005/8/layout/orgChart1"/>
    <dgm:cxn modelId="{7105BE2D-BE72-403B-B160-D0ED6BC2EA84}" type="presParOf" srcId="{2F2B3EF0-202C-4F59-88EE-ADE19DE266DF}" destId="{41C63983-1DC6-4794-BB46-20179E1FBD2B}" srcOrd="2" destOrd="0" presId="urn:microsoft.com/office/officeart/2005/8/layout/orgChart1"/>
    <dgm:cxn modelId="{E5830656-9888-4B70-8650-57723A87CA82}" type="presParOf" srcId="{0367CC11-71B5-4A6D-85F9-BCA042C193C6}" destId="{D7A0DFD0-3B2D-4868-86F2-58051916294E}" srcOrd="26" destOrd="0" presId="urn:microsoft.com/office/officeart/2005/8/layout/orgChart1"/>
    <dgm:cxn modelId="{2289C9B1-CC68-4F40-AA9E-9ABBBD56CCF1}" type="presParOf" srcId="{0367CC11-71B5-4A6D-85F9-BCA042C193C6}" destId="{CCEE6ECA-9B4A-4E59-A371-B801E39EDA1B}" srcOrd="27" destOrd="0" presId="urn:microsoft.com/office/officeart/2005/8/layout/orgChart1"/>
    <dgm:cxn modelId="{21413360-2CDA-49AB-9718-A6F165507E7A}" type="presParOf" srcId="{CCEE6ECA-9B4A-4E59-A371-B801E39EDA1B}" destId="{37959A1B-FE4F-4C74-B7AF-6839CD2E2BB3}" srcOrd="0" destOrd="0" presId="urn:microsoft.com/office/officeart/2005/8/layout/orgChart1"/>
    <dgm:cxn modelId="{C79ADA89-894F-48D6-82A3-17343870D231}" type="presParOf" srcId="{37959A1B-FE4F-4C74-B7AF-6839CD2E2BB3}" destId="{46E0E66A-3F97-4B4B-82C2-0890FD1785F5}" srcOrd="0" destOrd="0" presId="urn:microsoft.com/office/officeart/2005/8/layout/orgChart1"/>
    <dgm:cxn modelId="{3693835C-A4F1-475B-8E24-0A8B9B84EF38}" type="presParOf" srcId="{37959A1B-FE4F-4C74-B7AF-6839CD2E2BB3}" destId="{C23833BE-91FF-478C-A053-0E531E263BEE}" srcOrd="1" destOrd="0" presId="urn:microsoft.com/office/officeart/2005/8/layout/orgChart1"/>
    <dgm:cxn modelId="{454C4F36-C678-4C71-A436-1384985733EC}" type="presParOf" srcId="{CCEE6ECA-9B4A-4E59-A371-B801E39EDA1B}" destId="{99896D6B-F850-40F2-995B-7AC7DE0BF31E}" srcOrd="1" destOrd="0" presId="urn:microsoft.com/office/officeart/2005/8/layout/orgChart1"/>
    <dgm:cxn modelId="{61601F43-57B4-42CD-942C-D90C6F373809}" type="presParOf" srcId="{CCEE6ECA-9B4A-4E59-A371-B801E39EDA1B}" destId="{E4AEB453-E07B-4CE9-8B42-EA7A1B97A8A0}" srcOrd="2" destOrd="0" presId="urn:microsoft.com/office/officeart/2005/8/layout/orgChart1"/>
    <dgm:cxn modelId="{457F854D-E66A-4E4C-B0F0-D4A68E82FD1E}" type="presParOf" srcId="{BEDD734D-6118-4C55-8A29-E89B9DF51159}" destId="{7BB31EE1-5041-49F1-BC9C-5C690478F037}" srcOrd="2" destOrd="0" presId="urn:microsoft.com/office/officeart/2005/8/layout/orgChart1"/>
    <dgm:cxn modelId="{23D7B3D7-057B-42F8-A940-370A6D2675C6}" type="presParOf" srcId="{AC9CD40A-AAA6-40F1-9842-D4F4EF503364}" destId="{AB8CD319-F366-418C-8E42-1355DEBB4713}" srcOrd="4" destOrd="0" presId="urn:microsoft.com/office/officeart/2005/8/layout/orgChart1"/>
    <dgm:cxn modelId="{A5378915-40DB-4D90-9F84-78A6EF05617D}" type="presParOf" srcId="{AC9CD40A-AAA6-40F1-9842-D4F4EF503364}" destId="{338C7500-DD7F-4CB8-BDD1-531C74B78F53}" srcOrd="5" destOrd="0" presId="urn:microsoft.com/office/officeart/2005/8/layout/orgChart1"/>
    <dgm:cxn modelId="{45113C1D-ADF8-4BED-9FD4-825792140CF5}" type="presParOf" srcId="{338C7500-DD7F-4CB8-BDD1-531C74B78F53}" destId="{4F76B19F-E207-4E18-921F-FCF0C8DCC6EC}" srcOrd="0" destOrd="0" presId="urn:microsoft.com/office/officeart/2005/8/layout/orgChart1"/>
    <dgm:cxn modelId="{BFF4CE01-C8AA-4BFE-970F-E6BF1DFF8CBB}" type="presParOf" srcId="{4F76B19F-E207-4E18-921F-FCF0C8DCC6EC}" destId="{0362A30A-E6D1-4615-B668-12F836C0C28A}" srcOrd="0" destOrd="0" presId="urn:microsoft.com/office/officeart/2005/8/layout/orgChart1"/>
    <dgm:cxn modelId="{BCE71EE1-1367-4B26-8040-61C62F0D7E29}" type="presParOf" srcId="{4F76B19F-E207-4E18-921F-FCF0C8DCC6EC}" destId="{71CF8475-2227-477A-8414-1A0CFB36707F}" srcOrd="1" destOrd="0" presId="urn:microsoft.com/office/officeart/2005/8/layout/orgChart1"/>
    <dgm:cxn modelId="{C3F4373D-69F6-43A3-A129-A08F34F30C9D}" type="presParOf" srcId="{338C7500-DD7F-4CB8-BDD1-531C74B78F53}" destId="{F32A7833-494D-417D-92BE-0524DEA91784}" srcOrd="1" destOrd="0" presId="urn:microsoft.com/office/officeart/2005/8/layout/orgChart1"/>
    <dgm:cxn modelId="{10A3CA36-F487-4C07-9105-1B2A47458897}" type="presParOf" srcId="{338C7500-DD7F-4CB8-BDD1-531C74B78F53}" destId="{58DEF3EC-9793-44BE-BBB5-C99BAADF37C1}" srcOrd="2" destOrd="0" presId="urn:microsoft.com/office/officeart/2005/8/layout/orgChart1"/>
    <dgm:cxn modelId="{8A4A991D-63C5-4A6D-B691-967BB9F00DED}" type="presParOf" srcId="{AC9CD40A-AAA6-40F1-9842-D4F4EF503364}" destId="{1976B7B9-BD84-4F4C-A378-B8952F08A87D}" srcOrd="6" destOrd="0" presId="urn:microsoft.com/office/officeart/2005/8/layout/orgChart1"/>
    <dgm:cxn modelId="{E6C66736-BAA8-4D69-AC6A-0C974F589F99}" type="presParOf" srcId="{AC9CD40A-AAA6-40F1-9842-D4F4EF503364}" destId="{8205E1C5-AB84-434F-9730-84E65F4909DA}" srcOrd="7" destOrd="0" presId="urn:microsoft.com/office/officeart/2005/8/layout/orgChart1"/>
    <dgm:cxn modelId="{44316B18-43AF-43BB-BBBB-C11253A2EB34}" type="presParOf" srcId="{8205E1C5-AB84-434F-9730-84E65F4909DA}" destId="{C21E2213-A3B0-458C-ABF9-6F35594A6455}" srcOrd="0" destOrd="0" presId="urn:microsoft.com/office/officeart/2005/8/layout/orgChart1"/>
    <dgm:cxn modelId="{9305EF4F-0710-431A-B45A-E802B5E1768B}" type="presParOf" srcId="{C21E2213-A3B0-458C-ABF9-6F35594A6455}" destId="{44EEA638-0E45-4B40-A2C1-FEF4A10CF44C}" srcOrd="0" destOrd="0" presId="urn:microsoft.com/office/officeart/2005/8/layout/orgChart1"/>
    <dgm:cxn modelId="{BA913E6E-E5DA-40B1-B384-7FFB522DAB0F}" type="presParOf" srcId="{C21E2213-A3B0-458C-ABF9-6F35594A6455}" destId="{C464176F-2C61-40AB-AFC9-D6AD8ADC8FF9}" srcOrd="1" destOrd="0" presId="urn:microsoft.com/office/officeart/2005/8/layout/orgChart1"/>
    <dgm:cxn modelId="{26D70DA2-6D15-42B0-960E-237163ADB667}" type="presParOf" srcId="{8205E1C5-AB84-434F-9730-84E65F4909DA}" destId="{4A635418-C284-4387-9FDF-4BB0494E8983}" srcOrd="1" destOrd="0" presId="urn:microsoft.com/office/officeart/2005/8/layout/orgChart1"/>
    <dgm:cxn modelId="{C683E537-2402-46FC-ABC9-698DA2EEF59D}" type="presParOf" srcId="{4A635418-C284-4387-9FDF-4BB0494E8983}" destId="{C630024A-0569-40B2-A247-58D69C4A3DA5}" srcOrd="0" destOrd="0" presId="urn:microsoft.com/office/officeart/2005/8/layout/orgChart1"/>
    <dgm:cxn modelId="{CBFFD199-B78D-45F3-BB17-BE8EC19DDFA2}" type="presParOf" srcId="{4A635418-C284-4387-9FDF-4BB0494E8983}" destId="{20E1398C-0427-466A-AFC6-79DD5B0AF178}" srcOrd="1" destOrd="0" presId="urn:microsoft.com/office/officeart/2005/8/layout/orgChart1"/>
    <dgm:cxn modelId="{32653BD4-7459-4F28-8FF1-EF00D29285A4}" type="presParOf" srcId="{20E1398C-0427-466A-AFC6-79DD5B0AF178}" destId="{C67779F0-6DFA-4583-B9FD-9C57322A2E3D}" srcOrd="0" destOrd="0" presId="urn:microsoft.com/office/officeart/2005/8/layout/orgChart1"/>
    <dgm:cxn modelId="{E158C9D1-47D2-4345-A741-DD2D4121349A}" type="presParOf" srcId="{C67779F0-6DFA-4583-B9FD-9C57322A2E3D}" destId="{3372307B-B4EC-4CFE-9DEC-A1C29577C578}" srcOrd="0" destOrd="0" presId="urn:microsoft.com/office/officeart/2005/8/layout/orgChart1"/>
    <dgm:cxn modelId="{0E8CC415-37A5-47BD-9398-034793BF414C}" type="presParOf" srcId="{C67779F0-6DFA-4583-B9FD-9C57322A2E3D}" destId="{46746588-BF2A-47EF-9A51-A0923DA731DA}" srcOrd="1" destOrd="0" presId="urn:microsoft.com/office/officeart/2005/8/layout/orgChart1"/>
    <dgm:cxn modelId="{708EA3AF-4F5F-432E-93C2-695D0B7088C9}" type="presParOf" srcId="{20E1398C-0427-466A-AFC6-79DD5B0AF178}" destId="{B45CC960-B0A3-404D-BB5D-5188EDADAFAD}" srcOrd="1" destOrd="0" presId="urn:microsoft.com/office/officeart/2005/8/layout/orgChart1"/>
    <dgm:cxn modelId="{048B4FDB-B214-484F-B1DE-6AA5236A109B}" type="presParOf" srcId="{20E1398C-0427-466A-AFC6-79DD5B0AF178}" destId="{9AB10ABA-6DDA-4865-BB71-63E10209DE02}" srcOrd="2" destOrd="0" presId="urn:microsoft.com/office/officeart/2005/8/layout/orgChart1"/>
    <dgm:cxn modelId="{6245841B-7AE0-425A-84B9-63A7BFE94622}" type="presParOf" srcId="{4A635418-C284-4387-9FDF-4BB0494E8983}" destId="{4174CC3D-275A-46A4-94C7-05A7FCBE6E2A}" srcOrd="2" destOrd="0" presId="urn:microsoft.com/office/officeart/2005/8/layout/orgChart1"/>
    <dgm:cxn modelId="{2677ADFE-1A7D-4059-98DC-7FE8278B72BB}" type="presParOf" srcId="{4A635418-C284-4387-9FDF-4BB0494E8983}" destId="{D825250A-4EFC-4B08-A4DC-9F558FC89DDC}" srcOrd="3" destOrd="0" presId="urn:microsoft.com/office/officeart/2005/8/layout/orgChart1"/>
    <dgm:cxn modelId="{439A44F0-03E1-4008-9CA9-623B8DDDC2FA}" type="presParOf" srcId="{D825250A-4EFC-4B08-A4DC-9F558FC89DDC}" destId="{9CCB5356-B8A7-4278-9D33-4C2F4EBA3280}" srcOrd="0" destOrd="0" presId="urn:microsoft.com/office/officeart/2005/8/layout/orgChart1"/>
    <dgm:cxn modelId="{43060A64-5068-4A15-BCDA-B9F0B3B4847D}" type="presParOf" srcId="{9CCB5356-B8A7-4278-9D33-4C2F4EBA3280}" destId="{08E93276-CAC8-4395-B8A1-B10E20F8292E}" srcOrd="0" destOrd="0" presId="urn:microsoft.com/office/officeart/2005/8/layout/orgChart1"/>
    <dgm:cxn modelId="{E994E3F5-04FE-440E-9F41-ABC28C7AD1F1}" type="presParOf" srcId="{9CCB5356-B8A7-4278-9D33-4C2F4EBA3280}" destId="{EA773BBD-3FA5-4A47-9FAD-C470B54A8E91}" srcOrd="1" destOrd="0" presId="urn:microsoft.com/office/officeart/2005/8/layout/orgChart1"/>
    <dgm:cxn modelId="{6D22A74F-78A5-464A-989A-DB101E4B1560}" type="presParOf" srcId="{D825250A-4EFC-4B08-A4DC-9F558FC89DDC}" destId="{75384AFD-BEC8-4577-B7BC-366A3072A0FA}" srcOrd="1" destOrd="0" presId="urn:microsoft.com/office/officeart/2005/8/layout/orgChart1"/>
    <dgm:cxn modelId="{34BBAA45-450A-4A70-990A-4D17D72B6F9E}" type="presParOf" srcId="{D825250A-4EFC-4B08-A4DC-9F558FC89DDC}" destId="{4A15E68E-7419-455A-9BA9-F065A4C258F6}" srcOrd="2" destOrd="0" presId="urn:microsoft.com/office/officeart/2005/8/layout/orgChart1"/>
    <dgm:cxn modelId="{321CBC57-B71B-4BCF-AF3E-B96A48D655C4}" type="presParOf" srcId="{4A635418-C284-4387-9FDF-4BB0494E8983}" destId="{376EBB33-5B7C-477F-953B-84A1AA70C246}" srcOrd="4" destOrd="0" presId="urn:microsoft.com/office/officeart/2005/8/layout/orgChart1"/>
    <dgm:cxn modelId="{B4F62D8C-2292-4851-8FBB-905208B3DF7F}" type="presParOf" srcId="{4A635418-C284-4387-9FDF-4BB0494E8983}" destId="{F7B30EB9-DE8F-4BF0-815F-0FB9137AEF8C}" srcOrd="5" destOrd="0" presId="urn:microsoft.com/office/officeart/2005/8/layout/orgChart1"/>
    <dgm:cxn modelId="{A756566A-EFA2-409A-895E-CE5CE193EDEF}" type="presParOf" srcId="{F7B30EB9-DE8F-4BF0-815F-0FB9137AEF8C}" destId="{C12E96B9-C0EA-49CE-93A6-C23E555F5956}" srcOrd="0" destOrd="0" presId="urn:microsoft.com/office/officeart/2005/8/layout/orgChart1"/>
    <dgm:cxn modelId="{B3F44BAB-86D1-4A8C-A468-C757A39F8DA9}" type="presParOf" srcId="{C12E96B9-C0EA-49CE-93A6-C23E555F5956}" destId="{49996C22-9237-481E-8896-1A1F63F2DC4A}" srcOrd="0" destOrd="0" presId="urn:microsoft.com/office/officeart/2005/8/layout/orgChart1"/>
    <dgm:cxn modelId="{E2FA79A3-00C1-4F75-8203-B6BF703B816A}" type="presParOf" srcId="{C12E96B9-C0EA-49CE-93A6-C23E555F5956}" destId="{C18DA40B-349E-40BA-B10A-122BA7B81D0D}" srcOrd="1" destOrd="0" presId="urn:microsoft.com/office/officeart/2005/8/layout/orgChart1"/>
    <dgm:cxn modelId="{EA609FCB-4065-4E6D-BDC1-D21321175686}" type="presParOf" srcId="{F7B30EB9-DE8F-4BF0-815F-0FB9137AEF8C}" destId="{41329EF2-99F9-433B-AE9B-2A8D1347F94F}" srcOrd="1" destOrd="0" presId="urn:microsoft.com/office/officeart/2005/8/layout/orgChart1"/>
    <dgm:cxn modelId="{23A7388E-B06A-41AF-9119-16AD08D39131}" type="presParOf" srcId="{F7B30EB9-DE8F-4BF0-815F-0FB9137AEF8C}" destId="{6688BAFB-A6FA-45D8-BB82-6EC02B6D1F9F}" srcOrd="2" destOrd="0" presId="urn:microsoft.com/office/officeart/2005/8/layout/orgChart1"/>
    <dgm:cxn modelId="{275BBEB9-68EB-4063-BFA4-F0266B7E0979}" type="presParOf" srcId="{4A635418-C284-4387-9FDF-4BB0494E8983}" destId="{F034237F-5797-420C-970A-1BA9D68BB9F5}" srcOrd="6" destOrd="0" presId="urn:microsoft.com/office/officeart/2005/8/layout/orgChart1"/>
    <dgm:cxn modelId="{DD3482C2-AB29-4DEF-9062-DEB31094F0A2}" type="presParOf" srcId="{4A635418-C284-4387-9FDF-4BB0494E8983}" destId="{F61EFDE8-8AF7-40FC-B0A3-2ECCDE3A2E6E}" srcOrd="7" destOrd="0" presId="urn:microsoft.com/office/officeart/2005/8/layout/orgChart1"/>
    <dgm:cxn modelId="{54D757B2-9D42-4213-84A0-4E34A7D2FD2B}" type="presParOf" srcId="{F61EFDE8-8AF7-40FC-B0A3-2ECCDE3A2E6E}" destId="{6B5D817D-070D-4484-93EF-AC3E3796DA28}" srcOrd="0" destOrd="0" presId="urn:microsoft.com/office/officeart/2005/8/layout/orgChart1"/>
    <dgm:cxn modelId="{2B064CB0-027C-463E-A482-E2AAF5083E4F}" type="presParOf" srcId="{6B5D817D-070D-4484-93EF-AC3E3796DA28}" destId="{FECCD27F-6F5C-482E-8CC8-FD98B9759DA7}" srcOrd="0" destOrd="0" presId="urn:microsoft.com/office/officeart/2005/8/layout/orgChart1"/>
    <dgm:cxn modelId="{43925490-D4A1-4D8C-9BFC-6E5E6C82506B}" type="presParOf" srcId="{6B5D817D-070D-4484-93EF-AC3E3796DA28}" destId="{C056F15A-5DD2-4DA7-88B3-32CC67BF4037}" srcOrd="1" destOrd="0" presId="urn:microsoft.com/office/officeart/2005/8/layout/orgChart1"/>
    <dgm:cxn modelId="{9F1748A2-1FBF-4AF1-ADD1-5EE175E94CB6}" type="presParOf" srcId="{F61EFDE8-8AF7-40FC-B0A3-2ECCDE3A2E6E}" destId="{B3E60CD7-51DF-418B-A467-D8A838823CBC}" srcOrd="1" destOrd="0" presId="urn:microsoft.com/office/officeart/2005/8/layout/orgChart1"/>
    <dgm:cxn modelId="{E05C60FA-098D-4535-8DF1-3CCC4D160777}" type="presParOf" srcId="{F61EFDE8-8AF7-40FC-B0A3-2ECCDE3A2E6E}" destId="{3DD8B15D-E07D-44BB-940D-258594D584FA}" srcOrd="2" destOrd="0" presId="urn:microsoft.com/office/officeart/2005/8/layout/orgChart1"/>
    <dgm:cxn modelId="{00418D43-1196-4941-9355-C2C29C461537}" type="presParOf" srcId="{4A635418-C284-4387-9FDF-4BB0494E8983}" destId="{A0C17B83-4AB0-4564-80F9-8C793B64BF1A}" srcOrd="8" destOrd="0" presId="urn:microsoft.com/office/officeart/2005/8/layout/orgChart1"/>
    <dgm:cxn modelId="{8021C495-6946-4FE1-A659-E594C5BE8886}" type="presParOf" srcId="{4A635418-C284-4387-9FDF-4BB0494E8983}" destId="{261FDED1-13DB-4E63-B87D-927F2132162D}" srcOrd="9" destOrd="0" presId="urn:microsoft.com/office/officeart/2005/8/layout/orgChart1"/>
    <dgm:cxn modelId="{7CC68736-1672-4DAC-A378-69D0C01BB1EA}" type="presParOf" srcId="{261FDED1-13DB-4E63-B87D-927F2132162D}" destId="{1F407C45-4696-4B9B-90B4-B017B5E3FB49}" srcOrd="0" destOrd="0" presId="urn:microsoft.com/office/officeart/2005/8/layout/orgChart1"/>
    <dgm:cxn modelId="{0D8F175C-A5F8-41EE-B1B2-4A7F94940547}" type="presParOf" srcId="{1F407C45-4696-4B9B-90B4-B017B5E3FB49}" destId="{7B773DD5-109B-4184-9A71-7FF76B69B271}" srcOrd="0" destOrd="0" presId="urn:microsoft.com/office/officeart/2005/8/layout/orgChart1"/>
    <dgm:cxn modelId="{A26DF2EE-4980-4D1C-ABC0-FA6ECB668B6A}" type="presParOf" srcId="{1F407C45-4696-4B9B-90B4-B017B5E3FB49}" destId="{6444DB29-F277-4A1D-B142-037A49466B74}" srcOrd="1" destOrd="0" presId="urn:microsoft.com/office/officeart/2005/8/layout/orgChart1"/>
    <dgm:cxn modelId="{1444BF0C-A75D-4E16-BF37-E216222FAE0F}" type="presParOf" srcId="{261FDED1-13DB-4E63-B87D-927F2132162D}" destId="{93CE07B7-E524-45AB-8764-870904A2E9D9}" srcOrd="1" destOrd="0" presId="urn:microsoft.com/office/officeart/2005/8/layout/orgChart1"/>
    <dgm:cxn modelId="{0C4F2429-54A9-4BD5-AD17-21063E9ECC65}" type="presParOf" srcId="{261FDED1-13DB-4E63-B87D-927F2132162D}" destId="{E01D96D0-D8C4-4737-A127-5158FC0FA11B}" srcOrd="2" destOrd="0" presId="urn:microsoft.com/office/officeart/2005/8/layout/orgChart1"/>
    <dgm:cxn modelId="{08170AB7-08D1-47EA-891B-15710A007340}" type="presParOf" srcId="{4A635418-C284-4387-9FDF-4BB0494E8983}" destId="{C73CF909-3959-4932-8401-AD464DC4A6CB}" srcOrd="10" destOrd="0" presId="urn:microsoft.com/office/officeart/2005/8/layout/orgChart1"/>
    <dgm:cxn modelId="{9E0C7E04-CFCC-450B-8C6F-158A8F13EBA1}" type="presParOf" srcId="{4A635418-C284-4387-9FDF-4BB0494E8983}" destId="{0A8851EF-7285-4045-BF7F-8B604339627B}" srcOrd="11" destOrd="0" presId="urn:microsoft.com/office/officeart/2005/8/layout/orgChart1"/>
    <dgm:cxn modelId="{CD98B790-8137-4F77-816F-2134041AC51A}" type="presParOf" srcId="{0A8851EF-7285-4045-BF7F-8B604339627B}" destId="{6186ADA7-1B30-445D-BA37-3D9CF77C422B}" srcOrd="0" destOrd="0" presId="urn:microsoft.com/office/officeart/2005/8/layout/orgChart1"/>
    <dgm:cxn modelId="{9A55DF0F-B7C4-48F4-9E24-F29F2AE9DCB3}" type="presParOf" srcId="{6186ADA7-1B30-445D-BA37-3D9CF77C422B}" destId="{A56472BD-71A2-42A1-B5FE-8256E672EB59}" srcOrd="0" destOrd="0" presId="urn:microsoft.com/office/officeart/2005/8/layout/orgChart1"/>
    <dgm:cxn modelId="{395B2102-D584-40AF-82A2-EA81DFC22C61}" type="presParOf" srcId="{6186ADA7-1B30-445D-BA37-3D9CF77C422B}" destId="{18F963A5-D10F-4922-B461-AC0E2A195B66}" srcOrd="1" destOrd="0" presId="urn:microsoft.com/office/officeart/2005/8/layout/orgChart1"/>
    <dgm:cxn modelId="{25854BB7-046E-47F9-B56F-903AEA40AAA9}" type="presParOf" srcId="{0A8851EF-7285-4045-BF7F-8B604339627B}" destId="{624DB531-E9BE-474F-8167-168E4E1A76AC}" srcOrd="1" destOrd="0" presId="urn:microsoft.com/office/officeart/2005/8/layout/orgChart1"/>
    <dgm:cxn modelId="{D73518DC-569D-4516-804C-FA122F41FCF0}" type="presParOf" srcId="{0A8851EF-7285-4045-BF7F-8B604339627B}" destId="{C8FCA49D-129E-4454-A281-1C3B0CBF5D48}" srcOrd="2" destOrd="0" presId="urn:microsoft.com/office/officeart/2005/8/layout/orgChart1"/>
    <dgm:cxn modelId="{8861F6CE-0B0D-472A-8C35-5B138A2029AA}" type="presParOf" srcId="{4A635418-C284-4387-9FDF-4BB0494E8983}" destId="{488CB543-240F-409F-B5CA-6204C5A7C5ED}" srcOrd="12" destOrd="0" presId="urn:microsoft.com/office/officeart/2005/8/layout/orgChart1"/>
    <dgm:cxn modelId="{E7CE79A2-56D5-40D4-BC7E-F42D47F0AA4A}" type="presParOf" srcId="{4A635418-C284-4387-9FDF-4BB0494E8983}" destId="{73544D89-48F2-457C-9FED-566475D03F91}" srcOrd="13" destOrd="0" presId="urn:microsoft.com/office/officeart/2005/8/layout/orgChart1"/>
    <dgm:cxn modelId="{470E6473-6738-47F6-AC95-1BD60BFE355E}" type="presParOf" srcId="{73544D89-48F2-457C-9FED-566475D03F91}" destId="{3BF90235-BE5E-4F14-A67E-BB06D2AF4FB4}" srcOrd="0" destOrd="0" presId="urn:microsoft.com/office/officeart/2005/8/layout/orgChart1"/>
    <dgm:cxn modelId="{0C352F8C-2AED-4F15-915D-6DFF2E87DF26}" type="presParOf" srcId="{3BF90235-BE5E-4F14-A67E-BB06D2AF4FB4}" destId="{2705DAC9-BAFB-48D5-A657-6D8A2A9135ED}" srcOrd="0" destOrd="0" presId="urn:microsoft.com/office/officeart/2005/8/layout/orgChart1"/>
    <dgm:cxn modelId="{42210C3A-2437-4CF7-ABA0-994AD65B2262}" type="presParOf" srcId="{3BF90235-BE5E-4F14-A67E-BB06D2AF4FB4}" destId="{E1680E8A-CE01-4B29-9938-788C06B82CF1}" srcOrd="1" destOrd="0" presId="urn:microsoft.com/office/officeart/2005/8/layout/orgChart1"/>
    <dgm:cxn modelId="{BCF07593-1203-417E-8B0E-1B68050101E4}" type="presParOf" srcId="{73544D89-48F2-457C-9FED-566475D03F91}" destId="{11601F8B-0D2C-4447-9BC2-AD021FBC1B31}" srcOrd="1" destOrd="0" presId="urn:microsoft.com/office/officeart/2005/8/layout/orgChart1"/>
    <dgm:cxn modelId="{A21A4529-4FD6-477F-AE27-EE99FDE4272E}" type="presParOf" srcId="{73544D89-48F2-457C-9FED-566475D03F91}" destId="{130F93DD-9E2E-4D9A-B7BD-BB2BA630284F}" srcOrd="2" destOrd="0" presId="urn:microsoft.com/office/officeart/2005/8/layout/orgChart1"/>
    <dgm:cxn modelId="{C12C62F6-B85D-4E45-8188-A211F347E8AB}" type="presParOf" srcId="{4A635418-C284-4387-9FDF-4BB0494E8983}" destId="{34FBE53B-9551-4134-BCB6-39ECF2719D2A}" srcOrd="14" destOrd="0" presId="urn:microsoft.com/office/officeart/2005/8/layout/orgChart1"/>
    <dgm:cxn modelId="{D3AC7FDB-DF0E-47B4-A0E7-48F045267E7D}" type="presParOf" srcId="{4A635418-C284-4387-9FDF-4BB0494E8983}" destId="{87DC56CA-0B37-4953-838B-4F76344EE2DC}" srcOrd="15" destOrd="0" presId="urn:microsoft.com/office/officeart/2005/8/layout/orgChart1"/>
    <dgm:cxn modelId="{42BE6444-4478-44BB-A02B-7234C28566BF}" type="presParOf" srcId="{87DC56CA-0B37-4953-838B-4F76344EE2DC}" destId="{53A58703-2B35-4B2F-80B2-4AD43C53F420}" srcOrd="0" destOrd="0" presId="urn:microsoft.com/office/officeart/2005/8/layout/orgChart1"/>
    <dgm:cxn modelId="{3C4784DA-418B-4CA0-96C6-8ED0D610BE23}" type="presParOf" srcId="{53A58703-2B35-4B2F-80B2-4AD43C53F420}" destId="{187E3937-E1E8-402B-A7AB-2E889EDD1632}" srcOrd="0" destOrd="0" presId="urn:microsoft.com/office/officeart/2005/8/layout/orgChart1"/>
    <dgm:cxn modelId="{A9571E72-772C-41AC-AD83-76C0C0BD66FB}" type="presParOf" srcId="{53A58703-2B35-4B2F-80B2-4AD43C53F420}" destId="{31A1061C-7A89-4871-A8D8-5814C2BD2C67}" srcOrd="1" destOrd="0" presId="urn:microsoft.com/office/officeart/2005/8/layout/orgChart1"/>
    <dgm:cxn modelId="{00EA2E14-78FC-43A0-ADA6-AB629A698EB7}" type="presParOf" srcId="{87DC56CA-0B37-4953-838B-4F76344EE2DC}" destId="{632284E6-2D0D-4572-A9DC-BBE1810181AD}" srcOrd="1" destOrd="0" presId="urn:microsoft.com/office/officeart/2005/8/layout/orgChart1"/>
    <dgm:cxn modelId="{531A3D5C-05E0-444E-9686-8F9EC6980630}" type="presParOf" srcId="{87DC56CA-0B37-4953-838B-4F76344EE2DC}" destId="{E875B994-8F45-4264-B417-7A3137F08DD6}" srcOrd="2" destOrd="0" presId="urn:microsoft.com/office/officeart/2005/8/layout/orgChart1"/>
    <dgm:cxn modelId="{78294A82-CBD2-451C-985D-2CBC72C08237}" type="presParOf" srcId="{4A635418-C284-4387-9FDF-4BB0494E8983}" destId="{5C49D1F0-533E-4A87-8E09-6A29C73C62E9}" srcOrd="16" destOrd="0" presId="urn:microsoft.com/office/officeart/2005/8/layout/orgChart1"/>
    <dgm:cxn modelId="{A3EF56C5-F784-4E69-9DA4-8002B5F2AE88}" type="presParOf" srcId="{4A635418-C284-4387-9FDF-4BB0494E8983}" destId="{C87D05DE-D405-40C9-9587-F6E5B1C25B05}" srcOrd="17" destOrd="0" presId="urn:microsoft.com/office/officeart/2005/8/layout/orgChart1"/>
    <dgm:cxn modelId="{1A1C757E-CFED-4FEB-8DBA-1E9006C0EE06}" type="presParOf" srcId="{C87D05DE-D405-40C9-9587-F6E5B1C25B05}" destId="{F0D98B20-8D39-4206-A8AF-E049F0BA8063}" srcOrd="0" destOrd="0" presId="urn:microsoft.com/office/officeart/2005/8/layout/orgChart1"/>
    <dgm:cxn modelId="{7BB686D9-FF99-4ECA-955C-3B17FFE01B2C}" type="presParOf" srcId="{F0D98B20-8D39-4206-A8AF-E049F0BA8063}" destId="{77436DD3-AAA0-4A31-9BEC-40609A152527}" srcOrd="0" destOrd="0" presId="urn:microsoft.com/office/officeart/2005/8/layout/orgChart1"/>
    <dgm:cxn modelId="{1A26BDD0-7D3C-48B6-A9EE-629901C30126}" type="presParOf" srcId="{F0D98B20-8D39-4206-A8AF-E049F0BA8063}" destId="{51F7571C-55AF-48DC-AEFA-DEF074F57F84}" srcOrd="1" destOrd="0" presId="urn:microsoft.com/office/officeart/2005/8/layout/orgChart1"/>
    <dgm:cxn modelId="{B5C44C80-AB35-4765-B4B4-EFE84272C17D}" type="presParOf" srcId="{C87D05DE-D405-40C9-9587-F6E5B1C25B05}" destId="{7EC2D748-BDA5-4220-BD82-3C69E7600A29}" srcOrd="1" destOrd="0" presId="urn:microsoft.com/office/officeart/2005/8/layout/orgChart1"/>
    <dgm:cxn modelId="{32DBEEA5-D05D-4092-A75B-020E1645A3E3}" type="presParOf" srcId="{C87D05DE-D405-40C9-9587-F6E5B1C25B05}" destId="{BCB11D0F-1A24-4417-AF15-2F6AF46E2DA8}" srcOrd="2" destOrd="0" presId="urn:microsoft.com/office/officeart/2005/8/layout/orgChart1"/>
    <dgm:cxn modelId="{155D2CB4-B06E-4B7C-BA9D-F36E94C9D8B0}" type="presParOf" srcId="{4A635418-C284-4387-9FDF-4BB0494E8983}" destId="{430629DE-79CB-4B2C-BE80-A708F99A1D98}" srcOrd="18" destOrd="0" presId="urn:microsoft.com/office/officeart/2005/8/layout/orgChart1"/>
    <dgm:cxn modelId="{90036EA9-91BA-47F9-BB5B-002C651040FD}" type="presParOf" srcId="{4A635418-C284-4387-9FDF-4BB0494E8983}" destId="{58FE8050-26DE-40D0-B61B-118048B9614B}" srcOrd="19" destOrd="0" presId="urn:microsoft.com/office/officeart/2005/8/layout/orgChart1"/>
    <dgm:cxn modelId="{9AFFBA3E-DCC3-44B3-9B75-514096EF1911}" type="presParOf" srcId="{58FE8050-26DE-40D0-B61B-118048B9614B}" destId="{DF8ED0CE-1785-45BA-B4F1-65A7A56DE7E4}" srcOrd="0" destOrd="0" presId="urn:microsoft.com/office/officeart/2005/8/layout/orgChart1"/>
    <dgm:cxn modelId="{33B6A26D-6A23-4854-9B56-9E7C7A2E4274}" type="presParOf" srcId="{DF8ED0CE-1785-45BA-B4F1-65A7A56DE7E4}" destId="{E9B36206-ACB1-4833-94F6-642C219E1F79}" srcOrd="0" destOrd="0" presId="urn:microsoft.com/office/officeart/2005/8/layout/orgChart1"/>
    <dgm:cxn modelId="{AC854D68-C2B2-46C9-BF56-B2513EF0621E}" type="presParOf" srcId="{DF8ED0CE-1785-45BA-B4F1-65A7A56DE7E4}" destId="{0579DAEA-2362-417E-9B55-932A96789F29}" srcOrd="1" destOrd="0" presId="urn:microsoft.com/office/officeart/2005/8/layout/orgChart1"/>
    <dgm:cxn modelId="{DF6FC0E3-6159-4467-B2AB-55ACA7B5B8F6}" type="presParOf" srcId="{58FE8050-26DE-40D0-B61B-118048B9614B}" destId="{7DB4CEC5-4C26-4942-8F4F-7A3F36DBFEEE}" srcOrd="1" destOrd="0" presId="urn:microsoft.com/office/officeart/2005/8/layout/orgChart1"/>
    <dgm:cxn modelId="{34EA34C8-A343-49A0-9535-A54364162889}" type="presParOf" srcId="{58FE8050-26DE-40D0-B61B-118048B9614B}" destId="{8F45276D-5E1F-44E2-85B9-4FAC7CE1F985}" srcOrd="2" destOrd="0" presId="urn:microsoft.com/office/officeart/2005/8/layout/orgChart1"/>
    <dgm:cxn modelId="{F89C641F-E34A-4F0F-9C8C-AE3E8B10EA1F}" type="presParOf" srcId="{4A635418-C284-4387-9FDF-4BB0494E8983}" destId="{35F947BB-191C-4450-933B-9A5066ADA0DB}" srcOrd="20" destOrd="0" presId="urn:microsoft.com/office/officeart/2005/8/layout/orgChart1"/>
    <dgm:cxn modelId="{FC474C13-97CC-40C1-B41D-8D088533B8DF}" type="presParOf" srcId="{4A635418-C284-4387-9FDF-4BB0494E8983}" destId="{5B52E623-9801-4EEF-8423-FFB4BF5284C9}" srcOrd="21" destOrd="0" presId="urn:microsoft.com/office/officeart/2005/8/layout/orgChart1"/>
    <dgm:cxn modelId="{3A8BB642-99E5-4FAB-B6F0-093F72570545}" type="presParOf" srcId="{5B52E623-9801-4EEF-8423-FFB4BF5284C9}" destId="{8F29FC80-2208-4074-8DBA-8E3A9B85A93B}" srcOrd="0" destOrd="0" presId="urn:microsoft.com/office/officeart/2005/8/layout/orgChart1"/>
    <dgm:cxn modelId="{111372C4-342A-47C1-950C-9C8EA69D8C3B}" type="presParOf" srcId="{8F29FC80-2208-4074-8DBA-8E3A9B85A93B}" destId="{DF5DD6F0-4A87-4AEA-845D-15DE2CCC7B48}" srcOrd="0" destOrd="0" presId="urn:microsoft.com/office/officeart/2005/8/layout/orgChart1"/>
    <dgm:cxn modelId="{63FC0550-D03D-4526-ACD6-6C8AB358A9E4}" type="presParOf" srcId="{8F29FC80-2208-4074-8DBA-8E3A9B85A93B}" destId="{3DD910BD-94AB-414C-BD69-CEC004C843D0}" srcOrd="1" destOrd="0" presId="urn:microsoft.com/office/officeart/2005/8/layout/orgChart1"/>
    <dgm:cxn modelId="{F2720DD3-5639-4AC4-9679-075EA494DA59}" type="presParOf" srcId="{5B52E623-9801-4EEF-8423-FFB4BF5284C9}" destId="{169579C4-79BE-4F64-8603-A3E63BEE0791}" srcOrd="1" destOrd="0" presId="urn:microsoft.com/office/officeart/2005/8/layout/orgChart1"/>
    <dgm:cxn modelId="{6B535360-01E6-4660-8BFC-77B0F3D39691}" type="presParOf" srcId="{5B52E623-9801-4EEF-8423-FFB4BF5284C9}" destId="{AE523EF3-5C55-450A-9E39-D1E7335CD809}" srcOrd="2" destOrd="0" presId="urn:microsoft.com/office/officeart/2005/8/layout/orgChart1"/>
    <dgm:cxn modelId="{426BB2A1-C3FF-49A8-8F2A-44B9C2AD0860}" type="presParOf" srcId="{4A635418-C284-4387-9FDF-4BB0494E8983}" destId="{93A3A093-5AE7-4140-81CD-CFCA3968C86C}" srcOrd="22" destOrd="0" presId="urn:microsoft.com/office/officeart/2005/8/layout/orgChart1"/>
    <dgm:cxn modelId="{90EFDAB2-642E-4C62-9FB2-EF78B215516F}" type="presParOf" srcId="{4A635418-C284-4387-9FDF-4BB0494E8983}" destId="{25EE731B-2F80-4173-9D7F-717AC9EC2DDE}" srcOrd="23" destOrd="0" presId="urn:microsoft.com/office/officeart/2005/8/layout/orgChart1"/>
    <dgm:cxn modelId="{400BBD73-4FFF-4E2B-9D19-4BF2C593C6CE}" type="presParOf" srcId="{25EE731B-2F80-4173-9D7F-717AC9EC2DDE}" destId="{EECEF7E2-691C-4591-A1E2-CD4DFED37309}" srcOrd="0" destOrd="0" presId="urn:microsoft.com/office/officeart/2005/8/layout/orgChart1"/>
    <dgm:cxn modelId="{DB1353E4-2E28-4E5B-B461-7E434F232003}" type="presParOf" srcId="{EECEF7E2-691C-4591-A1E2-CD4DFED37309}" destId="{E6FC3546-DA3E-407A-8C02-9B381F9D72AF}" srcOrd="0" destOrd="0" presId="urn:microsoft.com/office/officeart/2005/8/layout/orgChart1"/>
    <dgm:cxn modelId="{E17F33DD-5F65-4A72-AB9C-0E06177C1546}" type="presParOf" srcId="{EECEF7E2-691C-4591-A1E2-CD4DFED37309}" destId="{09DFCE95-C64C-4D4B-9A56-1A25AB0F3568}" srcOrd="1" destOrd="0" presId="urn:microsoft.com/office/officeart/2005/8/layout/orgChart1"/>
    <dgm:cxn modelId="{641E6381-15C7-4C4B-ABAC-8F62EE3525FF}" type="presParOf" srcId="{25EE731B-2F80-4173-9D7F-717AC9EC2DDE}" destId="{EB8195CB-4E89-46AD-BB23-A773741E1454}" srcOrd="1" destOrd="0" presId="urn:microsoft.com/office/officeart/2005/8/layout/orgChart1"/>
    <dgm:cxn modelId="{8CC0AE1D-F489-4C8A-8F49-91A0A4F352AA}" type="presParOf" srcId="{25EE731B-2F80-4173-9D7F-717AC9EC2DDE}" destId="{A6ED7D62-A98D-42DB-B328-4E1D08C51FA7}" srcOrd="2" destOrd="0" presId="urn:microsoft.com/office/officeart/2005/8/layout/orgChart1"/>
    <dgm:cxn modelId="{8951602A-1F07-4206-8EB0-47467C82D9F6}" type="presParOf" srcId="{8205E1C5-AB84-434F-9730-84E65F4909DA}" destId="{45A08E79-22A6-48EA-8A09-1193BC41094C}" srcOrd="2" destOrd="0" presId="urn:microsoft.com/office/officeart/2005/8/layout/orgChart1"/>
    <dgm:cxn modelId="{8605CBEC-1DF3-4221-BE66-C63B8F2A4A73}" type="presParOf" srcId="{AC9CD40A-AAA6-40F1-9842-D4F4EF503364}" destId="{E9FACA86-BABC-4D93-8955-504E84490E45}" srcOrd="8" destOrd="0" presId="urn:microsoft.com/office/officeart/2005/8/layout/orgChart1"/>
    <dgm:cxn modelId="{9EE30B0F-F128-4779-A240-9AD6D62F05BA}" type="presParOf" srcId="{AC9CD40A-AAA6-40F1-9842-D4F4EF503364}" destId="{4837D8CB-AF8A-4C07-9530-112292C7D7F9}" srcOrd="9" destOrd="0" presId="urn:microsoft.com/office/officeart/2005/8/layout/orgChart1"/>
    <dgm:cxn modelId="{99E51CF0-1770-483C-B348-AFD874505078}" type="presParOf" srcId="{4837D8CB-AF8A-4C07-9530-112292C7D7F9}" destId="{4A23692E-B58C-4D13-9D2E-20A8B6B024BB}" srcOrd="0" destOrd="0" presId="urn:microsoft.com/office/officeart/2005/8/layout/orgChart1"/>
    <dgm:cxn modelId="{9FC485BE-E96F-45B6-A2C0-6702528882B2}" type="presParOf" srcId="{4A23692E-B58C-4D13-9D2E-20A8B6B024BB}" destId="{30124A0A-0C0A-49ED-BB6C-C28BAEEFAC98}" srcOrd="0" destOrd="0" presId="urn:microsoft.com/office/officeart/2005/8/layout/orgChart1"/>
    <dgm:cxn modelId="{113BE892-34C0-4434-B2C9-44B456285CBD}" type="presParOf" srcId="{4A23692E-B58C-4D13-9D2E-20A8B6B024BB}" destId="{406DFF94-4AD3-4E6C-B254-C60FDDB9B4A5}" srcOrd="1" destOrd="0" presId="urn:microsoft.com/office/officeart/2005/8/layout/orgChart1"/>
    <dgm:cxn modelId="{01DA43F2-37E0-4226-AE40-804C30F03BB3}" type="presParOf" srcId="{4837D8CB-AF8A-4C07-9530-112292C7D7F9}" destId="{E67F9F38-C9D9-4153-A42F-E1925EE95F2C}" srcOrd="1" destOrd="0" presId="urn:microsoft.com/office/officeart/2005/8/layout/orgChart1"/>
    <dgm:cxn modelId="{0A068D48-C989-410B-9D3F-433973F94F07}" type="presParOf" srcId="{E67F9F38-C9D9-4153-A42F-E1925EE95F2C}" destId="{D8AA521D-6255-4CD2-B0B6-BF613DD3232D}" srcOrd="0" destOrd="0" presId="urn:microsoft.com/office/officeart/2005/8/layout/orgChart1"/>
    <dgm:cxn modelId="{5D33222C-16AA-489F-BA6C-53046A23130E}" type="presParOf" srcId="{E67F9F38-C9D9-4153-A42F-E1925EE95F2C}" destId="{A204A624-EBA4-49D8-AF84-16DEA6F472F4}" srcOrd="1" destOrd="0" presId="urn:microsoft.com/office/officeart/2005/8/layout/orgChart1"/>
    <dgm:cxn modelId="{4B491482-EE35-4509-A6B9-F31A42C96B58}" type="presParOf" srcId="{A204A624-EBA4-49D8-AF84-16DEA6F472F4}" destId="{13389D28-B3DD-4D63-ABFF-6FE974E80890}" srcOrd="0" destOrd="0" presId="urn:microsoft.com/office/officeart/2005/8/layout/orgChart1"/>
    <dgm:cxn modelId="{F98827E0-87D6-4494-B4F0-AD188A8E1B65}" type="presParOf" srcId="{13389D28-B3DD-4D63-ABFF-6FE974E80890}" destId="{FBE04021-9BC4-48F5-B419-7A20EE868668}" srcOrd="0" destOrd="0" presId="urn:microsoft.com/office/officeart/2005/8/layout/orgChart1"/>
    <dgm:cxn modelId="{9E7A6BD5-9C77-4644-89DF-2CA5BDF89CE6}" type="presParOf" srcId="{13389D28-B3DD-4D63-ABFF-6FE974E80890}" destId="{7263AAAC-D56E-400F-94D1-D8B5B9309D8F}" srcOrd="1" destOrd="0" presId="urn:microsoft.com/office/officeart/2005/8/layout/orgChart1"/>
    <dgm:cxn modelId="{F5459126-4569-4744-A352-23F0A799E670}" type="presParOf" srcId="{A204A624-EBA4-49D8-AF84-16DEA6F472F4}" destId="{14C83F86-10D3-407B-B362-F79ACEAAAFD4}" srcOrd="1" destOrd="0" presId="urn:microsoft.com/office/officeart/2005/8/layout/orgChart1"/>
    <dgm:cxn modelId="{2755A65E-C1E9-4D16-BD63-2BCF458E0543}" type="presParOf" srcId="{A204A624-EBA4-49D8-AF84-16DEA6F472F4}" destId="{9EB48152-1175-48FA-B2CF-99F22BDA9B44}" srcOrd="2" destOrd="0" presId="urn:microsoft.com/office/officeart/2005/8/layout/orgChart1"/>
    <dgm:cxn modelId="{1D27236D-EB57-4690-9CEF-727F8EBFC5E8}" type="presParOf" srcId="{E67F9F38-C9D9-4153-A42F-E1925EE95F2C}" destId="{9EFC01AF-C771-4D86-AB68-2A20A8A8D637}" srcOrd="2" destOrd="0" presId="urn:microsoft.com/office/officeart/2005/8/layout/orgChart1"/>
    <dgm:cxn modelId="{9DBEE555-EFB3-47A3-874C-97E59D1BF9B5}" type="presParOf" srcId="{E67F9F38-C9D9-4153-A42F-E1925EE95F2C}" destId="{BEA2CCFD-E533-447A-BE05-0524C3B8F5B3}" srcOrd="3" destOrd="0" presId="urn:microsoft.com/office/officeart/2005/8/layout/orgChart1"/>
    <dgm:cxn modelId="{FBF7F9C9-970C-4E7C-8931-2099ABE8ACDD}" type="presParOf" srcId="{BEA2CCFD-E533-447A-BE05-0524C3B8F5B3}" destId="{C7C68CD3-16B2-48AC-B80F-3BF99AEAACE3}" srcOrd="0" destOrd="0" presId="urn:microsoft.com/office/officeart/2005/8/layout/orgChart1"/>
    <dgm:cxn modelId="{6C54BC9B-85F7-46E0-A5B3-E654EC267104}" type="presParOf" srcId="{C7C68CD3-16B2-48AC-B80F-3BF99AEAACE3}" destId="{60E925E7-3B48-4313-98DF-00AA01376B7E}" srcOrd="0" destOrd="0" presId="urn:microsoft.com/office/officeart/2005/8/layout/orgChart1"/>
    <dgm:cxn modelId="{8FA48C92-57BA-4313-B247-9798E39A2C4C}" type="presParOf" srcId="{C7C68CD3-16B2-48AC-B80F-3BF99AEAACE3}" destId="{673CD0D8-4E44-4084-AEDB-EA030B2AB4D7}" srcOrd="1" destOrd="0" presId="urn:microsoft.com/office/officeart/2005/8/layout/orgChart1"/>
    <dgm:cxn modelId="{B31C0807-3CE6-45CE-9D01-C7B5157CBF1B}" type="presParOf" srcId="{BEA2CCFD-E533-447A-BE05-0524C3B8F5B3}" destId="{9326C279-F2C1-45B6-A61D-9533DEFE8DD5}" srcOrd="1" destOrd="0" presId="urn:microsoft.com/office/officeart/2005/8/layout/orgChart1"/>
    <dgm:cxn modelId="{68466069-0570-48A7-BCB8-E82AFBB7B457}" type="presParOf" srcId="{BEA2CCFD-E533-447A-BE05-0524C3B8F5B3}" destId="{120B87D2-92FB-48D1-967B-4E146D766B70}" srcOrd="2" destOrd="0" presId="urn:microsoft.com/office/officeart/2005/8/layout/orgChart1"/>
    <dgm:cxn modelId="{664FB619-472A-4CB2-BF7D-2A69AF11A74C}" type="presParOf" srcId="{E67F9F38-C9D9-4153-A42F-E1925EE95F2C}" destId="{ED1103EA-BB68-41E2-BBE2-1A748531E761}" srcOrd="4" destOrd="0" presId="urn:microsoft.com/office/officeart/2005/8/layout/orgChart1"/>
    <dgm:cxn modelId="{6E35F86C-2C5F-4B33-9073-4BE919F9968B}" type="presParOf" srcId="{E67F9F38-C9D9-4153-A42F-E1925EE95F2C}" destId="{813601CA-C8BC-42DA-A82A-E0B205AC6E42}" srcOrd="5" destOrd="0" presId="urn:microsoft.com/office/officeart/2005/8/layout/orgChart1"/>
    <dgm:cxn modelId="{45EB4304-E269-408C-B93D-99C6FCF4063A}" type="presParOf" srcId="{813601CA-C8BC-42DA-A82A-E0B205AC6E42}" destId="{9819DD2E-EB71-4972-9E54-89C4C9780C0C}" srcOrd="0" destOrd="0" presId="urn:microsoft.com/office/officeart/2005/8/layout/orgChart1"/>
    <dgm:cxn modelId="{7AA12233-188E-46D0-981C-8D2383074774}" type="presParOf" srcId="{9819DD2E-EB71-4972-9E54-89C4C9780C0C}" destId="{1D2D62DC-46E8-44EE-A3B5-1B09FC9087BD}" srcOrd="0" destOrd="0" presId="urn:microsoft.com/office/officeart/2005/8/layout/orgChart1"/>
    <dgm:cxn modelId="{1AA7161D-B238-4166-B4BB-A2FF469C2F20}" type="presParOf" srcId="{9819DD2E-EB71-4972-9E54-89C4C9780C0C}" destId="{83B8C553-ED26-407D-AA6A-3829279009C6}" srcOrd="1" destOrd="0" presId="urn:microsoft.com/office/officeart/2005/8/layout/orgChart1"/>
    <dgm:cxn modelId="{48881783-5E11-4FF5-8FC8-6AA83BF77CC0}" type="presParOf" srcId="{813601CA-C8BC-42DA-A82A-E0B205AC6E42}" destId="{50405580-C151-4BC1-82C9-1A678A2A33F7}" srcOrd="1" destOrd="0" presId="urn:microsoft.com/office/officeart/2005/8/layout/orgChart1"/>
    <dgm:cxn modelId="{1214A76D-8438-431C-A9D9-E715561110A6}" type="presParOf" srcId="{813601CA-C8BC-42DA-A82A-E0B205AC6E42}" destId="{857D27C4-0BE5-4F94-9D28-DD1DE67033C5}" srcOrd="2" destOrd="0" presId="urn:microsoft.com/office/officeart/2005/8/layout/orgChart1"/>
    <dgm:cxn modelId="{039C0040-EB66-4BA6-B172-92A314D52DD8}" type="presParOf" srcId="{E67F9F38-C9D9-4153-A42F-E1925EE95F2C}" destId="{FADCC399-CE08-483E-AA07-B98107A5B1A5}" srcOrd="6" destOrd="0" presId="urn:microsoft.com/office/officeart/2005/8/layout/orgChart1"/>
    <dgm:cxn modelId="{4A9AEB56-1B49-47AA-9B46-B27B115E76B2}" type="presParOf" srcId="{E67F9F38-C9D9-4153-A42F-E1925EE95F2C}" destId="{A98C8406-1400-4F9A-AE55-72AF7AB926FD}" srcOrd="7" destOrd="0" presId="urn:microsoft.com/office/officeart/2005/8/layout/orgChart1"/>
    <dgm:cxn modelId="{C1712DCE-5AC0-43D1-AE72-A23CDE26EAEC}" type="presParOf" srcId="{A98C8406-1400-4F9A-AE55-72AF7AB926FD}" destId="{B46CAE17-A9F9-43AE-8DB6-FA33B8E103D5}" srcOrd="0" destOrd="0" presId="urn:microsoft.com/office/officeart/2005/8/layout/orgChart1"/>
    <dgm:cxn modelId="{74379E28-45AA-4005-B65B-614809C2FE94}" type="presParOf" srcId="{B46CAE17-A9F9-43AE-8DB6-FA33B8E103D5}" destId="{41F5C40C-C1D3-4753-9F94-063884E549FA}" srcOrd="0" destOrd="0" presId="urn:microsoft.com/office/officeart/2005/8/layout/orgChart1"/>
    <dgm:cxn modelId="{4F83B1BF-C997-4B9E-891D-5B45EB071D4A}" type="presParOf" srcId="{B46CAE17-A9F9-43AE-8DB6-FA33B8E103D5}" destId="{B3D68E42-0813-444D-8FFA-A6DF635E3C27}" srcOrd="1" destOrd="0" presId="urn:microsoft.com/office/officeart/2005/8/layout/orgChart1"/>
    <dgm:cxn modelId="{AFEAB420-7F74-4B9E-9EE5-33A8D129E1B6}" type="presParOf" srcId="{A98C8406-1400-4F9A-AE55-72AF7AB926FD}" destId="{862E3F91-21A4-4B73-A369-76E8234626C0}" srcOrd="1" destOrd="0" presId="urn:microsoft.com/office/officeart/2005/8/layout/orgChart1"/>
    <dgm:cxn modelId="{11F8A7CE-6688-4134-9E83-77A8D759BFC2}" type="presParOf" srcId="{A98C8406-1400-4F9A-AE55-72AF7AB926FD}" destId="{BA483C04-3877-4F0D-A4EF-70F24FB51FCB}" srcOrd="2" destOrd="0" presId="urn:microsoft.com/office/officeart/2005/8/layout/orgChart1"/>
    <dgm:cxn modelId="{4EADADC0-A75D-4DB2-98D9-3E9E7EA17D7D}" type="presParOf" srcId="{E67F9F38-C9D9-4153-A42F-E1925EE95F2C}" destId="{F14F7313-3F27-4238-925D-203546AA9A6B}" srcOrd="8" destOrd="0" presId="urn:microsoft.com/office/officeart/2005/8/layout/orgChart1"/>
    <dgm:cxn modelId="{259E3F70-621B-4C0B-B44B-F29258CE35EC}" type="presParOf" srcId="{E67F9F38-C9D9-4153-A42F-E1925EE95F2C}" destId="{6727AEE0-5047-4502-8152-A7A0E82AB828}" srcOrd="9" destOrd="0" presId="urn:microsoft.com/office/officeart/2005/8/layout/orgChart1"/>
    <dgm:cxn modelId="{A5C0E108-16A6-42A8-BCFB-FE5697205232}" type="presParOf" srcId="{6727AEE0-5047-4502-8152-A7A0E82AB828}" destId="{8804DC41-B9A6-49A5-BA24-C3A71C4335BC}" srcOrd="0" destOrd="0" presId="urn:microsoft.com/office/officeart/2005/8/layout/orgChart1"/>
    <dgm:cxn modelId="{07FC48FB-C527-47C4-8EFB-A508DAA12C9F}" type="presParOf" srcId="{8804DC41-B9A6-49A5-BA24-C3A71C4335BC}" destId="{032A47CF-393D-4231-8973-77AE6FB78745}" srcOrd="0" destOrd="0" presId="urn:microsoft.com/office/officeart/2005/8/layout/orgChart1"/>
    <dgm:cxn modelId="{33AB4553-848F-4191-B0E5-A758AAB40989}" type="presParOf" srcId="{8804DC41-B9A6-49A5-BA24-C3A71C4335BC}" destId="{70A9EB56-F036-49F0-9C6C-A5CB45614F6F}" srcOrd="1" destOrd="0" presId="urn:microsoft.com/office/officeart/2005/8/layout/orgChart1"/>
    <dgm:cxn modelId="{6393609E-8E13-4380-B812-9B491694B0F2}" type="presParOf" srcId="{6727AEE0-5047-4502-8152-A7A0E82AB828}" destId="{5499D5EF-3F92-4B8A-A138-1C18B824FB57}" srcOrd="1" destOrd="0" presId="urn:microsoft.com/office/officeart/2005/8/layout/orgChart1"/>
    <dgm:cxn modelId="{DD1FD161-3484-4302-8ECA-1DD7E01A4E23}" type="presParOf" srcId="{6727AEE0-5047-4502-8152-A7A0E82AB828}" destId="{334A7B0F-EE2E-4983-91BE-9105DF610FF4}" srcOrd="2" destOrd="0" presId="urn:microsoft.com/office/officeart/2005/8/layout/orgChart1"/>
    <dgm:cxn modelId="{86BDCF7B-FA34-4E21-9379-B8C5D663BADF}" type="presParOf" srcId="{E67F9F38-C9D9-4153-A42F-E1925EE95F2C}" destId="{BCECB548-B29A-4F71-9C44-FAE153F11CDB}" srcOrd="10" destOrd="0" presId="urn:microsoft.com/office/officeart/2005/8/layout/orgChart1"/>
    <dgm:cxn modelId="{BE8B9A60-8BEB-4612-9EF7-EB3AED2D6C60}" type="presParOf" srcId="{E67F9F38-C9D9-4153-A42F-E1925EE95F2C}" destId="{AEB1C6CB-3B53-4F76-99E7-5062DC486667}" srcOrd="11" destOrd="0" presId="urn:microsoft.com/office/officeart/2005/8/layout/orgChart1"/>
    <dgm:cxn modelId="{F581C6D7-1660-4414-B285-02B43ACE595E}" type="presParOf" srcId="{AEB1C6CB-3B53-4F76-99E7-5062DC486667}" destId="{0DD3879F-B24B-4FEC-BED7-CC407EA9F78E}" srcOrd="0" destOrd="0" presId="urn:microsoft.com/office/officeart/2005/8/layout/orgChart1"/>
    <dgm:cxn modelId="{4F6BF84E-71F4-4E20-8654-A8AFF0365153}" type="presParOf" srcId="{0DD3879F-B24B-4FEC-BED7-CC407EA9F78E}" destId="{C5D2860D-A12C-459D-9D6B-B1DF7284668B}" srcOrd="0" destOrd="0" presId="urn:microsoft.com/office/officeart/2005/8/layout/orgChart1"/>
    <dgm:cxn modelId="{81760DF2-BE94-4B50-903A-84CE8DB7656F}" type="presParOf" srcId="{0DD3879F-B24B-4FEC-BED7-CC407EA9F78E}" destId="{60274D11-F51E-49A1-BA35-DDC20AF9EAAD}" srcOrd="1" destOrd="0" presId="urn:microsoft.com/office/officeart/2005/8/layout/orgChart1"/>
    <dgm:cxn modelId="{02B18856-2DBA-44FB-9C93-6EF326924D63}" type="presParOf" srcId="{AEB1C6CB-3B53-4F76-99E7-5062DC486667}" destId="{20D6262E-DBC5-4AEA-8B01-47EBF213785A}" srcOrd="1" destOrd="0" presId="urn:microsoft.com/office/officeart/2005/8/layout/orgChart1"/>
    <dgm:cxn modelId="{37DCD7F3-6DE2-4318-A5B8-912FB8977E38}" type="presParOf" srcId="{AEB1C6CB-3B53-4F76-99E7-5062DC486667}" destId="{7C67E46F-8834-4CB5-BDAF-9C19E9346CF4}" srcOrd="2" destOrd="0" presId="urn:microsoft.com/office/officeart/2005/8/layout/orgChart1"/>
    <dgm:cxn modelId="{96D0EAA4-B2BC-44DE-A447-E71730724874}" type="presParOf" srcId="{E67F9F38-C9D9-4153-A42F-E1925EE95F2C}" destId="{566BF3DC-71B4-4694-A22D-E7C372A1C7B2}" srcOrd="12" destOrd="0" presId="urn:microsoft.com/office/officeart/2005/8/layout/orgChart1"/>
    <dgm:cxn modelId="{03BCDB2D-B257-457B-9351-0DCAE205E6C5}" type="presParOf" srcId="{E67F9F38-C9D9-4153-A42F-E1925EE95F2C}" destId="{331B2745-99FC-4238-8694-C1AE969E577B}" srcOrd="13" destOrd="0" presId="urn:microsoft.com/office/officeart/2005/8/layout/orgChart1"/>
    <dgm:cxn modelId="{965B4D98-69C5-4F1E-9A70-3C676B220998}" type="presParOf" srcId="{331B2745-99FC-4238-8694-C1AE969E577B}" destId="{D9608EF3-D156-4806-AF85-A7EF985C1CC9}" srcOrd="0" destOrd="0" presId="urn:microsoft.com/office/officeart/2005/8/layout/orgChart1"/>
    <dgm:cxn modelId="{0B6AC791-49C4-4136-BFC0-F9A3C70918F8}" type="presParOf" srcId="{D9608EF3-D156-4806-AF85-A7EF985C1CC9}" destId="{AC5DF0B4-34EA-4606-91C6-793495C91EB0}" srcOrd="0" destOrd="0" presId="urn:microsoft.com/office/officeart/2005/8/layout/orgChart1"/>
    <dgm:cxn modelId="{76666E93-7402-4439-9623-0EF97DE90141}" type="presParOf" srcId="{D9608EF3-D156-4806-AF85-A7EF985C1CC9}" destId="{BA8617FC-C50D-4214-95E2-1F50F5E56A74}" srcOrd="1" destOrd="0" presId="urn:microsoft.com/office/officeart/2005/8/layout/orgChart1"/>
    <dgm:cxn modelId="{51B27047-C110-49C5-BBC7-A68D438A207A}" type="presParOf" srcId="{331B2745-99FC-4238-8694-C1AE969E577B}" destId="{826E8CD9-C6AD-4242-A134-D23E161AFEFB}" srcOrd="1" destOrd="0" presId="urn:microsoft.com/office/officeart/2005/8/layout/orgChart1"/>
    <dgm:cxn modelId="{54013D04-082F-41C8-9929-2AF216520116}" type="presParOf" srcId="{331B2745-99FC-4238-8694-C1AE969E577B}" destId="{2C40107D-5D27-4DAC-BB80-3A586C0416B7}" srcOrd="2" destOrd="0" presId="urn:microsoft.com/office/officeart/2005/8/layout/orgChart1"/>
    <dgm:cxn modelId="{E62783FC-8D65-4DED-8057-E373979C3EB3}" type="presParOf" srcId="{E67F9F38-C9D9-4153-A42F-E1925EE95F2C}" destId="{513C9AD3-AA77-46F9-9196-091F84253E0B}" srcOrd="14" destOrd="0" presId="urn:microsoft.com/office/officeart/2005/8/layout/orgChart1"/>
    <dgm:cxn modelId="{236D53E5-BB8E-433A-B0D2-DCB90634B166}" type="presParOf" srcId="{E67F9F38-C9D9-4153-A42F-E1925EE95F2C}" destId="{79D92F35-A7E7-47A3-BDF1-6C47103CDD1E}" srcOrd="15" destOrd="0" presId="urn:microsoft.com/office/officeart/2005/8/layout/orgChart1"/>
    <dgm:cxn modelId="{A3EB015A-EEC1-4199-AC36-1A58637FB2DE}" type="presParOf" srcId="{79D92F35-A7E7-47A3-BDF1-6C47103CDD1E}" destId="{307DB7AE-C6CD-40BE-9843-EF22E9F61DB4}" srcOrd="0" destOrd="0" presId="urn:microsoft.com/office/officeart/2005/8/layout/orgChart1"/>
    <dgm:cxn modelId="{3449FAAC-5A7E-4C9B-9AC3-77D497D656D5}" type="presParOf" srcId="{307DB7AE-C6CD-40BE-9843-EF22E9F61DB4}" destId="{4C08CBD7-494D-4E46-99B6-B06787DBEAA9}" srcOrd="0" destOrd="0" presId="urn:microsoft.com/office/officeart/2005/8/layout/orgChart1"/>
    <dgm:cxn modelId="{DCF322FB-22FB-4B9D-85CA-BC43FE9C9041}" type="presParOf" srcId="{307DB7AE-C6CD-40BE-9843-EF22E9F61DB4}" destId="{907E10A1-C20C-4FE3-A051-94AE44D96D97}" srcOrd="1" destOrd="0" presId="urn:microsoft.com/office/officeart/2005/8/layout/orgChart1"/>
    <dgm:cxn modelId="{7AD72AD6-2BE4-4245-9287-147B4B9E668B}" type="presParOf" srcId="{79D92F35-A7E7-47A3-BDF1-6C47103CDD1E}" destId="{21244161-C51F-45DD-ACFC-C2D1644B3695}" srcOrd="1" destOrd="0" presId="urn:microsoft.com/office/officeart/2005/8/layout/orgChart1"/>
    <dgm:cxn modelId="{66FC5D2B-DC54-428A-9FA7-F529E0CFBE89}" type="presParOf" srcId="{79D92F35-A7E7-47A3-BDF1-6C47103CDD1E}" destId="{F59E4485-8530-4ADA-B1A6-73A387B9CDDB}" srcOrd="2" destOrd="0" presId="urn:microsoft.com/office/officeart/2005/8/layout/orgChart1"/>
    <dgm:cxn modelId="{F5D6F809-1906-4242-85D6-CA9C1D318FED}" type="presParOf" srcId="{E67F9F38-C9D9-4153-A42F-E1925EE95F2C}" destId="{80A197E0-A8DF-4656-86BB-D9AFCD13D7FF}" srcOrd="16" destOrd="0" presId="urn:microsoft.com/office/officeart/2005/8/layout/orgChart1"/>
    <dgm:cxn modelId="{E41E3014-21BF-422C-8AD9-FE7AD2015E8A}" type="presParOf" srcId="{E67F9F38-C9D9-4153-A42F-E1925EE95F2C}" destId="{D01FBB8A-13FC-4A78-90DA-937EC1FECAAB}" srcOrd="17" destOrd="0" presId="urn:microsoft.com/office/officeart/2005/8/layout/orgChart1"/>
    <dgm:cxn modelId="{00AD2AC1-A563-4965-9D1D-92344D12D49D}" type="presParOf" srcId="{D01FBB8A-13FC-4A78-90DA-937EC1FECAAB}" destId="{AB990849-EA5B-4450-A5C0-5DBD92395605}" srcOrd="0" destOrd="0" presId="urn:microsoft.com/office/officeart/2005/8/layout/orgChart1"/>
    <dgm:cxn modelId="{5AC0F7EF-7DF7-451A-AE96-31AF20D7C5E3}" type="presParOf" srcId="{AB990849-EA5B-4450-A5C0-5DBD92395605}" destId="{3CD1C88F-651F-4638-AA59-BF6A6E741227}" srcOrd="0" destOrd="0" presId="urn:microsoft.com/office/officeart/2005/8/layout/orgChart1"/>
    <dgm:cxn modelId="{85456582-E4EB-4C3E-99BD-43B38CF54AE5}" type="presParOf" srcId="{AB990849-EA5B-4450-A5C0-5DBD92395605}" destId="{EA05ADE4-46FD-484D-9CDA-7D8B1CB91D76}" srcOrd="1" destOrd="0" presId="urn:microsoft.com/office/officeart/2005/8/layout/orgChart1"/>
    <dgm:cxn modelId="{0728A5CB-5B5C-45B4-B3BF-1C11CBE4C759}" type="presParOf" srcId="{D01FBB8A-13FC-4A78-90DA-937EC1FECAAB}" destId="{677B83AB-2135-4A59-84FE-A77BC7ED7C0D}" srcOrd="1" destOrd="0" presId="urn:microsoft.com/office/officeart/2005/8/layout/orgChart1"/>
    <dgm:cxn modelId="{505E3E8E-FF8A-4AAF-B64F-FDBA93D04BBE}" type="presParOf" srcId="{D01FBB8A-13FC-4A78-90DA-937EC1FECAAB}" destId="{8F5C28DB-6AEB-4420-9BEA-44783A8C5944}" srcOrd="2" destOrd="0" presId="urn:microsoft.com/office/officeart/2005/8/layout/orgChart1"/>
    <dgm:cxn modelId="{31F2A9B0-9ABA-4D4C-8090-483DDF9A9517}" type="presParOf" srcId="{E67F9F38-C9D9-4153-A42F-E1925EE95F2C}" destId="{EA4FC941-D8E4-4F5D-84D7-1C774317033A}" srcOrd="18" destOrd="0" presId="urn:microsoft.com/office/officeart/2005/8/layout/orgChart1"/>
    <dgm:cxn modelId="{AA7D0FB7-340C-4100-A994-058B33476F3E}" type="presParOf" srcId="{E67F9F38-C9D9-4153-A42F-E1925EE95F2C}" destId="{F2968566-081B-439E-9518-1EFDC0D8CB74}" srcOrd="19" destOrd="0" presId="urn:microsoft.com/office/officeart/2005/8/layout/orgChart1"/>
    <dgm:cxn modelId="{4CDB4829-DCF6-40F8-B1E0-C880DC329CFA}" type="presParOf" srcId="{F2968566-081B-439E-9518-1EFDC0D8CB74}" destId="{3B08D150-8A3C-4312-90DA-28124A2F5FD9}" srcOrd="0" destOrd="0" presId="urn:microsoft.com/office/officeart/2005/8/layout/orgChart1"/>
    <dgm:cxn modelId="{CF69DBB6-4339-4BB7-AA34-079F7161D0BB}" type="presParOf" srcId="{3B08D150-8A3C-4312-90DA-28124A2F5FD9}" destId="{1DFD89B5-6393-4669-BFD2-F24A55ED65DD}" srcOrd="0" destOrd="0" presId="urn:microsoft.com/office/officeart/2005/8/layout/orgChart1"/>
    <dgm:cxn modelId="{65E3E399-66A9-4D8F-847E-1C7C40FA6E59}" type="presParOf" srcId="{3B08D150-8A3C-4312-90DA-28124A2F5FD9}" destId="{9E718AAA-B7BD-4F6E-AEA9-E821FBD2D81D}" srcOrd="1" destOrd="0" presId="urn:microsoft.com/office/officeart/2005/8/layout/orgChart1"/>
    <dgm:cxn modelId="{1E90B425-55E3-4B95-8A7B-F9F14861EC42}" type="presParOf" srcId="{F2968566-081B-439E-9518-1EFDC0D8CB74}" destId="{51A4A0CB-C804-44E6-9014-FC10E85C08C1}" srcOrd="1" destOrd="0" presId="urn:microsoft.com/office/officeart/2005/8/layout/orgChart1"/>
    <dgm:cxn modelId="{B71EB5CF-F04B-4FB5-A6FC-2767D33314C0}" type="presParOf" srcId="{F2968566-081B-439E-9518-1EFDC0D8CB74}" destId="{F127C404-EA74-45D3-BECF-3EF6A44D56E2}" srcOrd="2" destOrd="0" presId="urn:microsoft.com/office/officeart/2005/8/layout/orgChart1"/>
    <dgm:cxn modelId="{E9A6C57C-A5DB-48FD-91CF-7C86B4595DC0}" type="presParOf" srcId="{E67F9F38-C9D9-4153-A42F-E1925EE95F2C}" destId="{2CF663F3-2F7E-4AFD-A375-4501ACA6E323}" srcOrd="20" destOrd="0" presId="urn:microsoft.com/office/officeart/2005/8/layout/orgChart1"/>
    <dgm:cxn modelId="{80AAB262-E507-42A9-B688-E72D77C7906E}" type="presParOf" srcId="{E67F9F38-C9D9-4153-A42F-E1925EE95F2C}" destId="{E2D392B2-83B7-4343-95FF-DA475CA2FBF3}" srcOrd="21" destOrd="0" presId="urn:microsoft.com/office/officeart/2005/8/layout/orgChart1"/>
    <dgm:cxn modelId="{745FAF4A-7DC5-4B5C-9BE2-241D1F17BA51}" type="presParOf" srcId="{E2D392B2-83B7-4343-95FF-DA475CA2FBF3}" destId="{A65E1947-5D18-4E5C-AED7-9F784AFF898E}" srcOrd="0" destOrd="0" presId="urn:microsoft.com/office/officeart/2005/8/layout/orgChart1"/>
    <dgm:cxn modelId="{2D53D4A9-59C4-4D36-8C0D-7FDBB106084F}" type="presParOf" srcId="{A65E1947-5D18-4E5C-AED7-9F784AFF898E}" destId="{D2E36696-6FA3-41D0-AC57-B58259B36629}" srcOrd="0" destOrd="0" presId="urn:microsoft.com/office/officeart/2005/8/layout/orgChart1"/>
    <dgm:cxn modelId="{6F5239E9-5565-4677-8A89-948EAE71D2C1}" type="presParOf" srcId="{A65E1947-5D18-4E5C-AED7-9F784AFF898E}" destId="{A371638E-FA2C-463A-B2AC-84DD7E04331F}" srcOrd="1" destOrd="0" presId="urn:microsoft.com/office/officeart/2005/8/layout/orgChart1"/>
    <dgm:cxn modelId="{224E3A76-85E4-43A7-9F1E-CB8B427FF427}" type="presParOf" srcId="{E2D392B2-83B7-4343-95FF-DA475CA2FBF3}" destId="{872610A1-7F2D-4B3A-9EB2-619ABFD2D7B0}" srcOrd="1" destOrd="0" presId="urn:microsoft.com/office/officeart/2005/8/layout/orgChart1"/>
    <dgm:cxn modelId="{3D0D4954-72B3-4062-9B83-842B1ABEA1DC}" type="presParOf" srcId="{E2D392B2-83B7-4343-95FF-DA475CA2FBF3}" destId="{3BAEF984-48F3-4CEE-9DAD-A6571BD05268}" srcOrd="2" destOrd="0" presId="urn:microsoft.com/office/officeart/2005/8/layout/orgChart1"/>
    <dgm:cxn modelId="{ED2CA3DD-C6E1-4A9A-A334-625F1CED1A0C}" type="presParOf" srcId="{E67F9F38-C9D9-4153-A42F-E1925EE95F2C}" destId="{0C636B8F-47C8-4553-A72B-40C714C82EA9}" srcOrd="22" destOrd="0" presId="urn:microsoft.com/office/officeart/2005/8/layout/orgChart1"/>
    <dgm:cxn modelId="{BDD16A6B-C4E6-4C2C-BFD8-3E9F3A2854F2}" type="presParOf" srcId="{E67F9F38-C9D9-4153-A42F-E1925EE95F2C}" destId="{0B3AB24B-E4D4-41B9-80F5-875225BFCBE9}" srcOrd="23" destOrd="0" presId="urn:microsoft.com/office/officeart/2005/8/layout/orgChart1"/>
    <dgm:cxn modelId="{F8B8B709-84BE-4E9C-A3B1-61840D57E43B}" type="presParOf" srcId="{0B3AB24B-E4D4-41B9-80F5-875225BFCBE9}" destId="{01BAFAC2-ECF3-48B7-91FA-71974D4DE6F0}" srcOrd="0" destOrd="0" presId="urn:microsoft.com/office/officeart/2005/8/layout/orgChart1"/>
    <dgm:cxn modelId="{DB44EEF3-CB70-4FC5-8394-E7AC8320E808}" type="presParOf" srcId="{01BAFAC2-ECF3-48B7-91FA-71974D4DE6F0}" destId="{2E2D1548-6331-4457-9D04-99A80BD68F97}" srcOrd="0" destOrd="0" presId="urn:microsoft.com/office/officeart/2005/8/layout/orgChart1"/>
    <dgm:cxn modelId="{18FFD48C-CF54-47EB-A080-D9C1A7EC908D}" type="presParOf" srcId="{01BAFAC2-ECF3-48B7-91FA-71974D4DE6F0}" destId="{0D36FD8C-29D2-483D-AEAC-45926C2A81CA}" srcOrd="1" destOrd="0" presId="urn:microsoft.com/office/officeart/2005/8/layout/orgChart1"/>
    <dgm:cxn modelId="{93D7C935-448E-4A0B-81BD-2C86FAFE6E51}" type="presParOf" srcId="{0B3AB24B-E4D4-41B9-80F5-875225BFCBE9}" destId="{95A46C41-1711-4BE4-9C61-56E4448A7745}" srcOrd="1" destOrd="0" presId="urn:microsoft.com/office/officeart/2005/8/layout/orgChart1"/>
    <dgm:cxn modelId="{F6F7DE88-C4C1-457A-9A21-A459F1993D62}" type="presParOf" srcId="{0B3AB24B-E4D4-41B9-80F5-875225BFCBE9}" destId="{C2E383A3-E3CE-490E-875E-0A580A4AF6FD}" srcOrd="2" destOrd="0" presId="urn:microsoft.com/office/officeart/2005/8/layout/orgChart1"/>
    <dgm:cxn modelId="{50D65A7E-9A0C-4437-B496-B866FDAC8434}" type="presParOf" srcId="{E67F9F38-C9D9-4153-A42F-E1925EE95F2C}" destId="{A4E27A34-CA52-42C8-B4AB-E2F0665F3065}" srcOrd="24" destOrd="0" presId="urn:microsoft.com/office/officeart/2005/8/layout/orgChart1"/>
    <dgm:cxn modelId="{116478C9-CFBC-422F-9E7F-3479D2796EB7}" type="presParOf" srcId="{E67F9F38-C9D9-4153-A42F-E1925EE95F2C}" destId="{D4D263DA-08EB-4139-B953-19EBF756552E}" srcOrd="25" destOrd="0" presId="urn:microsoft.com/office/officeart/2005/8/layout/orgChart1"/>
    <dgm:cxn modelId="{89B1BB8D-C3C0-4ACD-BD5E-737F10842831}" type="presParOf" srcId="{D4D263DA-08EB-4139-B953-19EBF756552E}" destId="{20B40C03-0748-4485-A5DB-A2F142569651}" srcOrd="0" destOrd="0" presId="urn:microsoft.com/office/officeart/2005/8/layout/orgChart1"/>
    <dgm:cxn modelId="{C42A753A-F1E0-4172-B953-F0BD6C7C5BE6}" type="presParOf" srcId="{20B40C03-0748-4485-A5DB-A2F142569651}" destId="{8AF75DDC-67CA-49AA-AD9D-40E917354860}" srcOrd="0" destOrd="0" presId="urn:microsoft.com/office/officeart/2005/8/layout/orgChart1"/>
    <dgm:cxn modelId="{347E01EE-AD0E-4D57-834B-23336EC7D52D}" type="presParOf" srcId="{20B40C03-0748-4485-A5DB-A2F142569651}" destId="{57FD7C5E-3C1C-424D-8107-EF9FC23A52EC}" srcOrd="1" destOrd="0" presId="urn:microsoft.com/office/officeart/2005/8/layout/orgChart1"/>
    <dgm:cxn modelId="{FA7CF3E6-DE49-4F24-AAA4-BA06762B9EE2}" type="presParOf" srcId="{D4D263DA-08EB-4139-B953-19EBF756552E}" destId="{0FB42E18-00E7-4A9F-843B-70722B4C4462}" srcOrd="1" destOrd="0" presId="urn:microsoft.com/office/officeart/2005/8/layout/orgChart1"/>
    <dgm:cxn modelId="{42D0CB67-6EB7-4CF7-B6D1-0F7A2A3F87BB}" type="presParOf" srcId="{D4D263DA-08EB-4139-B953-19EBF756552E}" destId="{7A576BAF-AC72-44EB-AC33-1867C26B19A9}" srcOrd="2" destOrd="0" presId="urn:microsoft.com/office/officeart/2005/8/layout/orgChart1"/>
    <dgm:cxn modelId="{2C143EEB-6AF6-4E11-A013-A501DC5FC9FE}" type="presParOf" srcId="{4837D8CB-AF8A-4C07-9530-112292C7D7F9}" destId="{C6C7EB20-0014-47F1-B3B4-4C7087E11EC7}" srcOrd="2" destOrd="0" presId="urn:microsoft.com/office/officeart/2005/8/layout/orgChart1"/>
    <dgm:cxn modelId="{7587B0CA-4274-4CD5-B18B-88B56667438A}" type="presParOf" srcId="{AC9CD40A-AAA6-40F1-9842-D4F4EF503364}" destId="{3EB1ED52-D9E7-4D0E-910E-32AA3AAFE332}" srcOrd="10" destOrd="0" presId="urn:microsoft.com/office/officeart/2005/8/layout/orgChart1"/>
    <dgm:cxn modelId="{5291F1BA-A861-4173-88E3-311DA6BD356C}" type="presParOf" srcId="{AC9CD40A-AAA6-40F1-9842-D4F4EF503364}" destId="{418FA94B-6577-43C9-9416-FE479318A00D}" srcOrd="11" destOrd="0" presId="urn:microsoft.com/office/officeart/2005/8/layout/orgChart1"/>
    <dgm:cxn modelId="{92159D0D-85E5-4B6C-BA07-AC7FF37626C4}" type="presParOf" srcId="{418FA94B-6577-43C9-9416-FE479318A00D}" destId="{11D64C62-5570-4D07-9F93-4F35DCA6609B}" srcOrd="0" destOrd="0" presId="urn:microsoft.com/office/officeart/2005/8/layout/orgChart1"/>
    <dgm:cxn modelId="{B42CD7E7-5A12-42E7-9563-2D13F943D475}" type="presParOf" srcId="{11D64C62-5570-4D07-9F93-4F35DCA6609B}" destId="{5A7EA954-2F08-4AE4-BF69-22E299950ABD}" srcOrd="0" destOrd="0" presId="urn:microsoft.com/office/officeart/2005/8/layout/orgChart1"/>
    <dgm:cxn modelId="{FF96F096-203E-4179-8BF0-B49AE71CC790}" type="presParOf" srcId="{11D64C62-5570-4D07-9F93-4F35DCA6609B}" destId="{71896FFD-E546-47F8-8E03-138FC2193A4D}" srcOrd="1" destOrd="0" presId="urn:microsoft.com/office/officeart/2005/8/layout/orgChart1"/>
    <dgm:cxn modelId="{355B3CA5-8944-4334-8691-7BBC6437BE8F}" type="presParOf" srcId="{418FA94B-6577-43C9-9416-FE479318A00D}" destId="{C768E7E6-B172-47BE-9785-E5EDF22975AF}" srcOrd="1" destOrd="0" presId="urn:microsoft.com/office/officeart/2005/8/layout/orgChart1"/>
    <dgm:cxn modelId="{3FB5BCA2-AEF8-4FAE-BB1B-336DA91ED960}" type="presParOf" srcId="{C768E7E6-B172-47BE-9785-E5EDF22975AF}" destId="{59B01685-3AA9-45E9-92CE-5263A926623C}" srcOrd="0" destOrd="0" presId="urn:microsoft.com/office/officeart/2005/8/layout/orgChart1"/>
    <dgm:cxn modelId="{472B06E5-F398-40E0-A1DD-C1AAF0672759}" type="presParOf" srcId="{C768E7E6-B172-47BE-9785-E5EDF22975AF}" destId="{FC8D0FC1-E4F8-4C05-B567-4006DCB20E64}" srcOrd="1" destOrd="0" presId="urn:microsoft.com/office/officeart/2005/8/layout/orgChart1"/>
    <dgm:cxn modelId="{3CBE30D6-AE2E-450C-9DDC-2DF452F5BF0F}" type="presParOf" srcId="{FC8D0FC1-E4F8-4C05-B567-4006DCB20E64}" destId="{6D1630C6-8957-4F12-B08D-50A8EB9F5EDE}" srcOrd="0" destOrd="0" presId="urn:microsoft.com/office/officeart/2005/8/layout/orgChart1"/>
    <dgm:cxn modelId="{D520C675-270E-46D0-A2D4-46E2BDC339E6}" type="presParOf" srcId="{6D1630C6-8957-4F12-B08D-50A8EB9F5EDE}" destId="{0B39E52D-EA4F-44A2-B1A5-41848F9940DF}" srcOrd="0" destOrd="0" presId="urn:microsoft.com/office/officeart/2005/8/layout/orgChart1"/>
    <dgm:cxn modelId="{9322A845-6F9C-4D58-8990-8E1D74867404}" type="presParOf" srcId="{6D1630C6-8957-4F12-B08D-50A8EB9F5EDE}" destId="{40792F65-F57A-4286-8D17-8D0264A10697}" srcOrd="1" destOrd="0" presId="urn:microsoft.com/office/officeart/2005/8/layout/orgChart1"/>
    <dgm:cxn modelId="{4465A23B-DD33-41C4-ADC0-6DCA14D2F718}" type="presParOf" srcId="{FC8D0FC1-E4F8-4C05-B567-4006DCB20E64}" destId="{58E26933-2A5F-4F5A-A9D5-293B038E462F}" srcOrd="1" destOrd="0" presId="urn:microsoft.com/office/officeart/2005/8/layout/orgChart1"/>
    <dgm:cxn modelId="{0556589B-A6DC-42F5-BAC1-FFCD5674BA06}" type="presParOf" srcId="{FC8D0FC1-E4F8-4C05-B567-4006DCB20E64}" destId="{1106D294-7CF8-4C9E-AAB1-7A72EBF1B19A}" srcOrd="2" destOrd="0" presId="urn:microsoft.com/office/officeart/2005/8/layout/orgChart1"/>
    <dgm:cxn modelId="{24671675-90C8-42A3-9BBA-E8957591E16D}" type="presParOf" srcId="{C768E7E6-B172-47BE-9785-E5EDF22975AF}" destId="{BF47EC5B-E7C1-482C-AEB5-C9AB2BBB24DB}" srcOrd="2" destOrd="0" presId="urn:microsoft.com/office/officeart/2005/8/layout/orgChart1"/>
    <dgm:cxn modelId="{40995D65-7CC2-46CA-AAE5-EAB367A8896E}" type="presParOf" srcId="{C768E7E6-B172-47BE-9785-E5EDF22975AF}" destId="{7C95602B-F474-4493-92E0-DD33F8792428}" srcOrd="3" destOrd="0" presId="urn:microsoft.com/office/officeart/2005/8/layout/orgChart1"/>
    <dgm:cxn modelId="{8F4A5B6F-E9E2-4746-B453-BDAF342F7573}" type="presParOf" srcId="{7C95602B-F474-4493-92E0-DD33F8792428}" destId="{9E2A711E-CE7B-461B-BF30-5E5C03992D12}" srcOrd="0" destOrd="0" presId="urn:microsoft.com/office/officeart/2005/8/layout/orgChart1"/>
    <dgm:cxn modelId="{D4BF0ACF-A2E4-47F4-BE50-BE3A484579BF}" type="presParOf" srcId="{9E2A711E-CE7B-461B-BF30-5E5C03992D12}" destId="{0AF17A1E-B12A-437C-99E3-923F7BA3EDAF}" srcOrd="0" destOrd="0" presId="urn:microsoft.com/office/officeart/2005/8/layout/orgChart1"/>
    <dgm:cxn modelId="{D23550F5-20DE-4552-BA82-F7DFA17B1687}" type="presParOf" srcId="{9E2A711E-CE7B-461B-BF30-5E5C03992D12}" destId="{2F8245D9-3BAD-4895-847C-A763DC3D84D2}" srcOrd="1" destOrd="0" presId="urn:microsoft.com/office/officeart/2005/8/layout/orgChart1"/>
    <dgm:cxn modelId="{A2EA6302-7D7F-4D8A-8E07-BFC758F810EC}" type="presParOf" srcId="{7C95602B-F474-4493-92E0-DD33F8792428}" destId="{72B6D166-D874-43F2-AD09-E8EBE352BC3C}" srcOrd="1" destOrd="0" presId="urn:microsoft.com/office/officeart/2005/8/layout/orgChart1"/>
    <dgm:cxn modelId="{2EE1FA74-9207-4DCA-9C4C-8E52817DC792}" type="presParOf" srcId="{7C95602B-F474-4493-92E0-DD33F8792428}" destId="{46FD04BB-F304-489D-B583-3ED869610264}" srcOrd="2" destOrd="0" presId="urn:microsoft.com/office/officeart/2005/8/layout/orgChart1"/>
    <dgm:cxn modelId="{2134BABC-E452-424E-95CF-B670AAE8D5B5}" type="presParOf" srcId="{C768E7E6-B172-47BE-9785-E5EDF22975AF}" destId="{E21B7FB1-FC76-47AA-B9F0-2B42424DE7DE}" srcOrd="4" destOrd="0" presId="urn:microsoft.com/office/officeart/2005/8/layout/orgChart1"/>
    <dgm:cxn modelId="{F579E740-6724-4322-98E6-8C19BAB29F8B}" type="presParOf" srcId="{C768E7E6-B172-47BE-9785-E5EDF22975AF}" destId="{933C9B6B-0CE3-4870-A7A8-CBE1C58A1C55}" srcOrd="5" destOrd="0" presId="urn:microsoft.com/office/officeart/2005/8/layout/orgChart1"/>
    <dgm:cxn modelId="{D5ACF5D3-4CD2-4561-895F-20186D36914D}" type="presParOf" srcId="{933C9B6B-0CE3-4870-A7A8-CBE1C58A1C55}" destId="{A356D0E0-3FB8-4FE3-ADCF-3F632FD3615F}" srcOrd="0" destOrd="0" presId="urn:microsoft.com/office/officeart/2005/8/layout/orgChart1"/>
    <dgm:cxn modelId="{891E2346-EB86-4579-833D-21EED69AA177}" type="presParOf" srcId="{A356D0E0-3FB8-4FE3-ADCF-3F632FD3615F}" destId="{FCDA333D-C1C3-4A22-BEB3-EC4D9D1ADE34}" srcOrd="0" destOrd="0" presId="urn:microsoft.com/office/officeart/2005/8/layout/orgChart1"/>
    <dgm:cxn modelId="{25C9EFE3-3080-46E0-ACE0-0770F7EDDF78}" type="presParOf" srcId="{A356D0E0-3FB8-4FE3-ADCF-3F632FD3615F}" destId="{6A01C296-600D-4298-A55F-C0FB1B3E85F2}" srcOrd="1" destOrd="0" presId="urn:microsoft.com/office/officeart/2005/8/layout/orgChart1"/>
    <dgm:cxn modelId="{894D2E20-DBFE-4E8D-A1AC-21DA6066BFCF}" type="presParOf" srcId="{933C9B6B-0CE3-4870-A7A8-CBE1C58A1C55}" destId="{0851DBC0-538B-48E5-87AC-FAF1E6C72A8A}" srcOrd="1" destOrd="0" presId="urn:microsoft.com/office/officeart/2005/8/layout/orgChart1"/>
    <dgm:cxn modelId="{35CEC675-8881-4C1C-8E11-CEF20CE485D1}" type="presParOf" srcId="{933C9B6B-0CE3-4870-A7A8-CBE1C58A1C55}" destId="{D0B462E6-5297-4AC0-B839-A3715842E4A7}" srcOrd="2" destOrd="0" presId="urn:microsoft.com/office/officeart/2005/8/layout/orgChart1"/>
    <dgm:cxn modelId="{BF110810-5AC3-4595-95FB-558EC4970A37}" type="presParOf" srcId="{418FA94B-6577-43C9-9416-FE479318A00D}" destId="{3167C040-65A9-4F65-8FEA-75E08E0333DC}" srcOrd="2" destOrd="0" presId="urn:microsoft.com/office/officeart/2005/8/layout/orgChart1"/>
    <dgm:cxn modelId="{DA112F9E-6333-4C57-A9EA-63FD146A9726}" type="presParOf" srcId="{AC9CD40A-AAA6-40F1-9842-D4F4EF503364}" destId="{CE238179-13D1-432E-B70D-3F53089C3601}" srcOrd="12" destOrd="0" presId="urn:microsoft.com/office/officeart/2005/8/layout/orgChart1"/>
    <dgm:cxn modelId="{C6805721-F15C-4CBC-8B22-4669BCD2D97E}" type="presParOf" srcId="{AC9CD40A-AAA6-40F1-9842-D4F4EF503364}" destId="{77B20D66-9496-41F2-A472-DF669235F782}" srcOrd="13" destOrd="0" presId="urn:microsoft.com/office/officeart/2005/8/layout/orgChart1"/>
    <dgm:cxn modelId="{18866B04-212F-44CE-94EE-7963BED372E4}" type="presParOf" srcId="{77B20D66-9496-41F2-A472-DF669235F782}" destId="{E2D86997-88A1-4CA5-95D9-AD109629ECC5}" srcOrd="0" destOrd="0" presId="urn:microsoft.com/office/officeart/2005/8/layout/orgChart1"/>
    <dgm:cxn modelId="{E4D90B4C-4097-4D99-B7BB-E8D4D1323930}" type="presParOf" srcId="{E2D86997-88A1-4CA5-95D9-AD109629ECC5}" destId="{53D3D17B-B255-4843-9381-D110FF72EF99}" srcOrd="0" destOrd="0" presId="urn:microsoft.com/office/officeart/2005/8/layout/orgChart1"/>
    <dgm:cxn modelId="{80E2C281-EF7F-4662-983B-C262E08E71DD}" type="presParOf" srcId="{E2D86997-88A1-4CA5-95D9-AD109629ECC5}" destId="{0F47ED16-4EC7-418F-A7A5-DC5A303C212C}" srcOrd="1" destOrd="0" presId="urn:microsoft.com/office/officeart/2005/8/layout/orgChart1"/>
    <dgm:cxn modelId="{16407183-C47D-422A-BC3E-FCFC4367496B}" type="presParOf" srcId="{77B20D66-9496-41F2-A472-DF669235F782}" destId="{8397CF25-7F06-4743-A4CF-61CC5ACCA96B}" srcOrd="1" destOrd="0" presId="urn:microsoft.com/office/officeart/2005/8/layout/orgChart1"/>
    <dgm:cxn modelId="{647009FF-F7E3-4ABE-8255-A304DBD01C1E}" type="presParOf" srcId="{8397CF25-7F06-4743-A4CF-61CC5ACCA96B}" destId="{E55E35F9-B0F6-4107-878A-C97EACC18A1B}" srcOrd="0" destOrd="0" presId="urn:microsoft.com/office/officeart/2005/8/layout/orgChart1"/>
    <dgm:cxn modelId="{6309C4D4-B8FC-4395-8A53-373A26E37BE0}" type="presParOf" srcId="{8397CF25-7F06-4743-A4CF-61CC5ACCA96B}" destId="{85BCE175-B41D-4EDA-A1C1-E7689BC1DAAE}" srcOrd="1" destOrd="0" presId="urn:microsoft.com/office/officeart/2005/8/layout/orgChart1"/>
    <dgm:cxn modelId="{78407D18-C35E-4A1E-A090-B407F74E2506}" type="presParOf" srcId="{85BCE175-B41D-4EDA-A1C1-E7689BC1DAAE}" destId="{628E3EAA-5190-430B-8B85-561470D5DDBB}" srcOrd="0" destOrd="0" presId="urn:microsoft.com/office/officeart/2005/8/layout/orgChart1"/>
    <dgm:cxn modelId="{55D41E1B-4F28-4313-A85E-F72F96E155B5}" type="presParOf" srcId="{628E3EAA-5190-430B-8B85-561470D5DDBB}" destId="{35364A63-D291-4A4E-881E-B5BD75565123}" srcOrd="0" destOrd="0" presId="urn:microsoft.com/office/officeart/2005/8/layout/orgChart1"/>
    <dgm:cxn modelId="{C47747DC-FD20-4C7D-A06E-FD7E85181CF7}" type="presParOf" srcId="{628E3EAA-5190-430B-8B85-561470D5DDBB}" destId="{BA69A4FB-7556-461C-9D40-D836840583BB}" srcOrd="1" destOrd="0" presId="urn:microsoft.com/office/officeart/2005/8/layout/orgChart1"/>
    <dgm:cxn modelId="{12855366-A604-4C4C-83BA-8A7EBF4F6A0C}" type="presParOf" srcId="{85BCE175-B41D-4EDA-A1C1-E7689BC1DAAE}" destId="{7BD346D1-D38D-416A-A328-8114137079CC}" srcOrd="1" destOrd="0" presId="urn:microsoft.com/office/officeart/2005/8/layout/orgChart1"/>
    <dgm:cxn modelId="{56FCC7E6-BBBC-4662-8FA0-E42E05379A01}" type="presParOf" srcId="{85BCE175-B41D-4EDA-A1C1-E7689BC1DAAE}" destId="{A9F4803D-FB6A-4508-AA46-E523F4E7CB25}" srcOrd="2" destOrd="0" presId="urn:microsoft.com/office/officeart/2005/8/layout/orgChart1"/>
    <dgm:cxn modelId="{0DB49513-4B3A-49E5-93D8-169C8B453755}" type="presParOf" srcId="{8397CF25-7F06-4743-A4CF-61CC5ACCA96B}" destId="{7C39C781-EE7E-4E89-87BC-FE5AC1938651}" srcOrd="2" destOrd="0" presId="urn:microsoft.com/office/officeart/2005/8/layout/orgChart1"/>
    <dgm:cxn modelId="{5C49F936-4A62-48DF-A4A8-F7089FEF19B8}" type="presParOf" srcId="{8397CF25-7F06-4743-A4CF-61CC5ACCA96B}" destId="{8059B0E5-BB04-4EE6-B2C0-91989BC346E5}" srcOrd="3" destOrd="0" presId="urn:microsoft.com/office/officeart/2005/8/layout/orgChart1"/>
    <dgm:cxn modelId="{5507D54E-2646-40E9-91EB-ED530D45B853}" type="presParOf" srcId="{8059B0E5-BB04-4EE6-B2C0-91989BC346E5}" destId="{18520EC7-1079-4841-B649-6450BD32DE92}" srcOrd="0" destOrd="0" presId="urn:microsoft.com/office/officeart/2005/8/layout/orgChart1"/>
    <dgm:cxn modelId="{92F8D79B-F59C-47B9-8E42-F4302A133E37}" type="presParOf" srcId="{18520EC7-1079-4841-B649-6450BD32DE92}" destId="{72ADA2F5-C405-4E1B-BCD4-A784C0636DD9}" srcOrd="0" destOrd="0" presId="urn:microsoft.com/office/officeart/2005/8/layout/orgChart1"/>
    <dgm:cxn modelId="{20E2B448-F196-468E-AACE-26239DEDDCAD}" type="presParOf" srcId="{18520EC7-1079-4841-B649-6450BD32DE92}" destId="{EC673087-9FB6-477D-A4DF-93A53BA7F239}" srcOrd="1" destOrd="0" presId="urn:microsoft.com/office/officeart/2005/8/layout/orgChart1"/>
    <dgm:cxn modelId="{E3C87BCD-8454-48AB-8E8E-E05C58E038C8}" type="presParOf" srcId="{8059B0E5-BB04-4EE6-B2C0-91989BC346E5}" destId="{E8EDDC53-74FF-4E3C-96A0-6F96ABE6B962}" srcOrd="1" destOrd="0" presId="urn:microsoft.com/office/officeart/2005/8/layout/orgChart1"/>
    <dgm:cxn modelId="{C526538A-D1EB-4AEA-9BF0-052E294AE4BE}" type="presParOf" srcId="{8059B0E5-BB04-4EE6-B2C0-91989BC346E5}" destId="{730806E9-FDF8-44EB-911C-7F4657DAB75B}" srcOrd="2" destOrd="0" presId="urn:microsoft.com/office/officeart/2005/8/layout/orgChart1"/>
    <dgm:cxn modelId="{C0AA938F-018F-4A8A-B6D7-88AD347C99C8}" type="presParOf" srcId="{8397CF25-7F06-4743-A4CF-61CC5ACCA96B}" destId="{11E7FC8D-F757-4630-8545-BDE634F183C9}" srcOrd="4" destOrd="0" presId="urn:microsoft.com/office/officeart/2005/8/layout/orgChart1"/>
    <dgm:cxn modelId="{317B0242-EB94-42BC-B8F1-3DDE00271147}" type="presParOf" srcId="{8397CF25-7F06-4743-A4CF-61CC5ACCA96B}" destId="{F5B0E84E-4BF9-496F-9C76-1CCA3FDC0BFD}" srcOrd="5" destOrd="0" presId="urn:microsoft.com/office/officeart/2005/8/layout/orgChart1"/>
    <dgm:cxn modelId="{21AD1A63-660C-4A7E-B2B3-0E5836DA9BD0}" type="presParOf" srcId="{F5B0E84E-4BF9-496F-9C76-1CCA3FDC0BFD}" destId="{C594D62B-BD81-43B7-8C07-2BCE58D3FABA}" srcOrd="0" destOrd="0" presId="urn:microsoft.com/office/officeart/2005/8/layout/orgChart1"/>
    <dgm:cxn modelId="{22D89B14-BA3E-45F8-8916-E38A0C727FD3}" type="presParOf" srcId="{C594D62B-BD81-43B7-8C07-2BCE58D3FABA}" destId="{59A96C41-D7CF-4735-9269-6FC643C0DD3F}" srcOrd="0" destOrd="0" presId="urn:microsoft.com/office/officeart/2005/8/layout/orgChart1"/>
    <dgm:cxn modelId="{5E6B9E7E-5CAC-43F7-A932-765B2016AE45}" type="presParOf" srcId="{C594D62B-BD81-43B7-8C07-2BCE58D3FABA}" destId="{310C35E2-0DC0-4E15-B243-356EE1288756}" srcOrd="1" destOrd="0" presId="urn:microsoft.com/office/officeart/2005/8/layout/orgChart1"/>
    <dgm:cxn modelId="{C50500D9-9F9E-455A-8F91-145E232DC4A6}" type="presParOf" srcId="{F5B0E84E-4BF9-496F-9C76-1CCA3FDC0BFD}" destId="{5A9198AC-ECCE-44D6-BB6F-E4BC727D149B}" srcOrd="1" destOrd="0" presId="urn:microsoft.com/office/officeart/2005/8/layout/orgChart1"/>
    <dgm:cxn modelId="{4B5732FB-CCEE-4BD4-BA22-3447E0EB65FA}" type="presParOf" srcId="{F5B0E84E-4BF9-496F-9C76-1CCA3FDC0BFD}" destId="{B752265C-ED77-452A-BDFC-9D0125B180C0}" srcOrd="2" destOrd="0" presId="urn:microsoft.com/office/officeart/2005/8/layout/orgChart1"/>
    <dgm:cxn modelId="{6C99B2A9-D90F-4CF8-A494-1154438DF3B6}" type="presParOf" srcId="{77B20D66-9496-41F2-A472-DF669235F782}" destId="{F1ABE692-C31D-4888-9AF5-4183125E7C68}" srcOrd="2" destOrd="0" presId="urn:microsoft.com/office/officeart/2005/8/layout/orgChart1"/>
    <dgm:cxn modelId="{9E6F7F02-7890-463E-906D-2B2BA980DEBC}" type="presParOf" srcId="{AC9CD40A-AAA6-40F1-9842-D4F4EF503364}" destId="{1CCF3653-7CD3-404A-81A4-0AE342B8D110}" srcOrd="14" destOrd="0" presId="urn:microsoft.com/office/officeart/2005/8/layout/orgChart1"/>
    <dgm:cxn modelId="{6C88A386-9D72-44F2-9F7F-BEF665BABED3}" type="presParOf" srcId="{AC9CD40A-AAA6-40F1-9842-D4F4EF503364}" destId="{65A2E2ED-98F6-4048-9E14-EAE217DE5B1A}" srcOrd="15" destOrd="0" presId="urn:microsoft.com/office/officeart/2005/8/layout/orgChart1"/>
    <dgm:cxn modelId="{2C0D9AFC-BFE8-4F99-91FC-CCDB19DC5E88}" type="presParOf" srcId="{65A2E2ED-98F6-4048-9E14-EAE217DE5B1A}" destId="{F2C62764-2A19-4F71-8523-FA5B809E835A}" srcOrd="0" destOrd="0" presId="urn:microsoft.com/office/officeart/2005/8/layout/orgChart1"/>
    <dgm:cxn modelId="{02AC4B0A-437F-4075-B114-FD63DF898991}" type="presParOf" srcId="{F2C62764-2A19-4F71-8523-FA5B809E835A}" destId="{422A615F-49CB-45B7-98DD-DFD686A38A62}" srcOrd="0" destOrd="0" presId="urn:microsoft.com/office/officeart/2005/8/layout/orgChart1"/>
    <dgm:cxn modelId="{9BD6ACDD-1424-4AC8-8B2E-58F5B7B01319}" type="presParOf" srcId="{F2C62764-2A19-4F71-8523-FA5B809E835A}" destId="{34D42FDB-8D3F-4355-AFB1-5191FF041F4B}" srcOrd="1" destOrd="0" presId="urn:microsoft.com/office/officeart/2005/8/layout/orgChart1"/>
    <dgm:cxn modelId="{B767074E-7C97-4A90-98DA-B75D72119D15}" type="presParOf" srcId="{65A2E2ED-98F6-4048-9E14-EAE217DE5B1A}" destId="{42D444B7-8F35-4938-B691-1713FFDD0DE2}" srcOrd="1" destOrd="0" presId="urn:microsoft.com/office/officeart/2005/8/layout/orgChart1"/>
    <dgm:cxn modelId="{62841DE6-488F-4332-AA86-A26247F5892B}" type="presParOf" srcId="{65A2E2ED-98F6-4048-9E14-EAE217DE5B1A}" destId="{DFCFCE2D-D218-4C41-8408-AF80E1C720DC}" srcOrd="2" destOrd="0" presId="urn:microsoft.com/office/officeart/2005/8/layout/orgChart1"/>
    <dgm:cxn modelId="{DEBA4B65-1D62-47DA-93A3-D38B2FC27AC5}" type="presParOf" srcId="{AC9CD40A-AAA6-40F1-9842-D4F4EF503364}" destId="{8FEDDDB7-9818-42ED-AFDA-6A868B4F6004}" srcOrd="16" destOrd="0" presId="urn:microsoft.com/office/officeart/2005/8/layout/orgChart1"/>
    <dgm:cxn modelId="{1632771A-425E-4DAE-AF3C-612319CAF62D}" type="presParOf" srcId="{AC9CD40A-AAA6-40F1-9842-D4F4EF503364}" destId="{B97870BF-9718-41B6-92CD-44F09867E3DC}" srcOrd="17" destOrd="0" presId="urn:microsoft.com/office/officeart/2005/8/layout/orgChart1"/>
    <dgm:cxn modelId="{BA771783-D632-45C4-9562-D2D36BA8DD9F}" type="presParOf" srcId="{B97870BF-9718-41B6-92CD-44F09867E3DC}" destId="{71B77DAB-249A-4851-84A6-7C77B80E874A}" srcOrd="0" destOrd="0" presId="urn:microsoft.com/office/officeart/2005/8/layout/orgChart1"/>
    <dgm:cxn modelId="{430EE6A1-1E24-4D4D-92C3-D8511F7D1346}" type="presParOf" srcId="{71B77DAB-249A-4851-84A6-7C77B80E874A}" destId="{52B55628-9323-4500-B59A-5C5E54BF2424}" srcOrd="0" destOrd="0" presId="urn:microsoft.com/office/officeart/2005/8/layout/orgChart1"/>
    <dgm:cxn modelId="{6BF605CE-0A18-4933-8908-266D9B862519}" type="presParOf" srcId="{71B77DAB-249A-4851-84A6-7C77B80E874A}" destId="{CBCCB784-C0DC-4616-A093-6839F584D9F6}" srcOrd="1" destOrd="0" presId="urn:microsoft.com/office/officeart/2005/8/layout/orgChart1"/>
    <dgm:cxn modelId="{D75E942D-6494-4815-8361-00BDEB867F6C}" type="presParOf" srcId="{B97870BF-9718-41B6-92CD-44F09867E3DC}" destId="{1916FFEC-ED54-43D6-BDD3-16FAAF102D4C}" srcOrd="1" destOrd="0" presId="urn:microsoft.com/office/officeart/2005/8/layout/orgChart1"/>
    <dgm:cxn modelId="{0F41FBCB-FBC9-4C8F-9435-79F1ACAB8CA1}" type="presParOf" srcId="{1916FFEC-ED54-43D6-BDD3-16FAAF102D4C}" destId="{C4AB70B9-9ECC-4A18-B420-7FAE6A564B67}" srcOrd="0" destOrd="0" presId="urn:microsoft.com/office/officeart/2005/8/layout/orgChart1"/>
    <dgm:cxn modelId="{0F2E6EE2-AA36-4409-B54D-EA1EFF03CC6B}" type="presParOf" srcId="{1916FFEC-ED54-43D6-BDD3-16FAAF102D4C}" destId="{5E873580-DA79-48B4-879C-9C80DDE7FD84}" srcOrd="1" destOrd="0" presId="urn:microsoft.com/office/officeart/2005/8/layout/orgChart1"/>
    <dgm:cxn modelId="{1A8FBC6D-E14A-4383-85E2-36E2D47EE558}" type="presParOf" srcId="{5E873580-DA79-48B4-879C-9C80DDE7FD84}" destId="{553E0B59-D415-425F-9969-95427F3A54E9}" srcOrd="0" destOrd="0" presId="urn:microsoft.com/office/officeart/2005/8/layout/orgChart1"/>
    <dgm:cxn modelId="{E8AB0D51-D9FC-437E-9300-7F6A4F374EF2}" type="presParOf" srcId="{553E0B59-D415-425F-9969-95427F3A54E9}" destId="{8BC0F2C3-1B1E-424A-928C-93BE374F4389}" srcOrd="0" destOrd="0" presId="urn:microsoft.com/office/officeart/2005/8/layout/orgChart1"/>
    <dgm:cxn modelId="{470DD42A-0065-4ED8-AEF4-275D9332ED9A}" type="presParOf" srcId="{553E0B59-D415-425F-9969-95427F3A54E9}" destId="{AF05FAF8-53E0-4500-9CBC-14B649DAEE21}" srcOrd="1" destOrd="0" presId="urn:microsoft.com/office/officeart/2005/8/layout/orgChart1"/>
    <dgm:cxn modelId="{F18260BC-3170-40CF-9A7A-4F6CBA813466}" type="presParOf" srcId="{5E873580-DA79-48B4-879C-9C80DDE7FD84}" destId="{63D3EE9F-5BAF-4BC5-A60B-5ED4BCDB2159}" srcOrd="1" destOrd="0" presId="urn:microsoft.com/office/officeart/2005/8/layout/orgChart1"/>
    <dgm:cxn modelId="{862FFE35-3531-4253-A6EE-58769D5F2037}" type="presParOf" srcId="{5E873580-DA79-48B4-879C-9C80DDE7FD84}" destId="{78B0E2D6-130C-4333-B043-08B3A931AEDA}" srcOrd="2" destOrd="0" presId="urn:microsoft.com/office/officeart/2005/8/layout/orgChart1"/>
    <dgm:cxn modelId="{37E662F9-6505-4D68-A8B2-A037B1FA51BF}" type="presParOf" srcId="{1916FFEC-ED54-43D6-BDD3-16FAAF102D4C}" destId="{81CF6823-60C4-4B6B-BFC5-BBE613B55064}" srcOrd="2" destOrd="0" presId="urn:microsoft.com/office/officeart/2005/8/layout/orgChart1"/>
    <dgm:cxn modelId="{81BD4325-1B00-4B17-8B3F-56A96EF4212E}" type="presParOf" srcId="{1916FFEC-ED54-43D6-BDD3-16FAAF102D4C}" destId="{89DFD916-D69C-4EED-B502-909CEC1D73BD}" srcOrd="3" destOrd="0" presId="urn:microsoft.com/office/officeart/2005/8/layout/orgChart1"/>
    <dgm:cxn modelId="{3637BD26-976E-40ED-BA3F-8E7E0B6EA212}" type="presParOf" srcId="{89DFD916-D69C-4EED-B502-909CEC1D73BD}" destId="{8BACF708-5ED0-41EF-A5A5-1E9AD7352F70}" srcOrd="0" destOrd="0" presId="urn:microsoft.com/office/officeart/2005/8/layout/orgChart1"/>
    <dgm:cxn modelId="{D762B644-4D53-463F-91DA-977C0DCF2043}" type="presParOf" srcId="{8BACF708-5ED0-41EF-A5A5-1E9AD7352F70}" destId="{15584D46-80C3-4E78-9B94-EDBF9A8DAED5}" srcOrd="0" destOrd="0" presId="urn:microsoft.com/office/officeart/2005/8/layout/orgChart1"/>
    <dgm:cxn modelId="{0EE78E54-8FA6-4CCE-8F9F-43525DE878E6}" type="presParOf" srcId="{8BACF708-5ED0-41EF-A5A5-1E9AD7352F70}" destId="{D476B520-B81C-4D45-AE7B-CC19F5078939}" srcOrd="1" destOrd="0" presId="urn:microsoft.com/office/officeart/2005/8/layout/orgChart1"/>
    <dgm:cxn modelId="{90159BC2-3DC3-4E41-8436-C1BFCBD2A386}" type="presParOf" srcId="{89DFD916-D69C-4EED-B502-909CEC1D73BD}" destId="{254D703E-EB17-4C3D-AC7D-FF190CA78C56}" srcOrd="1" destOrd="0" presId="urn:microsoft.com/office/officeart/2005/8/layout/orgChart1"/>
    <dgm:cxn modelId="{585CB846-1F9C-43C5-861E-76BE95CD2B10}" type="presParOf" srcId="{89DFD916-D69C-4EED-B502-909CEC1D73BD}" destId="{35510E6D-50B7-4685-BD38-4A3C6DF43B3E}" srcOrd="2" destOrd="0" presId="urn:microsoft.com/office/officeart/2005/8/layout/orgChart1"/>
    <dgm:cxn modelId="{C38976E5-4A58-4116-8DDC-A76AC09ECDDC}" type="presParOf" srcId="{B97870BF-9718-41B6-92CD-44F09867E3DC}" destId="{DB10AEA4-D623-4EC6-9211-52411534A026}" srcOrd="2" destOrd="0" presId="urn:microsoft.com/office/officeart/2005/8/layout/orgChart1"/>
    <dgm:cxn modelId="{33A11636-B10C-4E40-B9E7-A922FDFFF1CC}" type="presParOf" srcId="{621D21B5-288C-4C2D-BCA7-EA67550D567B}" destId="{F3ED814C-9513-4AE1-B57B-379DC2A2B3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51490-166D-4D2C-A179-9B37C423E521}">
      <dsp:nvSpPr>
        <dsp:cNvPr id="0" name=""/>
        <dsp:cNvSpPr/>
      </dsp:nvSpPr>
      <dsp:spPr>
        <a:xfrm>
          <a:off x="6649845" y="377019"/>
          <a:ext cx="109399" cy="1928387"/>
        </a:xfrm>
        <a:custGeom>
          <a:avLst/>
          <a:gdLst/>
          <a:ahLst/>
          <a:cxnLst/>
          <a:rect l="0" t="0" r="0" b="0"/>
          <a:pathLst>
            <a:path>
              <a:moveTo>
                <a:pt x="109399" y="0"/>
              </a:moveTo>
              <a:lnTo>
                <a:pt x="109399" y="1928387"/>
              </a:lnTo>
              <a:lnTo>
                <a:pt x="0" y="192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6ACB3-C44D-491D-9CE3-03F9C8C9E44E}">
      <dsp:nvSpPr>
        <dsp:cNvPr id="0" name=""/>
        <dsp:cNvSpPr/>
      </dsp:nvSpPr>
      <dsp:spPr>
        <a:xfrm>
          <a:off x="6713524" y="377019"/>
          <a:ext cx="91440" cy="19313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1329"/>
              </a:lnTo>
              <a:lnTo>
                <a:pt x="124017" y="19313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F188D-0801-41F8-BFE6-EE8A65477D88}">
      <dsp:nvSpPr>
        <dsp:cNvPr id="0" name=""/>
        <dsp:cNvSpPr/>
      </dsp:nvSpPr>
      <dsp:spPr>
        <a:xfrm>
          <a:off x="6713524" y="377019"/>
          <a:ext cx="91440" cy="141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2390"/>
              </a:lnTo>
              <a:lnTo>
                <a:pt x="113793" y="1412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124AB-E4A4-433F-9ECE-F1514C78473C}">
      <dsp:nvSpPr>
        <dsp:cNvPr id="0" name=""/>
        <dsp:cNvSpPr/>
      </dsp:nvSpPr>
      <dsp:spPr>
        <a:xfrm>
          <a:off x="6713524" y="377019"/>
          <a:ext cx="91440" cy="880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824"/>
              </a:lnTo>
              <a:lnTo>
                <a:pt x="120922" y="880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033BE-BB08-41C9-94B9-BA7B3677CAC4}">
      <dsp:nvSpPr>
        <dsp:cNvPr id="0" name=""/>
        <dsp:cNvSpPr/>
      </dsp:nvSpPr>
      <dsp:spPr>
        <a:xfrm>
          <a:off x="5847782" y="1444264"/>
          <a:ext cx="91440" cy="3346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645"/>
              </a:lnTo>
              <a:lnTo>
                <a:pt x="87478" y="334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17EED-57C5-4D62-831A-AF2F16CD4A2F}">
      <dsp:nvSpPr>
        <dsp:cNvPr id="0" name=""/>
        <dsp:cNvSpPr/>
      </dsp:nvSpPr>
      <dsp:spPr>
        <a:xfrm>
          <a:off x="5798716" y="1444264"/>
          <a:ext cx="91440" cy="334645"/>
        </a:xfrm>
        <a:custGeom>
          <a:avLst/>
          <a:gdLst/>
          <a:ahLst/>
          <a:cxnLst/>
          <a:rect l="0" t="0" r="0" b="0"/>
          <a:pathLst>
            <a:path>
              <a:moveTo>
                <a:pt x="94786" y="0"/>
              </a:moveTo>
              <a:lnTo>
                <a:pt x="94786" y="334645"/>
              </a:lnTo>
              <a:lnTo>
                <a:pt x="45720" y="334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F1780-DBF9-4354-90A1-400D0EA37FC5}">
      <dsp:nvSpPr>
        <dsp:cNvPr id="0" name=""/>
        <dsp:cNvSpPr/>
      </dsp:nvSpPr>
      <dsp:spPr>
        <a:xfrm>
          <a:off x="6641588" y="377019"/>
          <a:ext cx="91440" cy="880824"/>
        </a:xfrm>
        <a:custGeom>
          <a:avLst/>
          <a:gdLst/>
          <a:ahLst/>
          <a:cxnLst/>
          <a:rect l="0" t="0" r="0" b="0"/>
          <a:pathLst>
            <a:path>
              <a:moveTo>
                <a:pt x="117656" y="0"/>
              </a:moveTo>
              <a:lnTo>
                <a:pt x="117656" y="880824"/>
              </a:lnTo>
              <a:lnTo>
                <a:pt x="45720" y="880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F4570-9553-40C9-955C-363ACD2288A7}">
      <dsp:nvSpPr>
        <dsp:cNvPr id="0" name=""/>
        <dsp:cNvSpPr/>
      </dsp:nvSpPr>
      <dsp:spPr>
        <a:xfrm>
          <a:off x="6713524" y="377019"/>
          <a:ext cx="91440" cy="343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16"/>
              </a:lnTo>
              <a:lnTo>
                <a:pt x="104174" y="343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94909-F62F-4B64-9AD4-3C557D10A633}">
      <dsp:nvSpPr>
        <dsp:cNvPr id="0" name=""/>
        <dsp:cNvSpPr/>
      </dsp:nvSpPr>
      <dsp:spPr>
        <a:xfrm>
          <a:off x="6646517" y="377019"/>
          <a:ext cx="91440" cy="343012"/>
        </a:xfrm>
        <a:custGeom>
          <a:avLst/>
          <a:gdLst/>
          <a:ahLst/>
          <a:cxnLst/>
          <a:rect l="0" t="0" r="0" b="0"/>
          <a:pathLst>
            <a:path>
              <a:moveTo>
                <a:pt x="112727" y="0"/>
              </a:moveTo>
              <a:lnTo>
                <a:pt x="112727" y="343012"/>
              </a:lnTo>
              <a:lnTo>
                <a:pt x="45720" y="343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5259E-404D-4D0B-9AAB-39358CC341B7}">
      <dsp:nvSpPr>
        <dsp:cNvPr id="0" name=""/>
        <dsp:cNvSpPr/>
      </dsp:nvSpPr>
      <dsp:spPr>
        <a:xfrm>
          <a:off x="9486250" y="3553645"/>
          <a:ext cx="91440" cy="364525"/>
        </a:xfrm>
        <a:custGeom>
          <a:avLst/>
          <a:gdLst/>
          <a:ahLst/>
          <a:cxnLst/>
          <a:rect l="0" t="0" r="0" b="0"/>
          <a:pathLst>
            <a:path>
              <a:moveTo>
                <a:pt x="116940" y="0"/>
              </a:moveTo>
              <a:lnTo>
                <a:pt x="116940" y="364525"/>
              </a:lnTo>
              <a:lnTo>
                <a:pt x="45720" y="3645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C2D11-E5F3-43B5-A4FD-AF7640A14DAB}">
      <dsp:nvSpPr>
        <dsp:cNvPr id="0" name=""/>
        <dsp:cNvSpPr/>
      </dsp:nvSpPr>
      <dsp:spPr>
        <a:xfrm>
          <a:off x="9557470" y="3553645"/>
          <a:ext cx="91440" cy="2463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3313"/>
              </a:lnTo>
              <a:lnTo>
                <a:pt x="124017" y="24633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352A9-FB2B-4807-B248-06ED2BFE92EF}">
      <dsp:nvSpPr>
        <dsp:cNvPr id="0" name=""/>
        <dsp:cNvSpPr/>
      </dsp:nvSpPr>
      <dsp:spPr>
        <a:xfrm>
          <a:off x="9479173" y="3553645"/>
          <a:ext cx="91440" cy="2463313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2463313"/>
              </a:lnTo>
              <a:lnTo>
                <a:pt x="45720" y="24633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04022-2027-4105-9B14-336850E8CB6B}">
      <dsp:nvSpPr>
        <dsp:cNvPr id="0" name=""/>
        <dsp:cNvSpPr/>
      </dsp:nvSpPr>
      <dsp:spPr>
        <a:xfrm>
          <a:off x="9557470" y="3553645"/>
          <a:ext cx="91440" cy="19338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3875"/>
              </a:lnTo>
              <a:lnTo>
                <a:pt x="124017" y="19338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38230-30DA-4CD4-B1D0-2F543C2C751A}">
      <dsp:nvSpPr>
        <dsp:cNvPr id="0" name=""/>
        <dsp:cNvSpPr/>
      </dsp:nvSpPr>
      <dsp:spPr>
        <a:xfrm>
          <a:off x="9479173" y="3553645"/>
          <a:ext cx="91440" cy="1933875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1933875"/>
              </a:lnTo>
              <a:lnTo>
                <a:pt x="45720" y="19338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FDE28-D160-43B8-9610-2AD2F47F7AA1}">
      <dsp:nvSpPr>
        <dsp:cNvPr id="0" name=""/>
        <dsp:cNvSpPr/>
      </dsp:nvSpPr>
      <dsp:spPr>
        <a:xfrm>
          <a:off x="9557470" y="3553645"/>
          <a:ext cx="91440" cy="14044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4438"/>
              </a:lnTo>
              <a:lnTo>
                <a:pt x="124017" y="1404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C569F-B76D-43AB-BE3A-28C85DD758B5}">
      <dsp:nvSpPr>
        <dsp:cNvPr id="0" name=""/>
        <dsp:cNvSpPr/>
      </dsp:nvSpPr>
      <dsp:spPr>
        <a:xfrm>
          <a:off x="9479173" y="3553645"/>
          <a:ext cx="91440" cy="1404438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1404438"/>
              </a:lnTo>
              <a:lnTo>
                <a:pt x="45720" y="1404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EC3D2-0398-4506-809E-A67FD75DEAF8}">
      <dsp:nvSpPr>
        <dsp:cNvPr id="0" name=""/>
        <dsp:cNvSpPr/>
      </dsp:nvSpPr>
      <dsp:spPr>
        <a:xfrm>
          <a:off x="9557470" y="3553645"/>
          <a:ext cx="91440" cy="872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2453"/>
              </a:lnTo>
              <a:lnTo>
                <a:pt x="124017" y="8724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7D195-2BA6-4795-BBB1-41F11B5A12E0}">
      <dsp:nvSpPr>
        <dsp:cNvPr id="0" name=""/>
        <dsp:cNvSpPr/>
      </dsp:nvSpPr>
      <dsp:spPr>
        <a:xfrm>
          <a:off x="9479173" y="3553645"/>
          <a:ext cx="91440" cy="875000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875000"/>
              </a:lnTo>
              <a:lnTo>
                <a:pt x="45720" y="8750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D835D-0E2F-4D1E-B3B6-DEADC232B440}">
      <dsp:nvSpPr>
        <dsp:cNvPr id="0" name=""/>
        <dsp:cNvSpPr/>
      </dsp:nvSpPr>
      <dsp:spPr>
        <a:xfrm>
          <a:off x="6759244" y="377019"/>
          <a:ext cx="2843945" cy="2803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5485"/>
              </a:lnTo>
              <a:lnTo>
                <a:pt x="2843945" y="2725485"/>
              </a:lnTo>
              <a:lnTo>
                <a:pt x="2843945" y="28037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B3D0F-BC48-4A35-B47E-97D0E254756F}">
      <dsp:nvSpPr>
        <dsp:cNvPr id="0" name=""/>
        <dsp:cNvSpPr/>
      </dsp:nvSpPr>
      <dsp:spPr>
        <a:xfrm>
          <a:off x="6635227" y="3553645"/>
          <a:ext cx="91440" cy="1931329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1931329"/>
              </a:lnTo>
              <a:lnTo>
                <a:pt x="45720" y="19313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7C9F0-09C0-4D64-BD2F-0276CC11B9ED}">
      <dsp:nvSpPr>
        <dsp:cNvPr id="0" name=""/>
        <dsp:cNvSpPr/>
      </dsp:nvSpPr>
      <dsp:spPr>
        <a:xfrm>
          <a:off x="6713525" y="3553645"/>
          <a:ext cx="91440" cy="1401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1891"/>
              </a:lnTo>
              <a:lnTo>
                <a:pt x="124017" y="14018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2F436-CCBB-4E7E-A9B0-D25D31A6B148}">
      <dsp:nvSpPr>
        <dsp:cNvPr id="0" name=""/>
        <dsp:cNvSpPr/>
      </dsp:nvSpPr>
      <dsp:spPr>
        <a:xfrm>
          <a:off x="6635227" y="3553645"/>
          <a:ext cx="91440" cy="1401891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1401891"/>
              </a:lnTo>
              <a:lnTo>
                <a:pt x="45720" y="14018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10096-897E-4DE3-A77E-B3CC98759503}">
      <dsp:nvSpPr>
        <dsp:cNvPr id="0" name=""/>
        <dsp:cNvSpPr/>
      </dsp:nvSpPr>
      <dsp:spPr>
        <a:xfrm>
          <a:off x="6713525" y="3553645"/>
          <a:ext cx="91440" cy="872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2453"/>
              </a:lnTo>
              <a:lnTo>
                <a:pt x="124017" y="8724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0387D-0EE6-485C-A06B-E9AF120F0A3D}">
      <dsp:nvSpPr>
        <dsp:cNvPr id="0" name=""/>
        <dsp:cNvSpPr/>
      </dsp:nvSpPr>
      <dsp:spPr>
        <a:xfrm>
          <a:off x="6635227" y="3553645"/>
          <a:ext cx="91440" cy="872453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872453"/>
              </a:lnTo>
              <a:lnTo>
                <a:pt x="45720" y="8724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B88A4-5098-4E7C-B40A-F7154DA23A3B}">
      <dsp:nvSpPr>
        <dsp:cNvPr id="0" name=""/>
        <dsp:cNvSpPr/>
      </dsp:nvSpPr>
      <dsp:spPr>
        <a:xfrm>
          <a:off x="6713525" y="3553645"/>
          <a:ext cx="91440" cy="343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16"/>
              </a:lnTo>
              <a:lnTo>
                <a:pt x="124017" y="3430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95564-D196-4075-AE03-527B345C88FF}">
      <dsp:nvSpPr>
        <dsp:cNvPr id="0" name=""/>
        <dsp:cNvSpPr/>
      </dsp:nvSpPr>
      <dsp:spPr>
        <a:xfrm>
          <a:off x="6635227" y="3553645"/>
          <a:ext cx="91440" cy="343016"/>
        </a:xfrm>
        <a:custGeom>
          <a:avLst/>
          <a:gdLst/>
          <a:ahLst/>
          <a:cxnLst/>
          <a:rect l="0" t="0" r="0" b="0"/>
          <a:pathLst>
            <a:path>
              <a:moveTo>
                <a:pt x="124017" y="0"/>
              </a:moveTo>
              <a:lnTo>
                <a:pt x="124017" y="343016"/>
              </a:lnTo>
              <a:lnTo>
                <a:pt x="45720" y="3430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C90C5-21E5-4A8A-B79C-06A180668075}">
      <dsp:nvSpPr>
        <dsp:cNvPr id="0" name=""/>
        <dsp:cNvSpPr/>
      </dsp:nvSpPr>
      <dsp:spPr>
        <a:xfrm>
          <a:off x="6713524" y="377019"/>
          <a:ext cx="91440" cy="2803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37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600CC-9A72-49FC-B9F8-61E3EAD82957}">
      <dsp:nvSpPr>
        <dsp:cNvPr id="0" name=""/>
        <dsp:cNvSpPr/>
      </dsp:nvSpPr>
      <dsp:spPr>
        <a:xfrm>
          <a:off x="3915299" y="3553645"/>
          <a:ext cx="162000" cy="1933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875"/>
              </a:lnTo>
              <a:lnTo>
                <a:pt x="162000" y="19338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23B03-862F-4BC2-992B-7480CDAD4A07}">
      <dsp:nvSpPr>
        <dsp:cNvPr id="0" name=""/>
        <dsp:cNvSpPr/>
      </dsp:nvSpPr>
      <dsp:spPr>
        <a:xfrm>
          <a:off x="3791297" y="3553645"/>
          <a:ext cx="91440" cy="1971402"/>
        </a:xfrm>
        <a:custGeom>
          <a:avLst/>
          <a:gdLst/>
          <a:ahLst/>
          <a:cxnLst/>
          <a:rect l="0" t="0" r="0" b="0"/>
          <a:pathLst>
            <a:path>
              <a:moveTo>
                <a:pt x="124002" y="0"/>
              </a:moveTo>
              <a:lnTo>
                <a:pt x="124002" y="1971402"/>
              </a:lnTo>
              <a:lnTo>
                <a:pt x="45720" y="19714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73634-30B7-416A-8DA9-6BB72D8CB076}">
      <dsp:nvSpPr>
        <dsp:cNvPr id="0" name=""/>
        <dsp:cNvSpPr/>
      </dsp:nvSpPr>
      <dsp:spPr>
        <a:xfrm>
          <a:off x="3915299" y="3553645"/>
          <a:ext cx="162000" cy="1404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4438"/>
              </a:lnTo>
              <a:lnTo>
                <a:pt x="162000" y="1404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38AA0-9348-4BD2-9149-BDA51FB732AA}">
      <dsp:nvSpPr>
        <dsp:cNvPr id="0" name=""/>
        <dsp:cNvSpPr/>
      </dsp:nvSpPr>
      <dsp:spPr>
        <a:xfrm>
          <a:off x="3811939" y="3553645"/>
          <a:ext cx="103359" cy="1404438"/>
        </a:xfrm>
        <a:custGeom>
          <a:avLst/>
          <a:gdLst/>
          <a:ahLst/>
          <a:cxnLst/>
          <a:rect l="0" t="0" r="0" b="0"/>
          <a:pathLst>
            <a:path>
              <a:moveTo>
                <a:pt x="103359" y="0"/>
              </a:moveTo>
              <a:lnTo>
                <a:pt x="103359" y="1404438"/>
              </a:lnTo>
              <a:lnTo>
                <a:pt x="0" y="1404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D6C46-05E9-453A-961D-DBE3EC973D47}">
      <dsp:nvSpPr>
        <dsp:cNvPr id="0" name=""/>
        <dsp:cNvSpPr/>
      </dsp:nvSpPr>
      <dsp:spPr>
        <a:xfrm>
          <a:off x="3915299" y="3553645"/>
          <a:ext cx="162000" cy="875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000"/>
              </a:lnTo>
              <a:lnTo>
                <a:pt x="162000" y="8750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6EB40-AC64-48E0-BE62-BD7EB9532532}">
      <dsp:nvSpPr>
        <dsp:cNvPr id="0" name=""/>
        <dsp:cNvSpPr/>
      </dsp:nvSpPr>
      <dsp:spPr>
        <a:xfrm>
          <a:off x="3811939" y="3553645"/>
          <a:ext cx="103359" cy="875000"/>
        </a:xfrm>
        <a:custGeom>
          <a:avLst/>
          <a:gdLst/>
          <a:ahLst/>
          <a:cxnLst/>
          <a:rect l="0" t="0" r="0" b="0"/>
          <a:pathLst>
            <a:path>
              <a:moveTo>
                <a:pt x="103359" y="0"/>
              </a:moveTo>
              <a:lnTo>
                <a:pt x="103359" y="875000"/>
              </a:lnTo>
              <a:lnTo>
                <a:pt x="0" y="8750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C1CD0-1C93-4FA9-B3FC-33060D83461D}">
      <dsp:nvSpPr>
        <dsp:cNvPr id="0" name=""/>
        <dsp:cNvSpPr/>
      </dsp:nvSpPr>
      <dsp:spPr>
        <a:xfrm>
          <a:off x="3915299" y="3553645"/>
          <a:ext cx="162000" cy="345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62"/>
              </a:lnTo>
              <a:lnTo>
                <a:pt x="162000" y="3455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7856C-5B3D-4341-958E-25C157B12FB2}">
      <dsp:nvSpPr>
        <dsp:cNvPr id="0" name=""/>
        <dsp:cNvSpPr/>
      </dsp:nvSpPr>
      <dsp:spPr>
        <a:xfrm>
          <a:off x="3811939" y="3553645"/>
          <a:ext cx="103359" cy="345562"/>
        </a:xfrm>
        <a:custGeom>
          <a:avLst/>
          <a:gdLst/>
          <a:ahLst/>
          <a:cxnLst/>
          <a:rect l="0" t="0" r="0" b="0"/>
          <a:pathLst>
            <a:path>
              <a:moveTo>
                <a:pt x="103359" y="0"/>
              </a:moveTo>
              <a:lnTo>
                <a:pt x="103359" y="345562"/>
              </a:lnTo>
              <a:lnTo>
                <a:pt x="0" y="3455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FFC89-5F57-49F8-A126-1D34B072FE0B}">
      <dsp:nvSpPr>
        <dsp:cNvPr id="0" name=""/>
        <dsp:cNvSpPr/>
      </dsp:nvSpPr>
      <dsp:spPr>
        <a:xfrm>
          <a:off x="3915299" y="377019"/>
          <a:ext cx="2843945" cy="2803783"/>
        </a:xfrm>
        <a:custGeom>
          <a:avLst/>
          <a:gdLst/>
          <a:ahLst/>
          <a:cxnLst/>
          <a:rect l="0" t="0" r="0" b="0"/>
          <a:pathLst>
            <a:path>
              <a:moveTo>
                <a:pt x="2843945" y="0"/>
              </a:moveTo>
              <a:lnTo>
                <a:pt x="2843945" y="2725485"/>
              </a:lnTo>
              <a:lnTo>
                <a:pt x="0" y="2725485"/>
              </a:lnTo>
              <a:lnTo>
                <a:pt x="0" y="28037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4CCF9-5958-4632-BF17-9255C86A7CDC}">
      <dsp:nvSpPr>
        <dsp:cNvPr id="0" name=""/>
        <dsp:cNvSpPr/>
      </dsp:nvSpPr>
      <dsp:spPr>
        <a:xfrm>
          <a:off x="5105784" y="4175"/>
          <a:ext cx="3306920" cy="3728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Kommunedirektør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Tord Buer Olsen</a:t>
          </a:r>
        </a:p>
      </dsp:txBody>
      <dsp:txXfrm>
        <a:off x="5105784" y="4175"/>
        <a:ext cx="3306920" cy="372843"/>
      </dsp:txXfrm>
    </dsp:sp>
    <dsp:sp modelId="{CEBCFA40-1A67-4638-92D5-6781D544679E}">
      <dsp:nvSpPr>
        <dsp:cNvPr id="0" name=""/>
        <dsp:cNvSpPr/>
      </dsp:nvSpPr>
      <dsp:spPr>
        <a:xfrm>
          <a:off x="2581671" y="3180802"/>
          <a:ext cx="2667255" cy="3728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SEKSTOR FOR OPPVEKST, UTDANNING OG KULTUR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Terje Næss</a:t>
          </a:r>
        </a:p>
      </dsp:txBody>
      <dsp:txXfrm>
        <a:off x="2581671" y="3180802"/>
        <a:ext cx="2667255" cy="372843"/>
      </dsp:txXfrm>
    </dsp:sp>
    <dsp:sp modelId="{FD3F3F3D-AEC7-408A-8916-B79490098415}">
      <dsp:nvSpPr>
        <dsp:cNvPr id="0" name=""/>
        <dsp:cNvSpPr/>
      </dsp:nvSpPr>
      <dsp:spPr>
        <a:xfrm>
          <a:off x="2546561" y="3712786"/>
          <a:ext cx="1265378" cy="372843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Fagavdeling OUK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Laila Owren</a:t>
          </a:r>
        </a:p>
      </dsp:txBody>
      <dsp:txXfrm>
        <a:off x="2546561" y="3712786"/>
        <a:ext cx="1265378" cy="372843"/>
      </dsp:txXfrm>
    </dsp:sp>
    <dsp:sp modelId="{7AF8DABD-5D98-40C4-8E37-A17CE83802F2}">
      <dsp:nvSpPr>
        <dsp:cNvPr id="0" name=""/>
        <dsp:cNvSpPr/>
      </dsp:nvSpPr>
      <dsp:spPr>
        <a:xfrm>
          <a:off x="4077299" y="3712786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Kultur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Olav Brostrup Müller</a:t>
          </a:r>
        </a:p>
      </dsp:txBody>
      <dsp:txXfrm>
        <a:off x="4077299" y="3712786"/>
        <a:ext cx="1265378" cy="372843"/>
      </dsp:txXfrm>
    </dsp:sp>
    <dsp:sp modelId="{8320E83F-B6DD-4541-977F-7E34005B3CEA}">
      <dsp:nvSpPr>
        <dsp:cNvPr id="0" name=""/>
        <dsp:cNvSpPr/>
      </dsp:nvSpPr>
      <dsp:spPr>
        <a:xfrm>
          <a:off x="2546561" y="4242224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Grunnskole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Trond Johnsen</a:t>
          </a:r>
        </a:p>
      </dsp:txBody>
      <dsp:txXfrm>
        <a:off x="2546561" y="4242224"/>
        <a:ext cx="1265378" cy="372843"/>
      </dsp:txXfrm>
    </dsp:sp>
    <dsp:sp modelId="{E057CE75-69A6-4232-BCCD-B837FC3FE9A6}">
      <dsp:nvSpPr>
        <dsp:cNvPr id="0" name=""/>
        <dsp:cNvSpPr/>
      </dsp:nvSpPr>
      <dsp:spPr>
        <a:xfrm>
          <a:off x="4077299" y="4242224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Barnehage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Unni Nordhagen Gjermundsen </a:t>
          </a:r>
        </a:p>
      </dsp:txBody>
      <dsp:txXfrm>
        <a:off x="4077299" y="4242224"/>
        <a:ext cx="1265378" cy="372843"/>
      </dsp:txXfrm>
    </dsp:sp>
    <dsp:sp modelId="{3803455E-C393-40AB-8FDF-271E39435295}">
      <dsp:nvSpPr>
        <dsp:cNvPr id="0" name=""/>
        <dsp:cNvSpPr/>
      </dsp:nvSpPr>
      <dsp:spPr>
        <a:xfrm>
          <a:off x="2546561" y="4771661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Barnevern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Inger Jevne</a:t>
          </a:r>
        </a:p>
      </dsp:txBody>
      <dsp:txXfrm>
        <a:off x="2546561" y="4771661"/>
        <a:ext cx="1265378" cy="372843"/>
      </dsp:txXfrm>
    </dsp:sp>
    <dsp:sp modelId="{64AFA5B4-EAB7-4952-B299-9C4C43B0EC55}">
      <dsp:nvSpPr>
        <dsp:cNvPr id="0" name=""/>
        <dsp:cNvSpPr/>
      </dsp:nvSpPr>
      <dsp:spPr>
        <a:xfrm>
          <a:off x="4077299" y="4771661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 læringssenter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Unni Skaug</a:t>
          </a:r>
        </a:p>
      </dsp:txBody>
      <dsp:txXfrm>
        <a:off x="4077299" y="4771661"/>
        <a:ext cx="1265378" cy="372843"/>
      </dsp:txXfrm>
    </dsp:sp>
    <dsp:sp modelId="{DF807B0A-A834-4826-A460-5F909E188804}">
      <dsp:nvSpPr>
        <dsp:cNvPr id="0" name=""/>
        <dsp:cNvSpPr/>
      </dsp:nvSpPr>
      <dsp:spPr>
        <a:xfrm>
          <a:off x="2571638" y="5338626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 helsestasjon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Camilla Møllerløkken Østensen</a:t>
          </a:r>
        </a:p>
      </dsp:txBody>
      <dsp:txXfrm>
        <a:off x="2571638" y="5338626"/>
        <a:ext cx="1265378" cy="372843"/>
      </dsp:txXfrm>
    </dsp:sp>
    <dsp:sp modelId="{713EB93F-833A-4EEC-94E4-7CF2BB22B751}">
      <dsp:nvSpPr>
        <dsp:cNvPr id="0" name=""/>
        <dsp:cNvSpPr/>
      </dsp:nvSpPr>
      <dsp:spPr>
        <a:xfrm>
          <a:off x="4077299" y="5301099"/>
          <a:ext cx="1265378" cy="37284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NAV kommune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Jan Tore Stø</a:t>
          </a:r>
        </a:p>
      </dsp:txBody>
      <dsp:txXfrm>
        <a:off x="4077299" y="5301099"/>
        <a:ext cx="1265378" cy="372843"/>
      </dsp:txXfrm>
    </dsp:sp>
    <dsp:sp modelId="{A70C1892-79A7-4589-BA0C-36801642E3B5}">
      <dsp:nvSpPr>
        <dsp:cNvPr id="0" name=""/>
        <dsp:cNvSpPr/>
      </dsp:nvSpPr>
      <dsp:spPr>
        <a:xfrm>
          <a:off x="5425445" y="3180802"/>
          <a:ext cx="2667598" cy="3728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SEKTOR FOR BY- OG SAMFUNNSUTVIKLING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Lars Rudi</a:t>
          </a:r>
        </a:p>
      </dsp:txBody>
      <dsp:txXfrm>
        <a:off x="5425445" y="3180802"/>
        <a:ext cx="2667598" cy="372843"/>
      </dsp:txXfrm>
    </dsp:sp>
    <dsp:sp modelId="{F9569F95-C799-4A80-A96D-2773E4E28C4D}">
      <dsp:nvSpPr>
        <dsp:cNvPr id="0" name=""/>
        <dsp:cNvSpPr/>
      </dsp:nvSpPr>
      <dsp:spPr>
        <a:xfrm>
          <a:off x="5415569" y="3710239"/>
          <a:ext cx="1265378" cy="372843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Fagavdeling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Jørn Gaukerud</a:t>
          </a:r>
        </a:p>
      </dsp:txBody>
      <dsp:txXfrm>
        <a:off x="5415569" y="3710239"/>
        <a:ext cx="1265378" cy="372843"/>
      </dsp:txXfrm>
    </dsp:sp>
    <dsp:sp modelId="{C4EC9D5C-13FE-4E48-8C5D-6EEAA4972210}">
      <dsp:nvSpPr>
        <dsp:cNvPr id="0" name=""/>
        <dsp:cNvSpPr/>
      </dsp:nvSpPr>
      <dsp:spPr>
        <a:xfrm>
          <a:off x="6837542" y="3710239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Eiendom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Torger Korpberget</a:t>
          </a:r>
        </a:p>
      </dsp:txBody>
      <dsp:txXfrm>
        <a:off x="6837542" y="3710239"/>
        <a:ext cx="1265378" cy="372843"/>
      </dsp:txXfrm>
    </dsp:sp>
    <dsp:sp modelId="{6DC59B64-3103-4E14-B5E5-B27263C027C3}">
      <dsp:nvSpPr>
        <dsp:cNvPr id="0" name=""/>
        <dsp:cNvSpPr/>
      </dsp:nvSpPr>
      <dsp:spPr>
        <a:xfrm>
          <a:off x="5415569" y="4239677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Plan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Gunhild Stugaard</a:t>
          </a:r>
        </a:p>
      </dsp:txBody>
      <dsp:txXfrm>
        <a:off x="5415569" y="4239677"/>
        <a:ext cx="1265378" cy="372843"/>
      </dsp:txXfrm>
    </dsp:sp>
    <dsp:sp modelId="{3CA3D2BD-234B-4428-AFA4-41E46A01FDA2}">
      <dsp:nvSpPr>
        <dsp:cNvPr id="0" name=""/>
        <dsp:cNvSpPr/>
      </dsp:nvSpPr>
      <dsp:spPr>
        <a:xfrm>
          <a:off x="6837542" y="4239677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Veg og trafikk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Truls Hanssen</a:t>
          </a:r>
        </a:p>
      </dsp:txBody>
      <dsp:txXfrm>
        <a:off x="6837542" y="4239677"/>
        <a:ext cx="1265378" cy="372843"/>
      </dsp:txXfrm>
    </dsp:sp>
    <dsp:sp modelId="{262BA353-91FB-48F7-8046-BC005A8F7A2D}">
      <dsp:nvSpPr>
        <dsp:cNvPr id="0" name=""/>
        <dsp:cNvSpPr/>
      </dsp:nvSpPr>
      <dsp:spPr>
        <a:xfrm>
          <a:off x="5415569" y="4769115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Vann og avløp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Anniken Reitan Borgestrand</a:t>
          </a:r>
        </a:p>
      </dsp:txBody>
      <dsp:txXfrm>
        <a:off x="5415569" y="4769115"/>
        <a:ext cx="1265378" cy="372843"/>
      </dsp:txXfrm>
    </dsp:sp>
    <dsp:sp modelId="{82C13CAE-856C-4463-82F3-4596F998943E}">
      <dsp:nvSpPr>
        <dsp:cNvPr id="0" name=""/>
        <dsp:cNvSpPr/>
      </dsp:nvSpPr>
      <dsp:spPr>
        <a:xfrm>
          <a:off x="6837542" y="4769115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Park og idrett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Kari Nesdal</a:t>
          </a:r>
        </a:p>
      </dsp:txBody>
      <dsp:txXfrm>
        <a:off x="6837542" y="4769115"/>
        <a:ext cx="1265378" cy="372843"/>
      </dsp:txXfrm>
    </dsp:sp>
    <dsp:sp modelId="{A54D4BC5-BDCA-4F40-B8EA-B3C6E317579B}">
      <dsp:nvSpPr>
        <dsp:cNvPr id="0" name=""/>
        <dsp:cNvSpPr/>
      </dsp:nvSpPr>
      <dsp:spPr>
        <a:xfrm>
          <a:off x="5415569" y="5298553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Byggesak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Espen Sandvig</a:t>
          </a:r>
        </a:p>
      </dsp:txBody>
      <dsp:txXfrm>
        <a:off x="5415569" y="5298553"/>
        <a:ext cx="1265378" cy="372843"/>
      </dsp:txXfrm>
    </dsp:sp>
    <dsp:sp modelId="{B3AA22E9-DE9A-4F6B-AEA7-7A926D0B1CE6}">
      <dsp:nvSpPr>
        <dsp:cNvPr id="0" name=""/>
        <dsp:cNvSpPr/>
      </dsp:nvSpPr>
      <dsp:spPr>
        <a:xfrm>
          <a:off x="8269563" y="3180802"/>
          <a:ext cx="2667255" cy="3728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SEKTOR FOR HELSE OG VELFERD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Bernt Tennstrand</a:t>
          </a:r>
        </a:p>
      </dsp:txBody>
      <dsp:txXfrm>
        <a:off x="8269563" y="3180802"/>
        <a:ext cx="2667255" cy="372843"/>
      </dsp:txXfrm>
    </dsp:sp>
    <dsp:sp modelId="{DCB820ED-6C99-4BAA-82E7-89C90A9902B8}">
      <dsp:nvSpPr>
        <dsp:cNvPr id="0" name=""/>
        <dsp:cNvSpPr/>
      </dsp:nvSpPr>
      <dsp:spPr>
        <a:xfrm>
          <a:off x="8259514" y="4242224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Tilrettelagte tjenester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Ragnhild Rosenlund Andersen</a:t>
          </a:r>
        </a:p>
      </dsp:txBody>
      <dsp:txXfrm>
        <a:off x="8259514" y="4242224"/>
        <a:ext cx="1265378" cy="372843"/>
      </dsp:txXfrm>
    </dsp:sp>
    <dsp:sp modelId="{0362A30A-E6D1-4615-B668-12F836C0C28A}">
      <dsp:nvSpPr>
        <dsp:cNvPr id="0" name=""/>
        <dsp:cNvSpPr/>
      </dsp:nvSpPr>
      <dsp:spPr>
        <a:xfrm>
          <a:off x="9681487" y="4239677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baseline="0" dirty="0"/>
            <a:t>Lillehammer rehabiliteringssenter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baseline="0" dirty="0"/>
            <a:t>Anja M. Myhre</a:t>
          </a:r>
        </a:p>
      </dsp:txBody>
      <dsp:txXfrm>
        <a:off x="9681487" y="4239677"/>
        <a:ext cx="1265378" cy="372843"/>
      </dsp:txXfrm>
    </dsp:sp>
    <dsp:sp modelId="{44EEA638-0E45-4B40-A2C1-FEF4A10CF44C}">
      <dsp:nvSpPr>
        <dsp:cNvPr id="0" name=""/>
        <dsp:cNvSpPr/>
      </dsp:nvSpPr>
      <dsp:spPr>
        <a:xfrm>
          <a:off x="8259514" y="4771661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Hjemmetjenesten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Anne Rindal</a:t>
          </a:r>
        </a:p>
      </dsp:txBody>
      <dsp:txXfrm>
        <a:off x="8259514" y="4771661"/>
        <a:ext cx="1265378" cy="372843"/>
      </dsp:txXfrm>
    </dsp:sp>
    <dsp:sp modelId="{C8C6D9A3-B07B-435F-AFCB-18E854C38FF5}">
      <dsp:nvSpPr>
        <dsp:cNvPr id="0" name=""/>
        <dsp:cNvSpPr/>
      </dsp:nvSpPr>
      <dsp:spPr>
        <a:xfrm>
          <a:off x="9681487" y="4771661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 helsehus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Mona Christine Knudsen</a:t>
          </a:r>
        </a:p>
      </dsp:txBody>
      <dsp:txXfrm>
        <a:off x="9681487" y="4771661"/>
        <a:ext cx="1265378" cy="372843"/>
      </dsp:txXfrm>
    </dsp:sp>
    <dsp:sp modelId="{5A7EA954-2F08-4AE4-BF69-22E299950ABD}">
      <dsp:nvSpPr>
        <dsp:cNvPr id="0" name=""/>
        <dsp:cNvSpPr/>
      </dsp:nvSpPr>
      <dsp:spPr>
        <a:xfrm>
          <a:off x="8259514" y="5301099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Legehelsetjenester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Miriam Tvedt</a:t>
          </a:r>
        </a:p>
      </dsp:txBody>
      <dsp:txXfrm>
        <a:off x="8259514" y="5301099"/>
        <a:ext cx="1265378" cy="372843"/>
      </dsp:txXfrm>
    </dsp:sp>
    <dsp:sp modelId="{53D3D17B-B255-4843-9381-D110FF72EF99}">
      <dsp:nvSpPr>
        <dsp:cNvPr id="0" name=""/>
        <dsp:cNvSpPr/>
      </dsp:nvSpPr>
      <dsp:spPr>
        <a:xfrm>
          <a:off x="9681487" y="5301099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Psykisk helse og rus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Anne Karin Lien</a:t>
          </a:r>
        </a:p>
      </dsp:txBody>
      <dsp:txXfrm>
        <a:off x="9681487" y="5301099"/>
        <a:ext cx="1265378" cy="372843"/>
      </dsp:txXfrm>
    </dsp:sp>
    <dsp:sp modelId="{422A615F-49CB-45B7-98DD-DFD686A38A62}">
      <dsp:nvSpPr>
        <dsp:cNvPr id="0" name=""/>
        <dsp:cNvSpPr/>
      </dsp:nvSpPr>
      <dsp:spPr>
        <a:xfrm>
          <a:off x="8259514" y="5830537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Tildelingsenheten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Solfrid Leine (konst.)</a:t>
          </a:r>
        </a:p>
      </dsp:txBody>
      <dsp:txXfrm>
        <a:off x="8259514" y="5830537"/>
        <a:ext cx="1265378" cy="372843"/>
      </dsp:txXfrm>
    </dsp:sp>
    <dsp:sp modelId="{52B55628-9323-4500-B59A-5C5E54BF2424}">
      <dsp:nvSpPr>
        <dsp:cNvPr id="0" name=""/>
        <dsp:cNvSpPr/>
      </dsp:nvSpPr>
      <dsp:spPr>
        <a:xfrm>
          <a:off x="9681487" y="5830537"/>
          <a:ext cx="1265378" cy="37284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Aktiv aldring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Ruth Elisabeth Engøy</a:t>
          </a:r>
        </a:p>
      </dsp:txBody>
      <dsp:txXfrm>
        <a:off x="9681487" y="5830537"/>
        <a:ext cx="1265378" cy="372843"/>
      </dsp:txXfrm>
    </dsp:sp>
    <dsp:sp modelId="{2E18FA6C-4136-4D7F-8BAE-75EFA623F35D}">
      <dsp:nvSpPr>
        <dsp:cNvPr id="0" name=""/>
        <dsp:cNvSpPr/>
      </dsp:nvSpPr>
      <dsp:spPr>
        <a:xfrm>
          <a:off x="8267590" y="3732127"/>
          <a:ext cx="1264379" cy="372086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Fagavdeling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Hilde Kristin </a:t>
          </a:r>
          <a:r>
            <a:rPr lang="nb-NO" sz="700" kern="1200" dirty="0" err="1"/>
            <a:t>Holtesmo</a:t>
          </a:r>
          <a:endParaRPr lang="nb-NO" sz="700" kern="1200" dirty="0"/>
        </a:p>
      </dsp:txBody>
      <dsp:txXfrm>
        <a:off x="8267590" y="3732127"/>
        <a:ext cx="1264379" cy="372086"/>
      </dsp:txXfrm>
    </dsp:sp>
    <dsp:sp modelId="{3FBD2A73-965D-4033-A4BD-4B32752D59C1}">
      <dsp:nvSpPr>
        <dsp:cNvPr id="0" name=""/>
        <dsp:cNvSpPr/>
      </dsp:nvSpPr>
      <dsp:spPr>
        <a:xfrm>
          <a:off x="5105005" y="533609"/>
          <a:ext cx="1587232" cy="3728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HR- og organisasjon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Sidsel Brath</a:t>
          </a:r>
        </a:p>
      </dsp:txBody>
      <dsp:txXfrm>
        <a:off x="5105005" y="533609"/>
        <a:ext cx="1587232" cy="372843"/>
      </dsp:txXfrm>
    </dsp:sp>
    <dsp:sp modelId="{76691558-2CA0-4040-AAA9-5886ED1A9FE7}">
      <dsp:nvSpPr>
        <dsp:cNvPr id="0" name=""/>
        <dsp:cNvSpPr/>
      </dsp:nvSpPr>
      <dsp:spPr>
        <a:xfrm>
          <a:off x="6817699" y="553782"/>
          <a:ext cx="1587232" cy="332505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Dokumentasjon og service </a:t>
          </a:r>
        </a:p>
      </dsp:txBody>
      <dsp:txXfrm>
        <a:off x="6817699" y="553782"/>
        <a:ext cx="1587232" cy="332505"/>
      </dsp:txXfrm>
    </dsp:sp>
    <dsp:sp modelId="{262D326B-EDAB-484F-94F9-2BE8D30CC24C}">
      <dsp:nvSpPr>
        <dsp:cNvPr id="0" name=""/>
        <dsp:cNvSpPr/>
      </dsp:nvSpPr>
      <dsp:spPr>
        <a:xfrm>
          <a:off x="5099696" y="1071421"/>
          <a:ext cx="1587612" cy="3728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Økonomisk planlegging og analyse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Ole Rolstad</a:t>
          </a:r>
        </a:p>
      </dsp:txBody>
      <dsp:txXfrm>
        <a:off x="5099696" y="1071421"/>
        <a:ext cx="1587612" cy="372843"/>
      </dsp:txXfrm>
    </dsp:sp>
    <dsp:sp modelId="{2729EF6F-7DFF-4E87-B221-A294CDC3A823}">
      <dsp:nvSpPr>
        <dsp:cNvPr id="0" name=""/>
        <dsp:cNvSpPr/>
      </dsp:nvSpPr>
      <dsp:spPr>
        <a:xfrm>
          <a:off x="5098749" y="1592488"/>
          <a:ext cx="745686" cy="37284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Fellesenhet Økonomi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Anne O. Holen</a:t>
          </a:r>
        </a:p>
      </dsp:txBody>
      <dsp:txXfrm>
        <a:off x="5098749" y="1592488"/>
        <a:ext cx="745686" cy="372843"/>
      </dsp:txXfrm>
    </dsp:sp>
    <dsp:sp modelId="{3807CF5B-3220-4114-823D-F816B9A035EF}">
      <dsp:nvSpPr>
        <dsp:cNvPr id="0" name=""/>
        <dsp:cNvSpPr/>
      </dsp:nvSpPr>
      <dsp:spPr>
        <a:xfrm>
          <a:off x="5935260" y="1592488"/>
          <a:ext cx="745686" cy="372843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Digitalisering og IT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Monika Lille-Mæhlum </a:t>
          </a:r>
        </a:p>
      </dsp:txBody>
      <dsp:txXfrm>
        <a:off x="5935260" y="1592488"/>
        <a:ext cx="745686" cy="372843"/>
      </dsp:txXfrm>
    </dsp:sp>
    <dsp:sp modelId="{54F2445D-6BA8-4DA8-B1E2-7FCD5C13C9AB}">
      <dsp:nvSpPr>
        <dsp:cNvPr id="0" name=""/>
        <dsp:cNvSpPr/>
      </dsp:nvSpPr>
      <dsp:spPr>
        <a:xfrm>
          <a:off x="6834447" y="1071421"/>
          <a:ext cx="1587232" cy="372843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Innkjøp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/>
            <a:t>Trond-Erik </a:t>
          </a:r>
          <a:r>
            <a:rPr lang="nb-NO" sz="700" kern="1200" dirty="0"/>
            <a:t>Eriksen</a:t>
          </a:r>
        </a:p>
      </dsp:txBody>
      <dsp:txXfrm>
        <a:off x="6834447" y="1071421"/>
        <a:ext cx="1587232" cy="372843"/>
      </dsp:txXfrm>
    </dsp:sp>
    <dsp:sp modelId="{196AD391-77FB-4EC2-96A5-02C7A6EF5115}">
      <dsp:nvSpPr>
        <dsp:cNvPr id="0" name=""/>
        <dsp:cNvSpPr/>
      </dsp:nvSpPr>
      <dsp:spPr>
        <a:xfrm>
          <a:off x="6827318" y="1602988"/>
          <a:ext cx="1587232" cy="372843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Kommunikasjon, kommuneadvokat, kvalitet, strategi- og analyse</a:t>
          </a:r>
        </a:p>
      </dsp:txBody>
      <dsp:txXfrm>
        <a:off x="6827318" y="1602988"/>
        <a:ext cx="1587232" cy="372843"/>
      </dsp:txXfrm>
    </dsp:sp>
    <dsp:sp modelId="{3EA4D8C3-42AB-4FAD-99E6-55A7B422A06B}">
      <dsp:nvSpPr>
        <dsp:cNvPr id="0" name=""/>
        <dsp:cNvSpPr/>
      </dsp:nvSpPr>
      <dsp:spPr>
        <a:xfrm>
          <a:off x="6837542" y="2122264"/>
          <a:ext cx="1483350" cy="37216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400" kern="1200"/>
        </a:p>
      </dsp:txBody>
      <dsp:txXfrm>
        <a:off x="6837542" y="2122264"/>
        <a:ext cx="1483350" cy="372168"/>
      </dsp:txXfrm>
    </dsp:sp>
    <dsp:sp modelId="{891B485B-BFE9-47F7-812B-24B2FB326D34}">
      <dsp:nvSpPr>
        <dsp:cNvPr id="0" name=""/>
        <dsp:cNvSpPr/>
      </dsp:nvSpPr>
      <dsp:spPr>
        <a:xfrm>
          <a:off x="5173713" y="2118984"/>
          <a:ext cx="1476132" cy="37284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Lillehammer-regionen Vekst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Eirik Haagensen</a:t>
          </a:r>
        </a:p>
      </dsp:txBody>
      <dsp:txXfrm>
        <a:off x="5173713" y="2118984"/>
        <a:ext cx="1476132" cy="372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6AD65-3F27-4966-889B-6D66035FD9F7}">
      <dsp:nvSpPr>
        <dsp:cNvPr id="0" name=""/>
        <dsp:cNvSpPr/>
      </dsp:nvSpPr>
      <dsp:spPr>
        <a:xfrm>
          <a:off x="5553091" y="1462242"/>
          <a:ext cx="5027373" cy="217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99"/>
              </a:lnTo>
              <a:lnTo>
                <a:pt x="5027373" y="108899"/>
              </a:lnTo>
              <a:lnTo>
                <a:pt x="5027373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B508A-8B52-4723-8E73-311304922B88}">
      <dsp:nvSpPr>
        <dsp:cNvPr id="0" name=""/>
        <dsp:cNvSpPr/>
      </dsp:nvSpPr>
      <dsp:spPr>
        <a:xfrm>
          <a:off x="8896942" y="2131330"/>
          <a:ext cx="157859" cy="483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822"/>
              </a:lnTo>
              <a:lnTo>
                <a:pt x="157859" y="483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6747B-7E22-4C37-8E1B-C97C0B03D466}">
      <dsp:nvSpPr>
        <dsp:cNvPr id="0" name=""/>
        <dsp:cNvSpPr/>
      </dsp:nvSpPr>
      <dsp:spPr>
        <a:xfrm>
          <a:off x="5553091" y="1462242"/>
          <a:ext cx="3764808" cy="178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16"/>
              </a:lnTo>
              <a:lnTo>
                <a:pt x="3764808" y="69716"/>
              </a:lnTo>
              <a:lnTo>
                <a:pt x="3764808" y="178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5216B-E9A1-457E-A840-EEAD27AF420D}">
      <dsp:nvSpPr>
        <dsp:cNvPr id="0" name=""/>
        <dsp:cNvSpPr/>
      </dsp:nvSpPr>
      <dsp:spPr>
        <a:xfrm>
          <a:off x="5553091" y="1462242"/>
          <a:ext cx="2502244" cy="217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99"/>
              </a:lnTo>
              <a:lnTo>
                <a:pt x="2502244" y="108899"/>
              </a:lnTo>
              <a:lnTo>
                <a:pt x="2502244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95649-A7D1-4958-83A8-90FD6366FB35}">
      <dsp:nvSpPr>
        <dsp:cNvPr id="0" name=""/>
        <dsp:cNvSpPr/>
      </dsp:nvSpPr>
      <dsp:spPr>
        <a:xfrm>
          <a:off x="6385544" y="2198609"/>
          <a:ext cx="155570" cy="1118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080"/>
              </a:lnTo>
              <a:lnTo>
                <a:pt x="155570" y="11180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D79DB-4ECF-4787-AE96-D15EA5B0342D}">
      <dsp:nvSpPr>
        <dsp:cNvPr id="0" name=""/>
        <dsp:cNvSpPr/>
      </dsp:nvSpPr>
      <dsp:spPr>
        <a:xfrm>
          <a:off x="6385544" y="2198609"/>
          <a:ext cx="155570" cy="445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733"/>
              </a:lnTo>
              <a:lnTo>
                <a:pt x="155570" y="445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B1958-9D09-4AED-A188-00C0EB3256CF}">
      <dsp:nvSpPr>
        <dsp:cNvPr id="0" name=""/>
        <dsp:cNvSpPr/>
      </dsp:nvSpPr>
      <dsp:spPr>
        <a:xfrm>
          <a:off x="5553091" y="1462242"/>
          <a:ext cx="1247308" cy="217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99"/>
              </a:lnTo>
              <a:lnTo>
                <a:pt x="1247308" y="108899"/>
              </a:lnTo>
              <a:lnTo>
                <a:pt x="1247308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10D47-AA28-4347-A9F4-2552FCA7AA7D}">
      <dsp:nvSpPr>
        <dsp:cNvPr id="0" name=""/>
        <dsp:cNvSpPr/>
      </dsp:nvSpPr>
      <dsp:spPr>
        <a:xfrm>
          <a:off x="5499743" y="1462242"/>
          <a:ext cx="91440" cy="217798"/>
        </a:xfrm>
        <a:custGeom>
          <a:avLst/>
          <a:gdLst/>
          <a:ahLst/>
          <a:cxnLst/>
          <a:rect l="0" t="0" r="0" b="0"/>
          <a:pathLst>
            <a:path>
              <a:moveTo>
                <a:pt x="53348" y="0"/>
              </a:moveTo>
              <a:lnTo>
                <a:pt x="53348" y="108899"/>
              </a:lnTo>
              <a:lnTo>
                <a:pt x="45720" y="108899"/>
              </a:lnTo>
              <a:lnTo>
                <a:pt x="45720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7FD98-36DD-4584-8684-3051CF648E38}">
      <dsp:nvSpPr>
        <dsp:cNvPr id="0" name=""/>
        <dsp:cNvSpPr/>
      </dsp:nvSpPr>
      <dsp:spPr>
        <a:xfrm>
          <a:off x="4290527" y="1462242"/>
          <a:ext cx="1262564" cy="217798"/>
        </a:xfrm>
        <a:custGeom>
          <a:avLst/>
          <a:gdLst/>
          <a:ahLst/>
          <a:cxnLst/>
          <a:rect l="0" t="0" r="0" b="0"/>
          <a:pathLst>
            <a:path>
              <a:moveTo>
                <a:pt x="1262564" y="0"/>
              </a:moveTo>
              <a:lnTo>
                <a:pt x="1262564" y="108899"/>
              </a:lnTo>
              <a:lnTo>
                <a:pt x="0" y="108899"/>
              </a:lnTo>
              <a:lnTo>
                <a:pt x="0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48A4D-B3D6-4919-8B01-184AF4BAF6AC}">
      <dsp:nvSpPr>
        <dsp:cNvPr id="0" name=""/>
        <dsp:cNvSpPr/>
      </dsp:nvSpPr>
      <dsp:spPr>
        <a:xfrm>
          <a:off x="3035590" y="1462242"/>
          <a:ext cx="2517500" cy="217798"/>
        </a:xfrm>
        <a:custGeom>
          <a:avLst/>
          <a:gdLst/>
          <a:ahLst/>
          <a:cxnLst/>
          <a:rect l="0" t="0" r="0" b="0"/>
          <a:pathLst>
            <a:path>
              <a:moveTo>
                <a:pt x="2517500" y="0"/>
              </a:moveTo>
              <a:lnTo>
                <a:pt x="2517500" y="108899"/>
              </a:lnTo>
              <a:lnTo>
                <a:pt x="0" y="108899"/>
              </a:lnTo>
              <a:lnTo>
                <a:pt x="0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EBFF4-C48C-44A3-953A-77A5BCE821D6}">
      <dsp:nvSpPr>
        <dsp:cNvPr id="0" name=""/>
        <dsp:cNvSpPr/>
      </dsp:nvSpPr>
      <dsp:spPr>
        <a:xfrm>
          <a:off x="1365799" y="2198609"/>
          <a:ext cx="155570" cy="1828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8369"/>
              </a:lnTo>
              <a:lnTo>
                <a:pt x="155570" y="1828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6B673-DFDC-4DFE-807F-BEC46A8B48FF}">
      <dsp:nvSpPr>
        <dsp:cNvPr id="0" name=""/>
        <dsp:cNvSpPr/>
      </dsp:nvSpPr>
      <dsp:spPr>
        <a:xfrm>
          <a:off x="1365799" y="2198609"/>
          <a:ext cx="155570" cy="118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938"/>
              </a:lnTo>
              <a:lnTo>
                <a:pt x="155570" y="1185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4BF39-36F9-4812-94F9-3CEF5AAC9760}">
      <dsp:nvSpPr>
        <dsp:cNvPr id="0" name=""/>
        <dsp:cNvSpPr/>
      </dsp:nvSpPr>
      <dsp:spPr>
        <a:xfrm>
          <a:off x="1365799" y="2198609"/>
          <a:ext cx="155570" cy="477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083"/>
              </a:lnTo>
              <a:lnTo>
                <a:pt x="155570" y="477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B04A1-0F4B-412C-AA92-4F27995FB9DD}">
      <dsp:nvSpPr>
        <dsp:cNvPr id="0" name=""/>
        <dsp:cNvSpPr/>
      </dsp:nvSpPr>
      <dsp:spPr>
        <a:xfrm>
          <a:off x="1780654" y="1462242"/>
          <a:ext cx="3772437" cy="217798"/>
        </a:xfrm>
        <a:custGeom>
          <a:avLst/>
          <a:gdLst/>
          <a:ahLst/>
          <a:cxnLst/>
          <a:rect l="0" t="0" r="0" b="0"/>
          <a:pathLst>
            <a:path>
              <a:moveTo>
                <a:pt x="3772437" y="0"/>
              </a:moveTo>
              <a:lnTo>
                <a:pt x="3772437" y="108899"/>
              </a:lnTo>
              <a:lnTo>
                <a:pt x="0" y="108899"/>
              </a:lnTo>
              <a:lnTo>
                <a:pt x="0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78F63-0691-4571-AF3B-24DE59BFFB5C}">
      <dsp:nvSpPr>
        <dsp:cNvPr id="0" name=""/>
        <dsp:cNvSpPr/>
      </dsp:nvSpPr>
      <dsp:spPr>
        <a:xfrm>
          <a:off x="110863" y="2198609"/>
          <a:ext cx="155570" cy="467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528"/>
              </a:lnTo>
              <a:lnTo>
                <a:pt x="155570" y="4675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85B2C-13C9-4D3F-946B-A9F21DE2EDD9}">
      <dsp:nvSpPr>
        <dsp:cNvPr id="0" name=""/>
        <dsp:cNvSpPr/>
      </dsp:nvSpPr>
      <dsp:spPr>
        <a:xfrm>
          <a:off x="525718" y="1462242"/>
          <a:ext cx="5027373" cy="217798"/>
        </a:xfrm>
        <a:custGeom>
          <a:avLst/>
          <a:gdLst/>
          <a:ahLst/>
          <a:cxnLst/>
          <a:rect l="0" t="0" r="0" b="0"/>
          <a:pathLst>
            <a:path>
              <a:moveTo>
                <a:pt x="5027373" y="0"/>
              </a:moveTo>
              <a:lnTo>
                <a:pt x="5027373" y="108899"/>
              </a:lnTo>
              <a:lnTo>
                <a:pt x="0" y="108899"/>
              </a:lnTo>
              <a:lnTo>
                <a:pt x="0" y="217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B8B7A-A990-480D-BC5E-2FC602ECF6AD}">
      <dsp:nvSpPr>
        <dsp:cNvPr id="0" name=""/>
        <dsp:cNvSpPr/>
      </dsp:nvSpPr>
      <dsp:spPr>
        <a:xfrm>
          <a:off x="5034522" y="943673"/>
          <a:ext cx="1037137" cy="51856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Kommunedirektør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Tord Buer Olsen</a:t>
          </a:r>
        </a:p>
      </dsp:txBody>
      <dsp:txXfrm>
        <a:off x="5034522" y="943673"/>
        <a:ext cx="1037137" cy="518568"/>
      </dsp:txXfrm>
    </dsp:sp>
    <dsp:sp modelId="{E6969B78-0685-493D-A1B6-0203AE86639A}">
      <dsp:nvSpPr>
        <dsp:cNvPr id="0" name=""/>
        <dsp:cNvSpPr/>
      </dsp:nvSpPr>
      <dsp:spPr>
        <a:xfrm>
          <a:off x="7149" y="1680041"/>
          <a:ext cx="1037137" cy="51856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HR og organisasjon </a:t>
          </a:r>
          <a:br>
            <a:rPr lang="nb-NO" sz="700" kern="1200" dirty="0"/>
          </a:br>
          <a:r>
            <a:rPr lang="nb-NO" sz="700" kern="1200" dirty="0"/>
            <a:t>Sidsel Brath </a:t>
          </a:r>
        </a:p>
      </dsp:txBody>
      <dsp:txXfrm>
        <a:off x="7149" y="1680041"/>
        <a:ext cx="1037137" cy="518568"/>
      </dsp:txXfrm>
    </dsp:sp>
    <dsp:sp modelId="{B114ED73-9A10-43C0-BC95-61D49794E44B}">
      <dsp:nvSpPr>
        <dsp:cNvPr id="0" name=""/>
        <dsp:cNvSpPr/>
      </dsp:nvSpPr>
      <dsp:spPr>
        <a:xfrm>
          <a:off x="266433" y="2416408"/>
          <a:ext cx="851718" cy="499459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Kantine rådhus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Adrie van Dijk</a:t>
          </a:r>
        </a:p>
      </dsp:txBody>
      <dsp:txXfrm>
        <a:off x="266433" y="2416408"/>
        <a:ext cx="851718" cy="499459"/>
      </dsp:txXfrm>
    </dsp:sp>
    <dsp:sp modelId="{BAB7066A-D0CC-4D7A-8A5C-08B607E1D132}">
      <dsp:nvSpPr>
        <dsp:cNvPr id="0" name=""/>
        <dsp:cNvSpPr/>
      </dsp:nvSpPr>
      <dsp:spPr>
        <a:xfrm>
          <a:off x="1262085" y="1680041"/>
          <a:ext cx="1037137" cy="51856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Økonomisk planlegging og analyse </a:t>
          </a:r>
          <a:br>
            <a:rPr lang="nb-NO" sz="700" kern="1200" dirty="0"/>
          </a:br>
          <a:r>
            <a:rPr lang="nb-NO" sz="700" kern="1200" dirty="0"/>
            <a:t>Ole Rolstad</a:t>
          </a:r>
        </a:p>
      </dsp:txBody>
      <dsp:txXfrm>
        <a:off x="1262085" y="1680041"/>
        <a:ext cx="1037137" cy="518568"/>
      </dsp:txXfrm>
    </dsp:sp>
    <dsp:sp modelId="{31F80A34-25BB-4C52-B21E-D4A6B00D2952}">
      <dsp:nvSpPr>
        <dsp:cNvPr id="0" name=""/>
        <dsp:cNvSpPr/>
      </dsp:nvSpPr>
      <dsp:spPr>
        <a:xfrm>
          <a:off x="1521370" y="2416408"/>
          <a:ext cx="987468" cy="51856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Fellesenhet Økonomi </a:t>
          </a:r>
          <a:br>
            <a:rPr lang="nb-NO" sz="700" kern="1200" dirty="0"/>
          </a:br>
          <a:r>
            <a:rPr lang="nb-NO" sz="700" kern="1200" dirty="0"/>
            <a:t>Anne Olasveen Holen </a:t>
          </a:r>
        </a:p>
      </dsp:txBody>
      <dsp:txXfrm>
        <a:off x="1521370" y="2416408"/>
        <a:ext cx="987468" cy="518568"/>
      </dsp:txXfrm>
    </dsp:sp>
    <dsp:sp modelId="{8A3E6AD0-99FE-4D1E-8153-9A5751E8F402}">
      <dsp:nvSpPr>
        <dsp:cNvPr id="0" name=""/>
        <dsp:cNvSpPr/>
      </dsp:nvSpPr>
      <dsp:spPr>
        <a:xfrm>
          <a:off x="1521370" y="3152776"/>
          <a:ext cx="969785" cy="463543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Digitalisering og IT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Monika Lille-Mæhlum </a:t>
          </a:r>
        </a:p>
      </dsp:txBody>
      <dsp:txXfrm>
        <a:off x="1521370" y="3152776"/>
        <a:ext cx="969785" cy="463543"/>
      </dsp:txXfrm>
    </dsp:sp>
    <dsp:sp modelId="{DD921B09-EBCE-4970-A498-D2F1F6E9D408}">
      <dsp:nvSpPr>
        <dsp:cNvPr id="0" name=""/>
        <dsp:cNvSpPr/>
      </dsp:nvSpPr>
      <dsp:spPr>
        <a:xfrm>
          <a:off x="1521370" y="3834118"/>
          <a:ext cx="957101" cy="385721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Controllerenheten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Arnhild Moheim</a:t>
          </a:r>
        </a:p>
      </dsp:txBody>
      <dsp:txXfrm>
        <a:off x="1521370" y="3834118"/>
        <a:ext cx="957101" cy="385721"/>
      </dsp:txXfrm>
    </dsp:sp>
    <dsp:sp modelId="{3614627F-DE28-4C89-8B7B-7659BD181FB6}">
      <dsp:nvSpPr>
        <dsp:cNvPr id="0" name=""/>
        <dsp:cNvSpPr/>
      </dsp:nvSpPr>
      <dsp:spPr>
        <a:xfrm>
          <a:off x="2517021" y="1680041"/>
          <a:ext cx="1037137" cy="518568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Kommuneadvokat </a:t>
          </a:r>
          <a:br>
            <a:rPr lang="nb-NO" sz="700" kern="1200" dirty="0"/>
          </a:br>
          <a:r>
            <a:rPr lang="nb-NO" sz="700" kern="1200" dirty="0"/>
            <a:t>Thor Kristian Høilund </a:t>
          </a:r>
        </a:p>
      </dsp:txBody>
      <dsp:txXfrm>
        <a:off x="2517021" y="1680041"/>
        <a:ext cx="1037137" cy="518568"/>
      </dsp:txXfrm>
    </dsp:sp>
    <dsp:sp modelId="{3173A802-E335-4868-9E77-A0C8CDA4F5DE}">
      <dsp:nvSpPr>
        <dsp:cNvPr id="0" name=""/>
        <dsp:cNvSpPr/>
      </dsp:nvSpPr>
      <dsp:spPr>
        <a:xfrm>
          <a:off x="3771958" y="1680041"/>
          <a:ext cx="1037137" cy="518568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Kvalitet </a:t>
          </a:r>
          <a:br>
            <a:rPr lang="nb-NO" sz="700" kern="1200" dirty="0"/>
          </a:br>
          <a:r>
            <a:rPr lang="nb-NO" sz="700" kern="1200" dirty="0"/>
            <a:t>Pål Fløtre </a:t>
          </a:r>
        </a:p>
      </dsp:txBody>
      <dsp:txXfrm>
        <a:off x="3771958" y="1680041"/>
        <a:ext cx="1037137" cy="518568"/>
      </dsp:txXfrm>
    </dsp:sp>
    <dsp:sp modelId="{6CF5F643-224B-4503-B39D-62098830297C}">
      <dsp:nvSpPr>
        <dsp:cNvPr id="0" name=""/>
        <dsp:cNvSpPr/>
      </dsp:nvSpPr>
      <dsp:spPr>
        <a:xfrm>
          <a:off x="5026894" y="1680041"/>
          <a:ext cx="1037137" cy="518568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Strategi og analyse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Dag </a:t>
          </a:r>
          <a:r>
            <a:rPr lang="nb-NO" sz="700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Vågsnes</a:t>
          </a: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(konst.)</a:t>
          </a:r>
        </a:p>
      </dsp:txBody>
      <dsp:txXfrm>
        <a:off x="5026894" y="1680041"/>
        <a:ext cx="1037137" cy="518568"/>
      </dsp:txXfrm>
    </dsp:sp>
    <dsp:sp modelId="{61888344-BE26-47B4-A477-868D56C1E960}">
      <dsp:nvSpPr>
        <dsp:cNvPr id="0" name=""/>
        <dsp:cNvSpPr/>
      </dsp:nvSpPr>
      <dsp:spPr>
        <a:xfrm>
          <a:off x="6281830" y="1680041"/>
          <a:ext cx="1037137" cy="518568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Dokumentasjon og service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endParaRPr lang="nb-NO" sz="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6281830" y="1680041"/>
        <a:ext cx="1037137" cy="518568"/>
      </dsp:txXfrm>
    </dsp:sp>
    <dsp:sp modelId="{09B2C73F-0C83-4E91-8A96-64CB1EFD4466}">
      <dsp:nvSpPr>
        <dsp:cNvPr id="0" name=""/>
        <dsp:cNvSpPr/>
      </dsp:nvSpPr>
      <dsp:spPr>
        <a:xfrm>
          <a:off x="6541115" y="2416408"/>
          <a:ext cx="1037137" cy="455868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latin typeface="+mn-lt"/>
            </a:rPr>
            <a:t>Politisk sekretariat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latin typeface="+mn-lt"/>
            </a:rPr>
            <a:t>May Britt Haagensen (konst.)</a:t>
          </a:r>
        </a:p>
      </dsp:txBody>
      <dsp:txXfrm>
        <a:off x="6541115" y="2416408"/>
        <a:ext cx="1037137" cy="455868"/>
      </dsp:txXfrm>
    </dsp:sp>
    <dsp:sp modelId="{10E370E3-EEE7-472C-9200-FEF17B50E756}">
      <dsp:nvSpPr>
        <dsp:cNvPr id="0" name=""/>
        <dsp:cNvSpPr/>
      </dsp:nvSpPr>
      <dsp:spPr>
        <a:xfrm>
          <a:off x="6541115" y="3090076"/>
          <a:ext cx="1037137" cy="453229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latin typeface="+mn-lt"/>
            </a:rPr>
            <a:t>Hovedarkivet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latin typeface="+mn-lt"/>
            </a:rPr>
            <a:t>Eva Marie M. Mathisen</a:t>
          </a:r>
        </a:p>
      </dsp:txBody>
      <dsp:txXfrm>
        <a:off x="6541115" y="3090076"/>
        <a:ext cx="1037137" cy="453229"/>
      </dsp:txXfrm>
    </dsp:sp>
    <dsp:sp modelId="{86CFF968-FDBB-4CF5-B7D7-43FA2DA35B86}">
      <dsp:nvSpPr>
        <dsp:cNvPr id="0" name=""/>
        <dsp:cNvSpPr/>
      </dsp:nvSpPr>
      <dsp:spPr>
        <a:xfrm>
          <a:off x="7536767" y="1680041"/>
          <a:ext cx="1037137" cy="518568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Innkjøp </a:t>
          </a:r>
          <a:b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Trond-Erik Eriksen </a:t>
          </a:r>
        </a:p>
      </dsp:txBody>
      <dsp:txXfrm>
        <a:off x="7536767" y="1680041"/>
        <a:ext cx="1037137" cy="518568"/>
      </dsp:txXfrm>
    </dsp:sp>
    <dsp:sp modelId="{2842AB4A-DE59-47CD-BF93-BEE78119570A}">
      <dsp:nvSpPr>
        <dsp:cNvPr id="0" name=""/>
        <dsp:cNvSpPr/>
      </dsp:nvSpPr>
      <dsp:spPr>
        <a:xfrm>
          <a:off x="8791703" y="1640858"/>
          <a:ext cx="1052393" cy="490472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Kommunikasjon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Kjersti Morset</a:t>
          </a:r>
        </a:p>
      </dsp:txBody>
      <dsp:txXfrm>
        <a:off x="8791703" y="1640858"/>
        <a:ext cx="1052393" cy="490472"/>
      </dsp:txXfrm>
    </dsp:sp>
    <dsp:sp modelId="{6915F268-6285-444A-9F7C-C589AC7A4B52}">
      <dsp:nvSpPr>
        <dsp:cNvPr id="0" name=""/>
        <dsp:cNvSpPr/>
      </dsp:nvSpPr>
      <dsp:spPr>
        <a:xfrm>
          <a:off x="9054802" y="2388312"/>
          <a:ext cx="1037137" cy="453680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Servicetorg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Kjersti Morset</a:t>
          </a:r>
        </a:p>
      </dsp:txBody>
      <dsp:txXfrm>
        <a:off x="9054802" y="2388312"/>
        <a:ext cx="1037137" cy="453680"/>
      </dsp:txXfrm>
    </dsp:sp>
    <dsp:sp modelId="{281DC34B-1B75-4AC3-BB39-C43C3E9A2C7B}">
      <dsp:nvSpPr>
        <dsp:cNvPr id="0" name=""/>
        <dsp:cNvSpPr/>
      </dsp:nvSpPr>
      <dsp:spPr>
        <a:xfrm>
          <a:off x="10061896" y="1680041"/>
          <a:ext cx="1037137" cy="51856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Lillehammer-regionen Vekst </a:t>
          </a:r>
          <a:br>
            <a:rPr lang="nb-NO" sz="700" kern="1200" dirty="0"/>
          </a:br>
          <a:r>
            <a:rPr lang="nb-NO" sz="700" kern="1200" dirty="0"/>
            <a:t>Eirik Haagensen</a:t>
          </a:r>
        </a:p>
      </dsp:txBody>
      <dsp:txXfrm>
        <a:off x="10061896" y="1680041"/>
        <a:ext cx="1037137" cy="518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22AFE-3505-41A8-8420-BC2E21E0353F}">
      <dsp:nvSpPr>
        <dsp:cNvPr id="0" name=""/>
        <dsp:cNvSpPr/>
      </dsp:nvSpPr>
      <dsp:spPr>
        <a:xfrm>
          <a:off x="10658340" y="811768"/>
          <a:ext cx="107829" cy="1730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21"/>
              </a:lnTo>
              <a:lnTo>
                <a:pt x="107829" y="17301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E6FDF-4341-453D-98B6-5C576D47BB24}">
      <dsp:nvSpPr>
        <dsp:cNvPr id="0" name=""/>
        <dsp:cNvSpPr/>
      </dsp:nvSpPr>
      <dsp:spPr>
        <a:xfrm>
          <a:off x="10658340" y="811768"/>
          <a:ext cx="107829" cy="1255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214"/>
              </a:lnTo>
              <a:lnTo>
                <a:pt x="107829" y="125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67B89-3427-496C-9716-69CCAD8F939B}">
      <dsp:nvSpPr>
        <dsp:cNvPr id="0" name=""/>
        <dsp:cNvSpPr/>
      </dsp:nvSpPr>
      <dsp:spPr>
        <a:xfrm>
          <a:off x="10658340" y="811768"/>
          <a:ext cx="107829" cy="78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308"/>
              </a:lnTo>
              <a:lnTo>
                <a:pt x="107829" y="780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D7408-6012-4062-994E-6C693650E68A}">
      <dsp:nvSpPr>
        <dsp:cNvPr id="0" name=""/>
        <dsp:cNvSpPr/>
      </dsp:nvSpPr>
      <dsp:spPr>
        <a:xfrm>
          <a:off x="10658340" y="811768"/>
          <a:ext cx="107829" cy="305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1"/>
              </a:lnTo>
              <a:lnTo>
                <a:pt x="107829" y="305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DA3E0-3F5E-4E5D-974F-D0BED614D313}">
      <dsp:nvSpPr>
        <dsp:cNvPr id="0" name=""/>
        <dsp:cNvSpPr/>
      </dsp:nvSpPr>
      <dsp:spPr>
        <a:xfrm>
          <a:off x="6088316" y="334578"/>
          <a:ext cx="5057789" cy="142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16"/>
              </a:lnTo>
              <a:lnTo>
                <a:pt x="5057789" y="72516"/>
              </a:lnTo>
              <a:lnTo>
                <a:pt x="5057789" y="14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D5B14-1593-413C-934D-C52B36D60BC2}">
      <dsp:nvSpPr>
        <dsp:cNvPr id="0" name=""/>
        <dsp:cNvSpPr/>
      </dsp:nvSpPr>
      <dsp:spPr>
        <a:xfrm>
          <a:off x="6088316" y="334578"/>
          <a:ext cx="3600348" cy="142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16"/>
              </a:lnTo>
              <a:lnTo>
                <a:pt x="3600348" y="72516"/>
              </a:lnTo>
              <a:lnTo>
                <a:pt x="3600348" y="14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7D2E1-B768-4052-8CFF-CB04756F7B2F}">
      <dsp:nvSpPr>
        <dsp:cNvPr id="0" name=""/>
        <dsp:cNvSpPr/>
      </dsp:nvSpPr>
      <dsp:spPr>
        <a:xfrm>
          <a:off x="7938584" y="811768"/>
          <a:ext cx="107829" cy="1730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21"/>
              </a:lnTo>
              <a:lnTo>
                <a:pt x="107829" y="17301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597DC-73FA-4235-A2A4-D80BF5EE0437}">
      <dsp:nvSpPr>
        <dsp:cNvPr id="0" name=""/>
        <dsp:cNvSpPr/>
      </dsp:nvSpPr>
      <dsp:spPr>
        <a:xfrm>
          <a:off x="7938584" y="811768"/>
          <a:ext cx="107829" cy="1255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214"/>
              </a:lnTo>
              <a:lnTo>
                <a:pt x="107829" y="125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F3C83-4880-432E-84EC-6A918CBE7393}">
      <dsp:nvSpPr>
        <dsp:cNvPr id="0" name=""/>
        <dsp:cNvSpPr/>
      </dsp:nvSpPr>
      <dsp:spPr>
        <a:xfrm>
          <a:off x="7938584" y="811768"/>
          <a:ext cx="107829" cy="78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308"/>
              </a:lnTo>
              <a:lnTo>
                <a:pt x="107829" y="780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30378-B114-4EF1-8D80-89EE532C4D78}">
      <dsp:nvSpPr>
        <dsp:cNvPr id="0" name=""/>
        <dsp:cNvSpPr/>
      </dsp:nvSpPr>
      <dsp:spPr>
        <a:xfrm>
          <a:off x="7938584" y="811768"/>
          <a:ext cx="107829" cy="305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1"/>
              </a:lnTo>
              <a:lnTo>
                <a:pt x="107829" y="305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0CA00-F8C7-4B38-A579-9DD85991AC43}">
      <dsp:nvSpPr>
        <dsp:cNvPr id="0" name=""/>
        <dsp:cNvSpPr/>
      </dsp:nvSpPr>
      <dsp:spPr>
        <a:xfrm>
          <a:off x="6088316" y="334578"/>
          <a:ext cx="2338033" cy="142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16"/>
              </a:lnTo>
              <a:lnTo>
                <a:pt x="2338033" y="72516"/>
              </a:lnTo>
              <a:lnTo>
                <a:pt x="2338033" y="14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89973-1DCB-42DB-B371-8FB88810EB58}">
      <dsp:nvSpPr>
        <dsp:cNvPr id="0" name=""/>
        <dsp:cNvSpPr/>
      </dsp:nvSpPr>
      <dsp:spPr>
        <a:xfrm>
          <a:off x="6971279" y="809484"/>
          <a:ext cx="100332" cy="1257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7498"/>
              </a:lnTo>
              <a:lnTo>
                <a:pt x="100332" y="12574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59A2D-D1F0-4F73-81EA-1A6EF946FE36}">
      <dsp:nvSpPr>
        <dsp:cNvPr id="0" name=""/>
        <dsp:cNvSpPr/>
      </dsp:nvSpPr>
      <dsp:spPr>
        <a:xfrm>
          <a:off x="6971279" y="809484"/>
          <a:ext cx="100332" cy="782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592"/>
              </a:lnTo>
              <a:lnTo>
                <a:pt x="100332" y="782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EFA1E-6C5C-40B3-B9A9-93B5AF4D654A}">
      <dsp:nvSpPr>
        <dsp:cNvPr id="0" name=""/>
        <dsp:cNvSpPr/>
      </dsp:nvSpPr>
      <dsp:spPr>
        <a:xfrm>
          <a:off x="6971279" y="809484"/>
          <a:ext cx="100332" cy="307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685"/>
              </a:lnTo>
              <a:lnTo>
                <a:pt x="100332" y="3076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9FB4E-95C4-428A-8FC4-072B0954A241}">
      <dsp:nvSpPr>
        <dsp:cNvPr id="0" name=""/>
        <dsp:cNvSpPr/>
      </dsp:nvSpPr>
      <dsp:spPr>
        <a:xfrm>
          <a:off x="6088316" y="334578"/>
          <a:ext cx="1150516" cy="140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32"/>
              </a:lnTo>
              <a:lnTo>
                <a:pt x="1150516" y="70232"/>
              </a:lnTo>
              <a:lnTo>
                <a:pt x="1150516" y="1404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BBF9C-CE6C-4420-81CC-17B852637363}">
      <dsp:nvSpPr>
        <dsp:cNvPr id="0" name=""/>
        <dsp:cNvSpPr/>
      </dsp:nvSpPr>
      <dsp:spPr>
        <a:xfrm>
          <a:off x="5741536" y="811768"/>
          <a:ext cx="107829" cy="5529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9373"/>
              </a:lnTo>
              <a:lnTo>
                <a:pt x="107829" y="55293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32055-8B1E-4F2F-97C2-2CE2956DB97B}">
      <dsp:nvSpPr>
        <dsp:cNvPr id="0" name=""/>
        <dsp:cNvSpPr/>
      </dsp:nvSpPr>
      <dsp:spPr>
        <a:xfrm>
          <a:off x="5741536" y="811768"/>
          <a:ext cx="107829" cy="5054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4466"/>
              </a:lnTo>
              <a:lnTo>
                <a:pt x="107829" y="50544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75E95-79E2-47AC-95B1-DB39B14B1EA8}">
      <dsp:nvSpPr>
        <dsp:cNvPr id="0" name=""/>
        <dsp:cNvSpPr/>
      </dsp:nvSpPr>
      <dsp:spPr>
        <a:xfrm>
          <a:off x="5741536" y="811768"/>
          <a:ext cx="107829" cy="457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9560"/>
              </a:lnTo>
              <a:lnTo>
                <a:pt x="107829" y="45795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7238D-5492-409C-9506-BBED07D6F9E2}">
      <dsp:nvSpPr>
        <dsp:cNvPr id="0" name=""/>
        <dsp:cNvSpPr/>
      </dsp:nvSpPr>
      <dsp:spPr>
        <a:xfrm>
          <a:off x="5741536" y="811768"/>
          <a:ext cx="107829" cy="4104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653"/>
              </a:lnTo>
              <a:lnTo>
                <a:pt x="107829" y="41046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69AB0-D038-4E8D-845E-3A5C4E010A47}">
      <dsp:nvSpPr>
        <dsp:cNvPr id="0" name=""/>
        <dsp:cNvSpPr/>
      </dsp:nvSpPr>
      <dsp:spPr>
        <a:xfrm>
          <a:off x="5741536" y="811768"/>
          <a:ext cx="107829" cy="3629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9747"/>
              </a:lnTo>
              <a:lnTo>
                <a:pt x="107829" y="3629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B9C35-7A53-46A8-A2A0-93C0328D7172}">
      <dsp:nvSpPr>
        <dsp:cNvPr id="0" name=""/>
        <dsp:cNvSpPr/>
      </dsp:nvSpPr>
      <dsp:spPr>
        <a:xfrm>
          <a:off x="5741536" y="811768"/>
          <a:ext cx="107829" cy="3154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840"/>
              </a:lnTo>
              <a:lnTo>
                <a:pt x="107829" y="31548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C1850-7E19-48FE-9A0E-79D237BF044E}">
      <dsp:nvSpPr>
        <dsp:cNvPr id="0" name=""/>
        <dsp:cNvSpPr/>
      </dsp:nvSpPr>
      <dsp:spPr>
        <a:xfrm>
          <a:off x="5741536" y="811768"/>
          <a:ext cx="107829" cy="2679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934"/>
              </a:lnTo>
              <a:lnTo>
                <a:pt x="107829" y="26799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10E0C-3344-4CC0-AC7F-709DE2C9FC5A}">
      <dsp:nvSpPr>
        <dsp:cNvPr id="0" name=""/>
        <dsp:cNvSpPr/>
      </dsp:nvSpPr>
      <dsp:spPr>
        <a:xfrm>
          <a:off x="5741536" y="811768"/>
          <a:ext cx="107829" cy="220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027"/>
              </a:lnTo>
              <a:lnTo>
                <a:pt x="107829" y="2205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DEA09-D2F4-4F7F-A780-C4DDD78755DA}">
      <dsp:nvSpPr>
        <dsp:cNvPr id="0" name=""/>
        <dsp:cNvSpPr/>
      </dsp:nvSpPr>
      <dsp:spPr>
        <a:xfrm>
          <a:off x="5741536" y="811768"/>
          <a:ext cx="107829" cy="1730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21"/>
              </a:lnTo>
              <a:lnTo>
                <a:pt x="107829" y="17301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50F6B-C4A5-423F-AFDE-132B429FCCD8}">
      <dsp:nvSpPr>
        <dsp:cNvPr id="0" name=""/>
        <dsp:cNvSpPr/>
      </dsp:nvSpPr>
      <dsp:spPr>
        <a:xfrm>
          <a:off x="5741536" y="811768"/>
          <a:ext cx="107829" cy="1255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214"/>
              </a:lnTo>
              <a:lnTo>
                <a:pt x="107829" y="125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F1A0B-55B8-49F6-A950-72B91F154F62}">
      <dsp:nvSpPr>
        <dsp:cNvPr id="0" name=""/>
        <dsp:cNvSpPr/>
      </dsp:nvSpPr>
      <dsp:spPr>
        <a:xfrm>
          <a:off x="5741536" y="811768"/>
          <a:ext cx="107829" cy="78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308"/>
              </a:lnTo>
              <a:lnTo>
                <a:pt x="107829" y="780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83964-0043-4BA0-9B83-CB3531A8C763}">
      <dsp:nvSpPr>
        <dsp:cNvPr id="0" name=""/>
        <dsp:cNvSpPr/>
      </dsp:nvSpPr>
      <dsp:spPr>
        <a:xfrm>
          <a:off x="5741536" y="811768"/>
          <a:ext cx="107829" cy="305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1"/>
              </a:lnTo>
              <a:lnTo>
                <a:pt x="107829" y="305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B7AFC-F9EF-423A-98B6-3D4F6A747A40}">
      <dsp:nvSpPr>
        <dsp:cNvPr id="0" name=""/>
        <dsp:cNvSpPr/>
      </dsp:nvSpPr>
      <dsp:spPr>
        <a:xfrm>
          <a:off x="6088316" y="334578"/>
          <a:ext cx="140985" cy="142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16"/>
              </a:lnTo>
              <a:lnTo>
                <a:pt x="140985" y="72516"/>
              </a:lnTo>
              <a:lnTo>
                <a:pt x="140985" y="14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06DA1-C09C-4AC5-874C-C81354918654}">
      <dsp:nvSpPr>
        <dsp:cNvPr id="0" name=""/>
        <dsp:cNvSpPr/>
      </dsp:nvSpPr>
      <dsp:spPr>
        <a:xfrm>
          <a:off x="4284095" y="811768"/>
          <a:ext cx="205393" cy="457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9560"/>
              </a:lnTo>
              <a:lnTo>
                <a:pt x="205393" y="45795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B9B03-8395-4FF3-9FFA-71EA5FC20EAA}">
      <dsp:nvSpPr>
        <dsp:cNvPr id="0" name=""/>
        <dsp:cNvSpPr/>
      </dsp:nvSpPr>
      <dsp:spPr>
        <a:xfrm>
          <a:off x="4284095" y="811768"/>
          <a:ext cx="205393" cy="4104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653"/>
              </a:lnTo>
              <a:lnTo>
                <a:pt x="205393" y="41046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A236D-77B9-464B-B8AE-257239209F1E}">
      <dsp:nvSpPr>
        <dsp:cNvPr id="0" name=""/>
        <dsp:cNvSpPr/>
      </dsp:nvSpPr>
      <dsp:spPr>
        <a:xfrm>
          <a:off x="4284095" y="811768"/>
          <a:ext cx="205393" cy="3629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9747"/>
              </a:lnTo>
              <a:lnTo>
                <a:pt x="205393" y="3629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BEFBB-5FA4-4877-8EE4-95D34C2EC4D7}">
      <dsp:nvSpPr>
        <dsp:cNvPr id="0" name=""/>
        <dsp:cNvSpPr/>
      </dsp:nvSpPr>
      <dsp:spPr>
        <a:xfrm>
          <a:off x="4284095" y="811768"/>
          <a:ext cx="205393" cy="3154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840"/>
              </a:lnTo>
              <a:lnTo>
                <a:pt x="205393" y="31548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9E5AA-11B4-4A0A-8ED5-3E5A1CCF747D}">
      <dsp:nvSpPr>
        <dsp:cNvPr id="0" name=""/>
        <dsp:cNvSpPr/>
      </dsp:nvSpPr>
      <dsp:spPr>
        <a:xfrm>
          <a:off x="4284095" y="811768"/>
          <a:ext cx="178878" cy="2211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1121"/>
              </a:lnTo>
              <a:lnTo>
                <a:pt x="178878" y="22111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94112-09A0-49D7-8C87-C2520D6D7D41}">
      <dsp:nvSpPr>
        <dsp:cNvPr id="0" name=""/>
        <dsp:cNvSpPr/>
      </dsp:nvSpPr>
      <dsp:spPr>
        <a:xfrm>
          <a:off x="4284095" y="811768"/>
          <a:ext cx="187714" cy="2673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3422"/>
              </a:lnTo>
              <a:lnTo>
                <a:pt x="187714" y="26734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8C2AE-1900-4769-85B8-7426C21B0E61}">
      <dsp:nvSpPr>
        <dsp:cNvPr id="0" name=""/>
        <dsp:cNvSpPr/>
      </dsp:nvSpPr>
      <dsp:spPr>
        <a:xfrm>
          <a:off x="4284095" y="811768"/>
          <a:ext cx="205393" cy="1730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21"/>
              </a:lnTo>
              <a:lnTo>
                <a:pt x="205393" y="17301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D59DE-703B-4864-BFDE-3A5CEEC39F9F}">
      <dsp:nvSpPr>
        <dsp:cNvPr id="0" name=""/>
        <dsp:cNvSpPr/>
      </dsp:nvSpPr>
      <dsp:spPr>
        <a:xfrm>
          <a:off x="4284095" y="811768"/>
          <a:ext cx="205393" cy="1255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214"/>
              </a:lnTo>
              <a:lnTo>
                <a:pt x="205393" y="125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32317-805E-4742-9F24-A5F280C45F33}">
      <dsp:nvSpPr>
        <dsp:cNvPr id="0" name=""/>
        <dsp:cNvSpPr/>
      </dsp:nvSpPr>
      <dsp:spPr>
        <a:xfrm>
          <a:off x="4284095" y="811768"/>
          <a:ext cx="205393" cy="78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308"/>
              </a:lnTo>
              <a:lnTo>
                <a:pt x="205393" y="780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A5AF3-6D81-4F2F-9A4B-AA417AE5C896}">
      <dsp:nvSpPr>
        <dsp:cNvPr id="0" name=""/>
        <dsp:cNvSpPr/>
      </dsp:nvSpPr>
      <dsp:spPr>
        <a:xfrm>
          <a:off x="4284095" y="811768"/>
          <a:ext cx="205393" cy="305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1"/>
              </a:lnTo>
              <a:lnTo>
                <a:pt x="205393" y="305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1C2DD-D896-4F2C-94A9-79129F6BB77F}">
      <dsp:nvSpPr>
        <dsp:cNvPr id="0" name=""/>
        <dsp:cNvSpPr/>
      </dsp:nvSpPr>
      <dsp:spPr>
        <a:xfrm>
          <a:off x="4771860" y="334578"/>
          <a:ext cx="1316455" cy="142749"/>
        </a:xfrm>
        <a:custGeom>
          <a:avLst/>
          <a:gdLst/>
          <a:ahLst/>
          <a:cxnLst/>
          <a:rect l="0" t="0" r="0" b="0"/>
          <a:pathLst>
            <a:path>
              <a:moveTo>
                <a:pt x="1316455" y="0"/>
              </a:moveTo>
              <a:lnTo>
                <a:pt x="1316455" y="72516"/>
              </a:lnTo>
              <a:lnTo>
                <a:pt x="0" y="72516"/>
              </a:lnTo>
              <a:lnTo>
                <a:pt x="0" y="14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ACCEB-671A-48F2-B278-E4DCFD9DD9FB}">
      <dsp:nvSpPr>
        <dsp:cNvPr id="0" name=""/>
        <dsp:cNvSpPr/>
      </dsp:nvSpPr>
      <dsp:spPr>
        <a:xfrm>
          <a:off x="3021780" y="811768"/>
          <a:ext cx="107829" cy="1730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121"/>
              </a:lnTo>
              <a:lnTo>
                <a:pt x="107829" y="17301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8149E-E3C5-4837-BB68-DD97F2BF563D}">
      <dsp:nvSpPr>
        <dsp:cNvPr id="0" name=""/>
        <dsp:cNvSpPr/>
      </dsp:nvSpPr>
      <dsp:spPr>
        <a:xfrm>
          <a:off x="3021780" y="811768"/>
          <a:ext cx="107829" cy="1255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214"/>
              </a:lnTo>
              <a:lnTo>
                <a:pt x="107829" y="125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8749A-3746-43F4-8507-12DA27AEDF00}">
      <dsp:nvSpPr>
        <dsp:cNvPr id="0" name=""/>
        <dsp:cNvSpPr/>
      </dsp:nvSpPr>
      <dsp:spPr>
        <a:xfrm>
          <a:off x="3021780" y="811768"/>
          <a:ext cx="107829" cy="78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308"/>
              </a:lnTo>
              <a:lnTo>
                <a:pt x="107829" y="780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04004-35C4-48B0-92EB-3EE5E7F99BB8}">
      <dsp:nvSpPr>
        <dsp:cNvPr id="0" name=""/>
        <dsp:cNvSpPr/>
      </dsp:nvSpPr>
      <dsp:spPr>
        <a:xfrm>
          <a:off x="3021780" y="811768"/>
          <a:ext cx="115923" cy="299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37"/>
              </a:lnTo>
              <a:lnTo>
                <a:pt x="115923" y="2990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2F8FA-48F9-4DCF-B38E-26AC697D2882}">
      <dsp:nvSpPr>
        <dsp:cNvPr id="0" name=""/>
        <dsp:cNvSpPr/>
      </dsp:nvSpPr>
      <dsp:spPr>
        <a:xfrm>
          <a:off x="3509545" y="334578"/>
          <a:ext cx="2578770" cy="142749"/>
        </a:xfrm>
        <a:custGeom>
          <a:avLst/>
          <a:gdLst/>
          <a:ahLst/>
          <a:cxnLst/>
          <a:rect l="0" t="0" r="0" b="0"/>
          <a:pathLst>
            <a:path>
              <a:moveTo>
                <a:pt x="2578770" y="0"/>
              </a:moveTo>
              <a:lnTo>
                <a:pt x="2578770" y="72516"/>
              </a:lnTo>
              <a:lnTo>
                <a:pt x="0" y="72516"/>
              </a:lnTo>
              <a:lnTo>
                <a:pt x="0" y="14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A58D0-45AE-4897-B609-002E2F8870C7}">
      <dsp:nvSpPr>
        <dsp:cNvPr id="0" name=""/>
        <dsp:cNvSpPr/>
      </dsp:nvSpPr>
      <dsp:spPr>
        <a:xfrm>
          <a:off x="2270036" y="334578"/>
          <a:ext cx="3818280" cy="140465"/>
        </a:xfrm>
        <a:custGeom>
          <a:avLst/>
          <a:gdLst/>
          <a:ahLst/>
          <a:cxnLst/>
          <a:rect l="0" t="0" r="0" b="0"/>
          <a:pathLst>
            <a:path>
              <a:moveTo>
                <a:pt x="3818280" y="0"/>
              </a:moveTo>
              <a:lnTo>
                <a:pt x="3818280" y="70232"/>
              </a:lnTo>
              <a:lnTo>
                <a:pt x="0" y="70232"/>
              </a:lnTo>
              <a:lnTo>
                <a:pt x="0" y="1404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D4A9D-6294-41AA-87E8-7E307AE4FF0F}">
      <dsp:nvSpPr>
        <dsp:cNvPr id="0" name=""/>
        <dsp:cNvSpPr/>
      </dsp:nvSpPr>
      <dsp:spPr>
        <a:xfrm>
          <a:off x="1083127" y="334578"/>
          <a:ext cx="5005188" cy="142749"/>
        </a:xfrm>
        <a:custGeom>
          <a:avLst/>
          <a:gdLst/>
          <a:ahLst/>
          <a:cxnLst/>
          <a:rect l="0" t="0" r="0" b="0"/>
          <a:pathLst>
            <a:path>
              <a:moveTo>
                <a:pt x="5005188" y="0"/>
              </a:moveTo>
              <a:lnTo>
                <a:pt x="5005188" y="72516"/>
              </a:lnTo>
              <a:lnTo>
                <a:pt x="0" y="72516"/>
              </a:lnTo>
              <a:lnTo>
                <a:pt x="0" y="14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4CCF9-5958-4632-BF17-9255C86A7CDC}">
      <dsp:nvSpPr>
        <dsp:cNvPr id="0" name=""/>
        <dsp:cNvSpPr/>
      </dsp:nvSpPr>
      <dsp:spPr>
        <a:xfrm>
          <a:off x="4605160" y="136"/>
          <a:ext cx="2966312" cy="33444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SEKTOR </a:t>
          </a:r>
          <a:r>
            <a:rPr lang="nb-NO" sz="700" kern="1200"/>
            <a:t>FOR OPPVEKST</a:t>
          </a:r>
          <a:r>
            <a:rPr lang="nb-NO" sz="700" kern="1200" dirty="0"/>
            <a:t>, UTDANNING OG KULTUR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Terje Næss </a:t>
          </a:r>
        </a:p>
      </dsp:txBody>
      <dsp:txXfrm>
        <a:off x="4605160" y="136"/>
        <a:ext cx="2966312" cy="334441"/>
      </dsp:txXfrm>
    </dsp:sp>
    <dsp:sp modelId="{FD3F3F3D-AEC7-408A-8916-B79490098415}">
      <dsp:nvSpPr>
        <dsp:cNvPr id="0" name=""/>
        <dsp:cNvSpPr/>
      </dsp:nvSpPr>
      <dsp:spPr>
        <a:xfrm>
          <a:off x="473421" y="477327"/>
          <a:ext cx="1219412" cy="334441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Fagavdeling OUK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Laila Owren</a:t>
          </a:r>
        </a:p>
      </dsp:txBody>
      <dsp:txXfrm>
        <a:off x="473421" y="477327"/>
        <a:ext cx="1219412" cy="334441"/>
      </dsp:txXfrm>
    </dsp:sp>
    <dsp:sp modelId="{C32C4B9E-4131-40DB-9DB9-A535E38655F5}">
      <dsp:nvSpPr>
        <dsp:cNvPr id="0" name=""/>
        <dsp:cNvSpPr/>
      </dsp:nvSpPr>
      <dsp:spPr>
        <a:xfrm>
          <a:off x="1855780" y="475043"/>
          <a:ext cx="828511" cy="356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Trygg oppvekst Lillehammer </a:t>
          </a:r>
          <a:br>
            <a:rPr lang="nb-NO" sz="700" kern="1200" dirty="0"/>
          </a:br>
          <a:r>
            <a:rPr lang="nb-NO" sz="700" kern="1200" dirty="0"/>
            <a:t>Jørgen S. Iversen</a:t>
          </a:r>
        </a:p>
      </dsp:txBody>
      <dsp:txXfrm>
        <a:off x="1855780" y="475043"/>
        <a:ext cx="828511" cy="356133"/>
      </dsp:txXfrm>
    </dsp:sp>
    <dsp:sp modelId="{7AF8DABD-5D98-40C4-8E37-A17CE83802F2}">
      <dsp:nvSpPr>
        <dsp:cNvPr id="0" name=""/>
        <dsp:cNvSpPr/>
      </dsp:nvSpPr>
      <dsp:spPr>
        <a:xfrm>
          <a:off x="2899839" y="477327"/>
          <a:ext cx="121941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Kultur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Olav Brostrup Müller</a:t>
          </a:r>
        </a:p>
      </dsp:txBody>
      <dsp:txXfrm>
        <a:off x="2899839" y="477327"/>
        <a:ext cx="1219412" cy="334441"/>
      </dsp:txXfrm>
    </dsp:sp>
    <dsp:sp modelId="{FE384FBE-D821-44AA-A187-0750227C69A5}">
      <dsp:nvSpPr>
        <dsp:cNvPr id="0" name=""/>
        <dsp:cNvSpPr/>
      </dsp:nvSpPr>
      <dsp:spPr>
        <a:xfrm>
          <a:off x="3137703" y="943585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Lillehammer kulturskole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Eivind Nåvik </a:t>
          </a:r>
          <a:endParaRPr lang="nb-NO" sz="700" kern="1200" dirty="0">
            <a:latin typeface="+mn-lt"/>
            <a:ea typeface="+mn-ea"/>
            <a:cs typeface="+mn-cs"/>
          </a:endParaRPr>
        </a:p>
      </dsp:txBody>
      <dsp:txXfrm>
        <a:off x="3137703" y="943585"/>
        <a:ext cx="834337" cy="334441"/>
      </dsp:txXfrm>
    </dsp:sp>
    <dsp:sp modelId="{FFBF75EE-BCA9-406E-B27B-DCA188A44C3F}">
      <dsp:nvSpPr>
        <dsp:cNvPr id="0" name=""/>
        <dsp:cNvSpPr/>
      </dsp:nvSpPr>
      <dsp:spPr>
        <a:xfrm>
          <a:off x="3129610" y="1424856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Lillehammer kino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  <a:ea typeface="+mn-ea"/>
              <a:cs typeface="+mn-cs"/>
            </a:rPr>
            <a:t>Clarissa Bergh </a:t>
          </a:r>
          <a:endParaRPr lang="nb-NO" sz="700" kern="1200" dirty="0">
            <a:latin typeface="+mn-lt"/>
            <a:ea typeface="+mn-ea"/>
            <a:cs typeface="+mn-cs"/>
          </a:endParaRPr>
        </a:p>
      </dsp:txBody>
      <dsp:txXfrm>
        <a:off x="3129610" y="1424856"/>
        <a:ext cx="834337" cy="334441"/>
      </dsp:txXfrm>
    </dsp:sp>
    <dsp:sp modelId="{CB68036A-DFFD-43DC-B849-1393584F5340}">
      <dsp:nvSpPr>
        <dsp:cNvPr id="0" name=""/>
        <dsp:cNvSpPr/>
      </dsp:nvSpPr>
      <dsp:spPr>
        <a:xfrm>
          <a:off x="3129610" y="1899763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</a:rPr>
            <a:t>Lillehammer </a:t>
          </a:r>
          <a:r>
            <a:rPr lang="nb-NO" sz="700" kern="1200">
              <a:latin typeface="+mn-lt"/>
              <a:ea typeface="+mn-ea"/>
              <a:cs typeface="+mn-cs"/>
            </a:rPr>
            <a:t>bibliotek</a:t>
          </a:r>
          <a:r>
            <a:rPr lang="nb-NO" sz="700" kern="1200">
              <a:latin typeface="+mn-lt"/>
            </a:rPr>
            <a:t> </a:t>
          </a:r>
          <a:br>
            <a:rPr lang="nb-NO" sz="700" kern="1200">
              <a:latin typeface="+mn-lt"/>
            </a:rPr>
          </a:br>
          <a:r>
            <a:rPr lang="nb-NO" sz="700" kern="1200">
              <a:latin typeface="+mn-lt"/>
            </a:rPr>
            <a:t> Cathrine Strøm</a:t>
          </a:r>
          <a:endParaRPr lang="nb-NO" sz="700" kern="1200" dirty="0">
            <a:latin typeface="+mn-lt"/>
          </a:endParaRPr>
        </a:p>
      </dsp:txBody>
      <dsp:txXfrm>
        <a:off x="3129610" y="1899763"/>
        <a:ext cx="834337" cy="334441"/>
      </dsp:txXfrm>
    </dsp:sp>
    <dsp:sp modelId="{EECED255-04BE-4D29-A80D-A974C64D6568}">
      <dsp:nvSpPr>
        <dsp:cNvPr id="0" name=""/>
        <dsp:cNvSpPr/>
      </dsp:nvSpPr>
      <dsp:spPr>
        <a:xfrm>
          <a:off x="3129610" y="2374669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latin typeface="+mn-lt"/>
            </a:rPr>
            <a:t>Kultur- og fritid </a:t>
          </a:r>
          <a:br>
            <a:rPr lang="nb-NO" sz="700" kern="1200">
              <a:latin typeface="+mn-lt"/>
            </a:rPr>
          </a:br>
          <a:r>
            <a:rPr lang="nb-NO" sz="700" kern="1200">
              <a:latin typeface="+mn-lt"/>
              <a:ea typeface="+mn-ea"/>
              <a:cs typeface="+mn-cs"/>
            </a:rPr>
            <a:t>Maria</a:t>
          </a:r>
          <a:r>
            <a:rPr lang="nb-NO" sz="700" kern="1200">
              <a:latin typeface="+mn-lt"/>
            </a:rPr>
            <a:t> Seines </a:t>
          </a:r>
          <a:endParaRPr lang="nb-NO" sz="700" kern="1200" dirty="0">
            <a:latin typeface="+mn-lt"/>
          </a:endParaRPr>
        </a:p>
      </dsp:txBody>
      <dsp:txXfrm>
        <a:off x="3129610" y="2374669"/>
        <a:ext cx="834337" cy="334441"/>
      </dsp:txXfrm>
    </dsp:sp>
    <dsp:sp modelId="{8320E83F-B6DD-4541-977F-7E34005B3CEA}">
      <dsp:nvSpPr>
        <dsp:cNvPr id="0" name=""/>
        <dsp:cNvSpPr/>
      </dsp:nvSpPr>
      <dsp:spPr>
        <a:xfrm>
          <a:off x="4162154" y="477327"/>
          <a:ext cx="121941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Grunnskole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Trond Johnsen</a:t>
          </a:r>
        </a:p>
      </dsp:txBody>
      <dsp:txXfrm>
        <a:off x="4162154" y="477327"/>
        <a:ext cx="1219412" cy="334441"/>
      </dsp:txXfrm>
    </dsp:sp>
    <dsp:sp modelId="{898C0D02-26F1-409F-9241-B906606AB4BB}">
      <dsp:nvSpPr>
        <dsp:cNvPr id="0" name=""/>
        <dsp:cNvSpPr/>
      </dsp:nvSpPr>
      <dsp:spPr>
        <a:xfrm>
          <a:off x="4489488" y="949950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Hammartun skole </a:t>
          </a:r>
          <a:br>
            <a:rPr lang="nb-NO" sz="700" kern="1200" dirty="0"/>
          </a:br>
          <a:r>
            <a:rPr lang="nb-NO" sz="700" kern="1200" dirty="0"/>
            <a:t>Hege Karlsen</a:t>
          </a:r>
        </a:p>
      </dsp:txBody>
      <dsp:txXfrm>
        <a:off x="4489488" y="949950"/>
        <a:ext cx="834337" cy="334441"/>
      </dsp:txXfrm>
    </dsp:sp>
    <dsp:sp modelId="{A6C6C9D4-AA68-44B0-9D7B-8BF9BAB59ABD}">
      <dsp:nvSpPr>
        <dsp:cNvPr id="0" name=""/>
        <dsp:cNvSpPr/>
      </dsp:nvSpPr>
      <dsp:spPr>
        <a:xfrm>
          <a:off x="4489488" y="1424856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Jørstadmoen skole </a:t>
          </a:r>
          <a:br>
            <a:rPr lang="nb-NO" sz="700" kern="1200" dirty="0"/>
          </a:br>
          <a:r>
            <a:rPr lang="nb-NO" sz="700" kern="1200" dirty="0"/>
            <a:t>Vemund Bjørke</a:t>
          </a:r>
        </a:p>
      </dsp:txBody>
      <dsp:txXfrm>
        <a:off x="4489488" y="1424856"/>
        <a:ext cx="834337" cy="334441"/>
      </dsp:txXfrm>
    </dsp:sp>
    <dsp:sp modelId="{C3AA1702-2454-442E-B9A4-893B6A209E7E}">
      <dsp:nvSpPr>
        <dsp:cNvPr id="0" name=""/>
        <dsp:cNvSpPr/>
      </dsp:nvSpPr>
      <dsp:spPr>
        <a:xfrm>
          <a:off x="4489488" y="1899763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Nordre Ål skole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Reidun L. </a:t>
          </a:r>
          <a:r>
            <a:rPr lang="nb-NO" sz="700" kern="1200"/>
            <a:t>Stalsberg</a:t>
          </a:r>
          <a:endParaRPr lang="nb-NO" sz="700" kern="1200" dirty="0"/>
        </a:p>
      </dsp:txBody>
      <dsp:txXfrm>
        <a:off x="4489488" y="1899763"/>
        <a:ext cx="834337" cy="334441"/>
      </dsp:txXfrm>
    </dsp:sp>
    <dsp:sp modelId="{4C516113-3B1D-49EE-A349-BAD36C48D30F}">
      <dsp:nvSpPr>
        <dsp:cNvPr id="0" name=""/>
        <dsp:cNvSpPr/>
      </dsp:nvSpPr>
      <dsp:spPr>
        <a:xfrm>
          <a:off x="4489488" y="2374669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 err="1"/>
            <a:t>Vingar</a:t>
          </a:r>
          <a:r>
            <a:rPr lang="nb-NO" sz="700" kern="1200" dirty="0"/>
            <a:t> skole </a:t>
          </a:r>
          <a:br>
            <a:rPr lang="nb-NO" sz="700" kern="1200" dirty="0"/>
          </a:br>
          <a:r>
            <a:rPr lang="nb-NO" sz="700" kern="1200" dirty="0"/>
            <a:t>Trine Skjellerudsveen</a:t>
          </a:r>
        </a:p>
      </dsp:txBody>
      <dsp:txXfrm>
        <a:off x="4489488" y="2374669"/>
        <a:ext cx="834337" cy="334441"/>
      </dsp:txXfrm>
    </dsp:sp>
    <dsp:sp modelId="{D94A0EC6-E384-418D-B28E-B67924F8E25B}">
      <dsp:nvSpPr>
        <dsp:cNvPr id="0" name=""/>
        <dsp:cNvSpPr/>
      </dsp:nvSpPr>
      <dsp:spPr>
        <a:xfrm>
          <a:off x="4471809" y="3317971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Søre Ål  skole </a:t>
          </a:r>
          <a:br>
            <a:rPr lang="nb-NO" sz="700" kern="1200" dirty="0"/>
          </a:br>
          <a:r>
            <a:rPr lang="nb-NO" sz="700" kern="1200" dirty="0"/>
            <a:t>Fred Steinar Botten</a:t>
          </a:r>
        </a:p>
      </dsp:txBody>
      <dsp:txXfrm>
        <a:off x="4471809" y="3317971"/>
        <a:ext cx="834337" cy="334441"/>
      </dsp:txXfrm>
    </dsp:sp>
    <dsp:sp modelId="{5652591F-A6E0-4B9D-9DB3-CFBB43989DD4}">
      <dsp:nvSpPr>
        <dsp:cNvPr id="0" name=""/>
        <dsp:cNvSpPr/>
      </dsp:nvSpPr>
      <dsp:spPr>
        <a:xfrm>
          <a:off x="4462974" y="2855669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 err="1"/>
            <a:t>Røyslimoen</a:t>
          </a:r>
          <a:r>
            <a:rPr lang="nb-NO" sz="700" kern="1200" dirty="0"/>
            <a:t> skole </a:t>
          </a:r>
          <a:br>
            <a:rPr lang="nb-NO" sz="700" kern="1200" dirty="0"/>
          </a:br>
          <a:r>
            <a:rPr lang="nb-NO" sz="700" kern="1200" dirty="0"/>
            <a:t>Trude Halvorsen</a:t>
          </a:r>
        </a:p>
      </dsp:txBody>
      <dsp:txXfrm>
        <a:off x="4462974" y="2855669"/>
        <a:ext cx="834337" cy="334441"/>
      </dsp:txXfrm>
    </dsp:sp>
    <dsp:sp modelId="{4A18D1E1-A2BE-4B97-BD3A-E6F7EA4954F8}">
      <dsp:nvSpPr>
        <dsp:cNvPr id="0" name=""/>
        <dsp:cNvSpPr/>
      </dsp:nvSpPr>
      <dsp:spPr>
        <a:xfrm>
          <a:off x="4489488" y="3799389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Vingrom skole </a:t>
          </a:r>
          <a:br>
            <a:rPr lang="nb-NO" sz="700" kern="1200" dirty="0"/>
          </a:br>
          <a:r>
            <a:rPr lang="nb-NO" sz="700" kern="1200" dirty="0"/>
            <a:t>Gro Skramstad </a:t>
          </a:r>
        </a:p>
      </dsp:txBody>
      <dsp:txXfrm>
        <a:off x="4489488" y="3799389"/>
        <a:ext cx="834337" cy="334441"/>
      </dsp:txXfrm>
    </dsp:sp>
    <dsp:sp modelId="{9DD6A8C4-E844-4649-8438-CC74BBFB5E0D}">
      <dsp:nvSpPr>
        <dsp:cNvPr id="0" name=""/>
        <dsp:cNvSpPr/>
      </dsp:nvSpPr>
      <dsp:spPr>
        <a:xfrm>
          <a:off x="4489488" y="4274295"/>
          <a:ext cx="83505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Smestad Ungdomsskole </a:t>
          </a:r>
          <a:br>
            <a:rPr lang="nb-NO" sz="700" kern="1200" dirty="0"/>
          </a:br>
          <a:r>
            <a:rPr lang="nb-NO" sz="700" kern="1200" dirty="0"/>
            <a:t>Lisbeth Solvang </a:t>
          </a:r>
        </a:p>
      </dsp:txBody>
      <dsp:txXfrm>
        <a:off x="4489488" y="4274295"/>
        <a:ext cx="835052" cy="334441"/>
      </dsp:txXfrm>
    </dsp:sp>
    <dsp:sp modelId="{57729043-4C5E-4E2D-B5B4-60F9BCC0621B}">
      <dsp:nvSpPr>
        <dsp:cNvPr id="0" name=""/>
        <dsp:cNvSpPr/>
      </dsp:nvSpPr>
      <dsp:spPr>
        <a:xfrm>
          <a:off x="4489488" y="4749202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Åretta ungdomsskole </a:t>
          </a:r>
          <a:br>
            <a:rPr lang="nb-NO" sz="700" kern="1200" dirty="0"/>
          </a:br>
          <a:r>
            <a:rPr lang="nb-NO" sz="700" kern="1200" dirty="0"/>
            <a:t>Tor Homb (konst.)</a:t>
          </a:r>
        </a:p>
      </dsp:txBody>
      <dsp:txXfrm>
        <a:off x="4489488" y="4749202"/>
        <a:ext cx="834337" cy="334441"/>
      </dsp:txXfrm>
    </dsp:sp>
    <dsp:sp modelId="{ECC77EFF-B6A7-4AD4-923C-0E8D603D40A1}">
      <dsp:nvSpPr>
        <dsp:cNvPr id="0" name=""/>
        <dsp:cNvSpPr/>
      </dsp:nvSpPr>
      <dsp:spPr>
        <a:xfrm>
          <a:off x="4489488" y="5224108"/>
          <a:ext cx="83505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PPT </a:t>
          </a:r>
          <a:br>
            <a:rPr lang="nb-NO" sz="700" kern="1200" dirty="0"/>
          </a:br>
          <a:r>
            <a:rPr lang="nb-NO" sz="700" kern="1200" dirty="0"/>
            <a:t>Steinar Døsrønningen</a:t>
          </a:r>
        </a:p>
      </dsp:txBody>
      <dsp:txXfrm>
        <a:off x="4489488" y="5224108"/>
        <a:ext cx="835052" cy="334441"/>
      </dsp:txXfrm>
    </dsp:sp>
    <dsp:sp modelId="{E057CE75-69A6-4232-BCCD-B837FC3FE9A6}">
      <dsp:nvSpPr>
        <dsp:cNvPr id="0" name=""/>
        <dsp:cNvSpPr/>
      </dsp:nvSpPr>
      <dsp:spPr>
        <a:xfrm>
          <a:off x="5619595" y="477327"/>
          <a:ext cx="121941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Barnehage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Unni Nordhagen Gjermundsen </a:t>
          </a:r>
        </a:p>
      </dsp:txBody>
      <dsp:txXfrm>
        <a:off x="5619595" y="477327"/>
        <a:ext cx="1219412" cy="334441"/>
      </dsp:txXfrm>
    </dsp:sp>
    <dsp:sp modelId="{A7742B0F-5866-495D-84CD-B09C134BF81B}">
      <dsp:nvSpPr>
        <dsp:cNvPr id="0" name=""/>
        <dsp:cNvSpPr/>
      </dsp:nvSpPr>
      <dsp:spPr>
        <a:xfrm>
          <a:off x="5849366" y="949950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 err="1"/>
            <a:t>Vingar</a:t>
          </a:r>
          <a:r>
            <a:rPr lang="nb-NO" sz="700" kern="1200" dirty="0"/>
            <a:t> barnehage </a:t>
          </a:r>
          <a:br>
            <a:rPr lang="nb-NO" sz="700" kern="1200" dirty="0"/>
          </a:br>
          <a:r>
            <a:rPr lang="nb-NO" sz="700" kern="1200" dirty="0"/>
            <a:t>Jørgen A. Engnæs</a:t>
          </a:r>
        </a:p>
      </dsp:txBody>
      <dsp:txXfrm>
        <a:off x="5849366" y="949950"/>
        <a:ext cx="834337" cy="334441"/>
      </dsp:txXfrm>
    </dsp:sp>
    <dsp:sp modelId="{94E1B76D-5AE8-499A-8A25-58FF1003532C}">
      <dsp:nvSpPr>
        <dsp:cNvPr id="0" name=""/>
        <dsp:cNvSpPr/>
      </dsp:nvSpPr>
      <dsp:spPr>
        <a:xfrm>
          <a:off x="5849366" y="1424856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Vingrom barnehage </a:t>
          </a:r>
          <a:br>
            <a:rPr lang="nb-NO" sz="700" kern="1200" dirty="0"/>
          </a:br>
          <a:r>
            <a:rPr lang="nb-NO" sz="700" kern="1200" dirty="0"/>
            <a:t>Ragnhild Torbjørnsen </a:t>
          </a:r>
        </a:p>
      </dsp:txBody>
      <dsp:txXfrm>
        <a:off x="5849366" y="1424856"/>
        <a:ext cx="834337" cy="334441"/>
      </dsp:txXfrm>
    </dsp:sp>
    <dsp:sp modelId="{6CF49A63-24D5-4F8C-B88A-CA176279E9F7}">
      <dsp:nvSpPr>
        <dsp:cNvPr id="0" name=""/>
        <dsp:cNvSpPr/>
      </dsp:nvSpPr>
      <dsp:spPr>
        <a:xfrm>
          <a:off x="5849366" y="1899763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Jørstadmoen barnehage </a:t>
          </a:r>
          <a:br>
            <a:rPr lang="nb-NO" sz="700" kern="1200" dirty="0"/>
          </a:br>
          <a:r>
            <a:rPr lang="nb-NO" sz="700" kern="1200" dirty="0"/>
            <a:t>Anita Lohnsveen </a:t>
          </a:r>
        </a:p>
      </dsp:txBody>
      <dsp:txXfrm>
        <a:off x="5849366" y="1899763"/>
        <a:ext cx="834337" cy="334441"/>
      </dsp:txXfrm>
    </dsp:sp>
    <dsp:sp modelId="{D1D17B53-008C-443C-99B3-932220EDF9D0}">
      <dsp:nvSpPr>
        <dsp:cNvPr id="0" name=""/>
        <dsp:cNvSpPr/>
      </dsp:nvSpPr>
      <dsp:spPr>
        <a:xfrm>
          <a:off x="5849366" y="2374669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Øversveen barnehage </a:t>
          </a:r>
          <a:br>
            <a:rPr lang="nb-NO" sz="700" kern="1200" dirty="0"/>
          </a:br>
          <a:r>
            <a:rPr lang="nb-NO" sz="700" kern="1200" dirty="0"/>
            <a:t>Stine Taskerud</a:t>
          </a:r>
        </a:p>
      </dsp:txBody>
      <dsp:txXfrm>
        <a:off x="5849366" y="2374669"/>
        <a:ext cx="834337" cy="334441"/>
      </dsp:txXfrm>
    </dsp:sp>
    <dsp:sp modelId="{DE85FFCB-B711-4CE1-870F-CDEDC13BF6EC}">
      <dsp:nvSpPr>
        <dsp:cNvPr id="0" name=""/>
        <dsp:cNvSpPr/>
      </dsp:nvSpPr>
      <dsp:spPr>
        <a:xfrm>
          <a:off x="5849366" y="2849576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Holmejordet barnehage </a:t>
          </a:r>
          <a:br>
            <a:rPr lang="nb-NO" sz="700" kern="1200" dirty="0"/>
          </a:br>
          <a:r>
            <a:rPr lang="nb-NO" sz="700" kern="1200" dirty="0"/>
            <a:t>Anita Spiten </a:t>
          </a:r>
        </a:p>
      </dsp:txBody>
      <dsp:txXfrm>
        <a:off x="5849366" y="2849576"/>
        <a:ext cx="834337" cy="334441"/>
      </dsp:txXfrm>
    </dsp:sp>
    <dsp:sp modelId="{911163B4-2ED8-4681-9806-FEF762CD2BD6}">
      <dsp:nvSpPr>
        <dsp:cNvPr id="0" name=""/>
        <dsp:cNvSpPr/>
      </dsp:nvSpPr>
      <dsp:spPr>
        <a:xfrm>
          <a:off x="5849366" y="3324482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Røyslimoen barnehage </a:t>
          </a:r>
          <a:br>
            <a:rPr lang="nb-NO" sz="700" kern="1200" dirty="0"/>
          </a:br>
          <a:r>
            <a:rPr lang="nb-NO" sz="700" kern="1200" dirty="0"/>
            <a:t>Mette Kristin A. Olsen </a:t>
          </a:r>
        </a:p>
      </dsp:txBody>
      <dsp:txXfrm>
        <a:off x="5849366" y="3324482"/>
        <a:ext cx="834337" cy="334441"/>
      </dsp:txXfrm>
    </dsp:sp>
    <dsp:sp modelId="{D931A680-E258-49BF-AD7F-DCE39C993BEE}">
      <dsp:nvSpPr>
        <dsp:cNvPr id="0" name=""/>
        <dsp:cNvSpPr/>
      </dsp:nvSpPr>
      <dsp:spPr>
        <a:xfrm>
          <a:off x="5849366" y="3799389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Norbana barnehage </a:t>
          </a:r>
          <a:br>
            <a:rPr lang="nb-NO" sz="700" kern="1200" dirty="0"/>
          </a:br>
          <a:r>
            <a:rPr lang="nb-NO" sz="700" kern="1200" dirty="0"/>
            <a:t>Ivy M. Misterosen Ludvigsen</a:t>
          </a:r>
        </a:p>
      </dsp:txBody>
      <dsp:txXfrm>
        <a:off x="5849366" y="3799389"/>
        <a:ext cx="834337" cy="334441"/>
      </dsp:txXfrm>
    </dsp:sp>
    <dsp:sp modelId="{42E593BE-B8D5-4D56-AC55-8205D1915489}">
      <dsp:nvSpPr>
        <dsp:cNvPr id="0" name=""/>
        <dsp:cNvSpPr/>
      </dsp:nvSpPr>
      <dsp:spPr>
        <a:xfrm>
          <a:off x="5849366" y="4274295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 barnehage </a:t>
          </a:r>
          <a:br>
            <a:rPr lang="nb-NO" sz="700" kern="1200" dirty="0"/>
          </a:br>
          <a:r>
            <a:rPr lang="nb-NO" sz="700" kern="1200" dirty="0"/>
            <a:t>Christina Bakken </a:t>
          </a:r>
        </a:p>
      </dsp:txBody>
      <dsp:txXfrm>
        <a:off x="5849366" y="4274295"/>
        <a:ext cx="834337" cy="334441"/>
      </dsp:txXfrm>
    </dsp:sp>
    <dsp:sp modelId="{32D7EFCB-45D4-42EA-9CFC-CE3700DE6A6D}">
      <dsp:nvSpPr>
        <dsp:cNvPr id="0" name=""/>
        <dsp:cNvSpPr/>
      </dsp:nvSpPr>
      <dsp:spPr>
        <a:xfrm>
          <a:off x="5849366" y="4749202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Skårsetlia naturbarnehage </a:t>
          </a:r>
          <a:br>
            <a:rPr lang="nb-NO" sz="700" kern="1200" dirty="0"/>
          </a:br>
          <a:r>
            <a:rPr lang="nb-NO" sz="700" kern="1200" dirty="0"/>
            <a:t>Elin Bentdal </a:t>
          </a:r>
        </a:p>
      </dsp:txBody>
      <dsp:txXfrm>
        <a:off x="5849366" y="4749202"/>
        <a:ext cx="834337" cy="334441"/>
      </dsp:txXfrm>
    </dsp:sp>
    <dsp:sp modelId="{EFBA5A91-D9BA-4D80-9E0C-6D50C430BED8}">
      <dsp:nvSpPr>
        <dsp:cNvPr id="0" name=""/>
        <dsp:cNvSpPr/>
      </dsp:nvSpPr>
      <dsp:spPr>
        <a:xfrm>
          <a:off x="5849366" y="5224108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Saksheim barnehage </a:t>
          </a:r>
          <a:br>
            <a:rPr lang="nb-NO" sz="700" kern="1200" dirty="0"/>
          </a:br>
          <a:r>
            <a:rPr lang="nb-NO" sz="700" kern="1200" dirty="0"/>
            <a:t>Lena Øvre </a:t>
          </a:r>
        </a:p>
      </dsp:txBody>
      <dsp:txXfrm>
        <a:off x="5849366" y="5224108"/>
        <a:ext cx="834337" cy="334441"/>
      </dsp:txXfrm>
    </dsp:sp>
    <dsp:sp modelId="{E2364B5D-E679-462D-8290-F22382554CE8}">
      <dsp:nvSpPr>
        <dsp:cNvPr id="0" name=""/>
        <dsp:cNvSpPr/>
      </dsp:nvSpPr>
      <dsp:spPr>
        <a:xfrm>
          <a:off x="5849366" y="5699015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Buvollen barnehage </a:t>
          </a:r>
          <a:br>
            <a:rPr lang="nb-NO" sz="700" kern="1200" dirty="0"/>
          </a:br>
          <a:r>
            <a:rPr lang="nb-NO" sz="700" kern="1200" dirty="0"/>
            <a:t>Lena Øvre </a:t>
          </a:r>
        </a:p>
      </dsp:txBody>
      <dsp:txXfrm>
        <a:off x="5849366" y="5699015"/>
        <a:ext cx="834337" cy="334441"/>
      </dsp:txXfrm>
    </dsp:sp>
    <dsp:sp modelId="{A700D049-AE8B-4F98-A233-D8E13B715A8C}">
      <dsp:nvSpPr>
        <dsp:cNvPr id="0" name=""/>
        <dsp:cNvSpPr/>
      </dsp:nvSpPr>
      <dsp:spPr>
        <a:xfrm>
          <a:off x="5849366" y="6173921"/>
          <a:ext cx="831073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Sykehusbarnehagen</a:t>
          </a:r>
          <a:br>
            <a:rPr lang="nb-NO" sz="700" kern="1200" dirty="0"/>
          </a:br>
          <a:r>
            <a:rPr lang="nb-NO" sz="700" kern="1200" dirty="0"/>
            <a:t>Kristin B. Austdal</a:t>
          </a:r>
        </a:p>
      </dsp:txBody>
      <dsp:txXfrm>
        <a:off x="5849366" y="6173921"/>
        <a:ext cx="831073" cy="334441"/>
      </dsp:txXfrm>
    </dsp:sp>
    <dsp:sp modelId="{7C1B4E01-5F11-478B-998C-C22B3D0196F4}">
      <dsp:nvSpPr>
        <dsp:cNvPr id="0" name=""/>
        <dsp:cNvSpPr/>
      </dsp:nvSpPr>
      <dsp:spPr>
        <a:xfrm>
          <a:off x="6904391" y="475043"/>
          <a:ext cx="66888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Barnevern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Annette V. Kvalheim (konst.)</a:t>
          </a:r>
        </a:p>
      </dsp:txBody>
      <dsp:txXfrm>
        <a:off x="6904391" y="475043"/>
        <a:ext cx="668882" cy="334441"/>
      </dsp:txXfrm>
    </dsp:sp>
    <dsp:sp modelId="{DB8EBD7F-B419-42F6-A42D-2C81DD082088}">
      <dsp:nvSpPr>
        <dsp:cNvPr id="0" name=""/>
        <dsp:cNvSpPr/>
      </dsp:nvSpPr>
      <dsp:spPr>
        <a:xfrm>
          <a:off x="7071612" y="949950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EMA</a:t>
          </a:r>
          <a:br>
            <a:rPr lang="nb-NO" sz="700" kern="1200" dirty="0"/>
          </a:br>
          <a:r>
            <a:rPr lang="nb-NO" sz="700" kern="1200" dirty="0"/>
            <a:t>Hans Kristian Enge </a:t>
          </a:r>
        </a:p>
      </dsp:txBody>
      <dsp:txXfrm>
        <a:off x="7071612" y="949950"/>
        <a:ext cx="834337" cy="334441"/>
      </dsp:txXfrm>
    </dsp:sp>
    <dsp:sp modelId="{780BAB09-E191-45F9-8849-05813064007B}">
      <dsp:nvSpPr>
        <dsp:cNvPr id="0" name=""/>
        <dsp:cNvSpPr/>
      </dsp:nvSpPr>
      <dsp:spPr>
        <a:xfrm>
          <a:off x="7071612" y="1424856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Moavegen </a:t>
          </a:r>
        </a:p>
      </dsp:txBody>
      <dsp:txXfrm>
        <a:off x="7071612" y="1424856"/>
        <a:ext cx="834337" cy="334441"/>
      </dsp:txXfrm>
    </dsp:sp>
    <dsp:sp modelId="{3C425C37-C710-402C-AFA2-A8BA002FFA56}">
      <dsp:nvSpPr>
        <dsp:cNvPr id="0" name=""/>
        <dsp:cNvSpPr/>
      </dsp:nvSpPr>
      <dsp:spPr>
        <a:xfrm>
          <a:off x="7071612" y="1899763"/>
          <a:ext cx="834337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Holsjordet </a:t>
          </a:r>
        </a:p>
      </dsp:txBody>
      <dsp:txXfrm>
        <a:off x="7071612" y="1899763"/>
        <a:ext cx="834337" cy="334441"/>
      </dsp:txXfrm>
    </dsp:sp>
    <dsp:sp modelId="{64AFA5B4-EAB7-4952-B299-9C4C43B0EC55}">
      <dsp:nvSpPr>
        <dsp:cNvPr id="0" name=""/>
        <dsp:cNvSpPr/>
      </dsp:nvSpPr>
      <dsp:spPr>
        <a:xfrm>
          <a:off x="7816643" y="477327"/>
          <a:ext cx="121941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 læringssenter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Unni Skaug</a:t>
          </a:r>
        </a:p>
      </dsp:txBody>
      <dsp:txXfrm>
        <a:off x="7816643" y="477327"/>
        <a:ext cx="1219412" cy="334441"/>
      </dsp:txXfrm>
    </dsp:sp>
    <dsp:sp modelId="{A9D9CACE-2B22-46DA-AC00-2B73F48FDC4D}">
      <dsp:nvSpPr>
        <dsp:cNvPr id="0" name=""/>
        <dsp:cNvSpPr/>
      </dsp:nvSpPr>
      <dsp:spPr>
        <a:xfrm>
          <a:off x="8046414" y="949950"/>
          <a:ext cx="83505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LLS Inntak </a:t>
          </a:r>
          <a:br>
            <a:rPr lang="nb-NO" sz="700" kern="1200" dirty="0"/>
          </a:br>
          <a:r>
            <a:rPr lang="nb-NO" sz="700" kern="1200" dirty="0"/>
            <a:t>Jon Erik Rønningen </a:t>
          </a:r>
        </a:p>
      </dsp:txBody>
      <dsp:txXfrm>
        <a:off x="8046414" y="949950"/>
        <a:ext cx="835052" cy="334441"/>
      </dsp:txXfrm>
    </dsp:sp>
    <dsp:sp modelId="{BB83BA41-BD7F-4A08-A622-940C1B1DA242}">
      <dsp:nvSpPr>
        <dsp:cNvPr id="0" name=""/>
        <dsp:cNvSpPr/>
      </dsp:nvSpPr>
      <dsp:spPr>
        <a:xfrm>
          <a:off x="8046414" y="1424856"/>
          <a:ext cx="83505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LLS Grunnskole </a:t>
          </a:r>
          <a:br>
            <a:rPr lang="nb-NO" sz="700" kern="1200" dirty="0"/>
          </a:br>
          <a:r>
            <a:rPr lang="nb-NO" sz="700" kern="1200" dirty="0"/>
            <a:t>Line </a:t>
          </a:r>
          <a:r>
            <a:rPr lang="nb-NO" sz="700" kern="1200" dirty="0" err="1"/>
            <a:t>Hørland</a:t>
          </a:r>
          <a:r>
            <a:rPr lang="nb-NO" sz="700" kern="1200" dirty="0"/>
            <a:t> Anthonsen</a:t>
          </a:r>
        </a:p>
      </dsp:txBody>
      <dsp:txXfrm>
        <a:off x="8046414" y="1424856"/>
        <a:ext cx="835052" cy="334441"/>
      </dsp:txXfrm>
    </dsp:sp>
    <dsp:sp modelId="{B5AE9AA3-68AE-4052-80E1-DA92F7D19E6A}">
      <dsp:nvSpPr>
        <dsp:cNvPr id="0" name=""/>
        <dsp:cNvSpPr/>
      </dsp:nvSpPr>
      <dsp:spPr>
        <a:xfrm>
          <a:off x="8046414" y="1899763"/>
          <a:ext cx="83505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LLS NOSA </a:t>
          </a:r>
          <a:br>
            <a:rPr lang="nb-NO" sz="700" kern="1200" dirty="0"/>
          </a:br>
          <a:r>
            <a:rPr lang="nb-NO" sz="700" kern="1200" dirty="0"/>
            <a:t>Karoline M. B. Petersen</a:t>
          </a:r>
        </a:p>
      </dsp:txBody>
      <dsp:txXfrm>
        <a:off x="8046414" y="1899763"/>
        <a:ext cx="835052" cy="334441"/>
      </dsp:txXfrm>
    </dsp:sp>
    <dsp:sp modelId="{4B5FF948-935A-4ACC-9425-777BA053D243}">
      <dsp:nvSpPr>
        <dsp:cNvPr id="0" name=""/>
        <dsp:cNvSpPr/>
      </dsp:nvSpPr>
      <dsp:spPr>
        <a:xfrm>
          <a:off x="8046414" y="2374669"/>
          <a:ext cx="875353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LLS Merkantil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 Hilde M. Elster</a:t>
          </a:r>
        </a:p>
      </dsp:txBody>
      <dsp:txXfrm>
        <a:off x="8046414" y="2374669"/>
        <a:ext cx="875353" cy="334441"/>
      </dsp:txXfrm>
    </dsp:sp>
    <dsp:sp modelId="{DF807B0A-A834-4826-A460-5F909E188804}">
      <dsp:nvSpPr>
        <dsp:cNvPr id="0" name=""/>
        <dsp:cNvSpPr/>
      </dsp:nvSpPr>
      <dsp:spPr>
        <a:xfrm>
          <a:off x="9078958" y="477327"/>
          <a:ext cx="1219412" cy="334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 helsestasjon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Camilla Møllerløkken Østensen</a:t>
          </a:r>
        </a:p>
      </dsp:txBody>
      <dsp:txXfrm>
        <a:off x="9078958" y="477327"/>
        <a:ext cx="1219412" cy="334441"/>
      </dsp:txXfrm>
    </dsp:sp>
    <dsp:sp modelId="{713EB93F-833A-4EEC-94E4-7CF2BB22B751}">
      <dsp:nvSpPr>
        <dsp:cNvPr id="0" name=""/>
        <dsp:cNvSpPr/>
      </dsp:nvSpPr>
      <dsp:spPr>
        <a:xfrm>
          <a:off x="10536399" y="477327"/>
          <a:ext cx="1219412" cy="33444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NAV kommune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Jan Tore Stø</a:t>
          </a:r>
        </a:p>
      </dsp:txBody>
      <dsp:txXfrm>
        <a:off x="10536399" y="477327"/>
        <a:ext cx="1219412" cy="334441"/>
      </dsp:txXfrm>
    </dsp:sp>
    <dsp:sp modelId="{52B3D271-F1D7-4FDA-9EFE-DD7C82165D6F}">
      <dsp:nvSpPr>
        <dsp:cNvPr id="0" name=""/>
        <dsp:cNvSpPr/>
      </dsp:nvSpPr>
      <dsp:spPr>
        <a:xfrm>
          <a:off x="10766170" y="949950"/>
          <a:ext cx="834337" cy="33444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Økonomi, </a:t>
          </a:r>
          <a:r>
            <a:rPr lang="nb-NO" sz="700" kern="1200" dirty="0" err="1"/>
            <a:t>merkantil,stab</a:t>
          </a:r>
          <a:br>
            <a:rPr lang="nb-NO" sz="700" kern="1200" dirty="0"/>
          </a:br>
          <a:r>
            <a:rPr lang="nb-NO" sz="700" kern="1200" dirty="0"/>
            <a:t>Nita M. Leqvamb</a:t>
          </a:r>
        </a:p>
      </dsp:txBody>
      <dsp:txXfrm>
        <a:off x="10766170" y="949950"/>
        <a:ext cx="834337" cy="334441"/>
      </dsp:txXfrm>
    </dsp:sp>
    <dsp:sp modelId="{6343343C-989E-4937-B91C-8351553DE764}">
      <dsp:nvSpPr>
        <dsp:cNvPr id="0" name=""/>
        <dsp:cNvSpPr/>
      </dsp:nvSpPr>
      <dsp:spPr>
        <a:xfrm>
          <a:off x="10766170" y="1424856"/>
          <a:ext cx="834337" cy="33444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Ung </a:t>
          </a:r>
          <a:br>
            <a:rPr lang="nb-NO" sz="700" kern="1200" dirty="0"/>
          </a:br>
          <a:r>
            <a:rPr lang="nb-NO" sz="700" kern="1200" dirty="0"/>
            <a:t>Steffen Gullikstad </a:t>
          </a:r>
        </a:p>
      </dsp:txBody>
      <dsp:txXfrm>
        <a:off x="10766170" y="1424856"/>
        <a:ext cx="834337" cy="334441"/>
      </dsp:txXfrm>
    </dsp:sp>
    <dsp:sp modelId="{0F5942E7-6CE4-4DBD-B202-017E5C4C0885}">
      <dsp:nvSpPr>
        <dsp:cNvPr id="0" name=""/>
        <dsp:cNvSpPr/>
      </dsp:nvSpPr>
      <dsp:spPr>
        <a:xfrm>
          <a:off x="10766170" y="1899763"/>
          <a:ext cx="834337" cy="33444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AI, jobb, marked </a:t>
          </a:r>
          <a:br>
            <a:rPr lang="nb-NO" sz="700" kern="1200" dirty="0"/>
          </a:br>
          <a:r>
            <a:rPr lang="nb-NO" sz="700" kern="1200" dirty="0"/>
            <a:t>Eini Duedal Holmen </a:t>
          </a:r>
        </a:p>
      </dsp:txBody>
      <dsp:txXfrm>
        <a:off x="10766170" y="1899763"/>
        <a:ext cx="834337" cy="334441"/>
      </dsp:txXfrm>
    </dsp:sp>
    <dsp:sp modelId="{CAD54884-7234-4F99-A251-6D8EC6CA7961}">
      <dsp:nvSpPr>
        <dsp:cNvPr id="0" name=""/>
        <dsp:cNvSpPr/>
      </dsp:nvSpPr>
      <dsp:spPr>
        <a:xfrm>
          <a:off x="10766170" y="2374669"/>
          <a:ext cx="834337" cy="33444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Helse </a:t>
          </a:r>
          <a:br>
            <a:rPr lang="nb-NO" sz="700" kern="1200" dirty="0"/>
          </a:br>
          <a:r>
            <a:rPr lang="nb-NO" sz="700" kern="1200" dirty="0"/>
            <a:t>Per Olav Kraabøl</a:t>
          </a:r>
        </a:p>
      </dsp:txBody>
      <dsp:txXfrm>
        <a:off x="10766170" y="2374669"/>
        <a:ext cx="834337" cy="3344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8C963-18B9-4F8F-AD18-2FFD010B2BE6}">
      <dsp:nvSpPr>
        <dsp:cNvPr id="0" name=""/>
        <dsp:cNvSpPr/>
      </dsp:nvSpPr>
      <dsp:spPr>
        <a:xfrm>
          <a:off x="5899196" y="1132249"/>
          <a:ext cx="5095739" cy="19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30"/>
              </a:lnTo>
              <a:lnTo>
                <a:pt x="5095739" y="99430"/>
              </a:lnTo>
              <a:lnTo>
                <a:pt x="5095739" y="198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E894E-F843-4223-A1F5-F33E293EEAB8}">
      <dsp:nvSpPr>
        <dsp:cNvPr id="0" name=""/>
        <dsp:cNvSpPr/>
      </dsp:nvSpPr>
      <dsp:spPr>
        <a:xfrm>
          <a:off x="5899196" y="1132249"/>
          <a:ext cx="3281568" cy="19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30"/>
              </a:lnTo>
              <a:lnTo>
                <a:pt x="3281568" y="99430"/>
              </a:lnTo>
              <a:lnTo>
                <a:pt x="3281568" y="198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7C0DE-0370-442C-8B17-10DA7D2E941B}">
      <dsp:nvSpPr>
        <dsp:cNvPr id="0" name=""/>
        <dsp:cNvSpPr/>
      </dsp:nvSpPr>
      <dsp:spPr>
        <a:xfrm>
          <a:off x="6732224" y="1804586"/>
          <a:ext cx="241037" cy="1780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0272"/>
              </a:lnTo>
              <a:lnTo>
                <a:pt x="241037" y="17802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F7C27-2694-47A8-9FD5-3C8CFEE689B4}">
      <dsp:nvSpPr>
        <dsp:cNvPr id="0" name=""/>
        <dsp:cNvSpPr/>
      </dsp:nvSpPr>
      <dsp:spPr>
        <a:xfrm>
          <a:off x="6732224" y="1804586"/>
          <a:ext cx="241037" cy="1107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935"/>
              </a:lnTo>
              <a:lnTo>
                <a:pt x="241037" y="11079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DFBD6-6820-4334-9D01-BEF26A731110}">
      <dsp:nvSpPr>
        <dsp:cNvPr id="0" name=""/>
        <dsp:cNvSpPr/>
      </dsp:nvSpPr>
      <dsp:spPr>
        <a:xfrm>
          <a:off x="6732224" y="1804586"/>
          <a:ext cx="241037" cy="435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598"/>
              </a:lnTo>
              <a:lnTo>
                <a:pt x="241037" y="435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D53AB-F22E-4E92-A476-7094C906788D}">
      <dsp:nvSpPr>
        <dsp:cNvPr id="0" name=""/>
        <dsp:cNvSpPr/>
      </dsp:nvSpPr>
      <dsp:spPr>
        <a:xfrm>
          <a:off x="5899196" y="1132249"/>
          <a:ext cx="1475793" cy="19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30"/>
              </a:lnTo>
              <a:lnTo>
                <a:pt x="1475793" y="99430"/>
              </a:lnTo>
              <a:lnTo>
                <a:pt x="1475793" y="198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C99EE-BCEF-4B20-B2E3-FE0C9AA2C305}">
      <dsp:nvSpPr>
        <dsp:cNvPr id="0" name=""/>
        <dsp:cNvSpPr/>
      </dsp:nvSpPr>
      <dsp:spPr>
        <a:xfrm>
          <a:off x="5569216" y="1132249"/>
          <a:ext cx="329980" cy="198860"/>
        </a:xfrm>
        <a:custGeom>
          <a:avLst/>
          <a:gdLst/>
          <a:ahLst/>
          <a:cxnLst/>
          <a:rect l="0" t="0" r="0" b="0"/>
          <a:pathLst>
            <a:path>
              <a:moveTo>
                <a:pt x="329980" y="0"/>
              </a:moveTo>
              <a:lnTo>
                <a:pt x="329980" y="99430"/>
              </a:lnTo>
              <a:lnTo>
                <a:pt x="0" y="99430"/>
              </a:lnTo>
              <a:lnTo>
                <a:pt x="0" y="198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2D481-E2C9-4A2C-8459-403540C46CFF}">
      <dsp:nvSpPr>
        <dsp:cNvPr id="0" name=""/>
        <dsp:cNvSpPr/>
      </dsp:nvSpPr>
      <dsp:spPr>
        <a:xfrm>
          <a:off x="3763442" y="1132249"/>
          <a:ext cx="2135754" cy="198860"/>
        </a:xfrm>
        <a:custGeom>
          <a:avLst/>
          <a:gdLst/>
          <a:ahLst/>
          <a:cxnLst/>
          <a:rect l="0" t="0" r="0" b="0"/>
          <a:pathLst>
            <a:path>
              <a:moveTo>
                <a:pt x="2135754" y="0"/>
              </a:moveTo>
              <a:lnTo>
                <a:pt x="2135754" y="99430"/>
              </a:lnTo>
              <a:lnTo>
                <a:pt x="0" y="99430"/>
              </a:lnTo>
              <a:lnTo>
                <a:pt x="0" y="198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8E84F-A8D3-45CE-80F0-4DF28147E36F}">
      <dsp:nvSpPr>
        <dsp:cNvPr id="0" name=""/>
        <dsp:cNvSpPr/>
      </dsp:nvSpPr>
      <dsp:spPr>
        <a:xfrm>
          <a:off x="1314902" y="1804586"/>
          <a:ext cx="241037" cy="2452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2609"/>
              </a:lnTo>
              <a:lnTo>
                <a:pt x="241037" y="2452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CE58B-3F9F-4A4D-9CC5-9F15EEA7CB09}">
      <dsp:nvSpPr>
        <dsp:cNvPr id="0" name=""/>
        <dsp:cNvSpPr/>
      </dsp:nvSpPr>
      <dsp:spPr>
        <a:xfrm>
          <a:off x="1314902" y="1804586"/>
          <a:ext cx="241037" cy="1780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0272"/>
              </a:lnTo>
              <a:lnTo>
                <a:pt x="241037" y="17802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ABD78-1D43-4450-B099-051E0CF3CDAC}">
      <dsp:nvSpPr>
        <dsp:cNvPr id="0" name=""/>
        <dsp:cNvSpPr/>
      </dsp:nvSpPr>
      <dsp:spPr>
        <a:xfrm>
          <a:off x="1314902" y="1804586"/>
          <a:ext cx="241037" cy="1107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935"/>
              </a:lnTo>
              <a:lnTo>
                <a:pt x="241037" y="11079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E3334-CFFD-45F6-BDCA-4E3DEC18FB04}">
      <dsp:nvSpPr>
        <dsp:cNvPr id="0" name=""/>
        <dsp:cNvSpPr/>
      </dsp:nvSpPr>
      <dsp:spPr>
        <a:xfrm>
          <a:off x="1314902" y="1804586"/>
          <a:ext cx="241037" cy="435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598"/>
              </a:lnTo>
              <a:lnTo>
                <a:pt x="241037" y="435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66AF2-1907-469A-AD93-90D450A0F3A0}">
      <dsp:nvSpPr>
        <dsp:cNvPr id="0" name=""/>
        <dsp:cNvSpPr/>
      </dsp:nvSpPr>
      <dsp:spPr>
        <a:xfrm>
          <a:off x="1957668" y="1132249"/>
          <a:ext cx="3941528" cy="198860"/>
        </a:xfrm>
        <a:custGeom>
          <a:avLst/>
          <a:gdLst/>
          <a:ahLst/>
          <a:cxnLst/>
          <a:rect l="0" t="0" r="0" b="0"/>
          <a:pathLst>
            <a:path>
              <a:moveTo>
                <a:pt x="3941528" y="0"/>
              </a:moveTo>
              <a:lnTo>
                <a:pt x="3941528" y="99430"/>
              </a:lnTo>
              <a:lnTo>
                <a:pt x="0" y="99430"/>
              </a:lnTo>
              <a:lnTo>
                <a:pt x="0" y="198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D0BEC-2C5F-4F33-85FF-4947D2840A8F}">
      <dsp:nvSpPr>
        <dsp:cNvPr id="0" name=""/>
        <dsp:cNvSpPr/>
      </dsp:nvSpPr>
      <dsp:spPr>
        <a:xfrm>
          <a:off x="481874" y="1132249"/>
          <a:ext cx="5417322" cy="198860"/>
        </a:xfrm>
        <a:custGeom>
          <a:avLst/>
          <a:gdLst/>
          <a:ahLst/>
          <a:cxnLst/>
          <a:rect l="0" t="0" r="0" b="0"/>
          <a:pathLst>
            <a:path>
              <a:moveTo>
                <a:pt x="5417322" y="0"/>
              </a:moveTo>
              <a:lnTo>
                <a:pt x="5417322" y="99430"/>
              </a:lnTo>
              <a:lnTo>
                <a:pt x="0" y="99430"/>
              </a:lnTo>
              <a:lnTo>
                <a:pt x="0" y="198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4CCF9-5958-4632-BF17-9255C86A7CDC}">
      <dsp:nvSpPr>
        <dsp:cNvPr id="0" name=""/>
        <dsp:cNvSpPr/>
      </dsp:nvSpPr>
      <dsp:spPr>
        <a:xfrm>
          <a:off x="3799454" y="658772"/>
          <a:ext cx="4199483" cy="473476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SEKTOR FOR BY- OG SAMFUNNSUTVIKLING</a:t>
          </a:r>
          <a:br>
            <a:rPr lang="nb-NO" sz="700" kern="1200" dirty="0"/>
          </a:br>
          <a:r>
            <a:rPr lang="nb-NO" sz="700" kern="1200" dirty="0"/>
            <a:t>Lars Rudi</a:t>
          </a:r>
        </a:p>
      </dsp:txBody>
      <dsp:txXfrm>
        <a:off x="3799454" y="658772"/>
        <a:ext cx="4199483" cy="473476"/>
      </dsp:txXfrm>
    </dsp:sp>
    <dsp:sp modelId="{9C7482EA-8D71-4FFE-8F26-0B2D5F35B167}">
      <dsp:nvSpPr>
        <dsp:cNvPr id="0" name=""/>
        <dsp:cNvSpPr/>
      </dsp:nvSpPr>
      <dsp:spPr>
        <a:xfrm>
          <a:off x="8397" y="1331109"/>
          <a:ext cx="946953" cy="473476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Fagavdeling BYS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Jørn </a:t>
          </a:r>
          <a:r>
            <a:rPr lang="nb-NO" sz="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Gaukerud</a:t>
          </a:r>
        </a:p>
      </dsp:txBody>
      <dsp:txXfrm>
        <a:off x="8397" y="1331109"/>
        <a:ext cx="946953" cy="473476"/>
      </dsp:txXfrm>
    </dsp:sp>
    <dsp:sp modelId="{C4EC9D5C-13FE-4E48-8C5D-6EEAA4972210}">
      <dsp:nvSpPr>
        <dsp:cNvPr id="0" name=""/>
        <dsp:cNvSpPr/>
      </dsp:nvSpPr>
      <dsp:spPr>
        <a:xfrm>
          <a:off x="1154211" y="1331109"/>
          <a:ext cx="160691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Eiendom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Torger Korpberget</a:t>
          </a:r>
        </a:p>
      </dsp:txBody>
      <dsp:txXfrm>
        <a:off x="1154211" y="1331109"/>
        <a:ext cx="1606913" cy="473476"/>
      </dsp:txXfrm>
    </dsp:sp>
    <dsp:sp modelId="{40E26E8A-5C0D-424F-88E0-B0211EFD1987}">
      <dsp:nvSpPr>
        <dsp:cNvPr id="0" name=""/>
        <dsp:cNvSpPr/>
      </dsp:nvSpPr>
      <dsp:spPr>
        <a:xfrm>
          <a:off x="1555939" y="2003446"/>
          <a:ext cx="94695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Renhold </a:t>
          </a:r>
          <a:br>
            <a:rPr lang="nb-NO" sz="700" kern="1200" dirty="0"/>
          </a:br>
          <a:r>
            <a:rPr lang="nb-NO" sz="700" kern="1200" dirty="0"/>
            <a:t>Kari Rise </a:t>
          </a:r>
        </a:p>
      </dsp:txBody>
      <dsp:txXfrm>
        <a:off x="1555939" y="2003446"/>
        <a:ext cx="946953" cy="473476"/>
      </dsp:txXfrm>
    </dsp:sp>
    <dsp:sp modelId="{7B53A678-9E64-4A62-A7CB-989DE954B31E}">
      <dsp:nvSpPr>
        <dsp:cNvPr id="0" name=""/>
        <dsp:cNvSpPr/>
      </dsp:nvSpPr>
      <dsp:spPr>
        <a:xfrm>
          <a:off x="1555939" y="2675783"/>
          <a:ext cx="94695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Vaktmestertjenester </a:t>
          </a:r>
          <a:br>
            <a:rPr lang="nb-NO" sz="700" kern="1200" dirty="0"/>
          </a:br>
          <a:r>
            <a:rPr lang="nb-NO" sz="700" kern="1200" dirty="0"/>
            <a:t>Tor Erik Nilsen</a:t>
          </a:r>
        </a:p>
      </dsp:txBody>
      <dsp:txXfrm>
        <a:off x="1555939" y="2675783"/>
        <a:ext cx="946953" cy="473476"/>
      </dsp:txXfrm>
    </dsp:sp>
    <dsp:sp modelId="{58FEFDE9-9CAC-4A1B-81FA-8E2999E16442}">
      <dsp:nvSpPr>
        <dsp:cNvPr id="0" name=""/>
        <dsp:cNvSpPr/>
      </dsp:nvSpPr>
      <dsp:spPr>
        <a:xfrm>
          <a:off x="1555939" y="3348120"/>
          <a:ext cx="94695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Eiendom forvaltning </a:t>
          </a:r>
          <a:br>
            <a:rPr lang="nb-NO" sz="700" kern="1200" dirty="0"/>
          </a:br>
          <a:r>
            <a:rPr lang="nb-NO" sz="700" kern="1200" dirty="0"/>
            <a:t>Rune Moen </a:t>
          </a:r>
        </a:p>
      </dsp:txBody>
      <dsp:txXfrm>
        <a:off x="1555939" y="3348120"/>
        <a:ext cx="946953" cy="473476"/>
      </dsp:txXfrm>
    </dsp:sp>
    <dsp:sp modelId="{694390B3-30C0-4C92-8900-6A681C43B4BD}">
      <dsp:nvSpPr>
        <dsp:cNvPr id="0" name=""/>
        <dsp:cNvSpPr/>
      </dsp:nvSpPr>
      <dsp:spPr>
        <a:xfrm>
          <a:off x="1555939" y="4020457"/>
          <a:ext cx="94695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Eiendom utbygging </a:t>
          </a:r>
          <a:br>
            <a:rPr lang="nb-NO" sz="700" kern="1200" dirty="0"/>
          </a:br>
          <a:r>
            <a:rPr lang="nb-NO" sz="700" kern="1200" dirty="0"/>
            <a:t>Tore Bakke</a:t>
          </a:r>
        </a:p>
      </dsp:txBody>
      <dsp:txXfrm>
        <a:off x="1555939" y="4020457"/>
        <a:ext cx="946953" cy="473476"/>
      </dsp:txXfrm>
    </dsp:sp>
    <dsp:sp modelId="{6DC59B64-3103-4E14-B5E5-B27263C027C3}">
      <dsp:nvSpPr>
        <dsp:cNvPr id="0" name=""/>
        <dsp:cNvSpPr/>
      </dsp:nvSpPr>
      <dsp:spPr>
        <a:xfrm>
          <a:off x="2959985" y="1331109"/>
          <a:ext cx="160691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Plan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Gunhild Stugaard</a:t>
          </a:r>
        </a:p>
      </dsp:txBody>
      <dsp:txXfrm>
        <a:off x="2959985" y="1331109"/>
        <a:ext cx="1606913" cy="473476"/>
      </dsp:txXfrm>
    </dsp:sp>
    <dsp:sp modelId="{3CA3D2BD-234B-4428-AFA4-41E46A01FDA2}">
      <dsp:nvSpPr>
        <dsp:cNvPr id="0" name=""/>
        <dsp:cNvSpPr/>
      </dsp:nvSpPr>
      <dsp:spPr>
        <a:xfrm>
          <a:off x="4765759" y="1331109"/>
          <a:ext cx="160691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Veg og trafikk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Truls Hanssen</a:t>
          </a:r>
        </a:p>
      </dsp:txBody>
      <dsp:txXfrm>
        <a:off x="4765759" y="1331109"/>
        <a:ext cx="1606913" cy="473476"/>
      </dsp:txXfrm>
    </dsp:sp>
    <dsp:sp modelId="{262BA353-91FB-48F7-8046-BC005A8F7A2D}">
      <dsp:nvSpPr>
        <dsp:cNvPr id="0" name=""/>
        <dsp:cNvSpPr/>
      </dsp:nvSpPr>
      <dsp:spPr>
        <a:xfrm>
          <a:off x="6571533" y="1331109"/>
          <a:ext cx="160691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Vann og avløp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Anniken Reitan Borgestrand</a:t>
          </a:r>
        </a:p>
      </dsp:txBody>
      <dsp:txXfrm>
        <a:off x="6571533" y="1331109"/>
        <a:ext cx="1606913" cy="473476"/>
      </dsp:txXfrm>
    </dsp:sp>
    <dsp:sp modelId="{2A2B20A5-AF5A-4A45-B437-966527C70AC5}">
      <dsp:nvSpPr>
        <dsp:cNvPr id="0" name=""/>
        <dsp:cNvSpPr/>
      </dsp:nvSpPr>
      <dsp:spPr>
        <a:xfrm>
          <a:off x="6973261" y="2003446"/>
          <a:ext cx="94695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Prosjekt</a:t>
          </a:r>
          <a:br>
            <a:rPr lang="nb-NO" sz="700" kern="1200" dirty="0"/>
          </a:br>
          <a:r>
            <a:rPr lang="nb-NO" sz="700" kern="1200" dirty="0"/>
            <a:t>Lars Philip Olaussen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(konst.) </a:t>
          </a:r>
        </a:p>
      </dsp:txBody>
      <dsp:txXfrm>
        <a:off x="6973261" y="2003446"/>
        <a:ext cx="946953" cy="473476"/>
      </dsp:txXfrm>
    </dsp:sp>
    <dsp:sp modelId="{CA7B52FB-EFEC-4E6A-968C-01CA1B533F4E}">
      <dsp:nvSpPr>
        <dsp:cNvPr id="0" name=""/>
        <dsp:cNvSpPr/>
      </dsp:nvSpPr>
      <dsp:spPr>
        <a:xfrm>
          <a:off x="6973261" y="2675783"/>
          <a:ext cx="94695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Tekniske anlegg  </a:t>
          </a:r>
          <a:br>
            <a:rPr lang="nb-NO" sz="700" kern="1200" dirty="0"/>
          </a:br>
          <a:r>
            <a:rPr lang="nb-NO" sz="700" kern="1200" dirty="0"/>
            <a:t>Magnhild Føllesdal</a:t>
          </a:r>
        </a:p>
      </dsp:txBody>
      <dsp:txXfrm>
        <a:off x="6973261" y="2675783"/>
        <a:ext cx="946953" cy="473476"/>
      </dsp:txXfrm>
    </dsp:sp>
    <dsp:sp modelId="{899DADF6-059E-4A76-9E5D-0FE06FBC1305}">
      <dsp:nvSpPr>
        <dsp:cNvPr id="0" name=""/>
        <dsp:cNvSpPr/>
      </dsp:nvSpPr>
      <dsp:spPr>
        <a:xfrm>
          <a:off x="6973261" y="3348120"/>
          <a:ext cx="94695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Ledningsnett </a:t>
          </a:r>
          <a:br>
            <a:rPr lang="nb-NO" sz="700" kern="1200" dirty="0"/>
          </a:br>
          <a:r>
            <a:rPr lang="nb-NO" sz="700" kern="1200" dirty="0"/>
            <a:t>Arild Jørstad </a:t>
          </a:r>
        </a:p>
      </dsp:txBody>
      <dsp:txXfrm>
        <a:off x="6973261" y="3348120"/>
        <a:ext cx="946953" cy="473476"/>
      </dsp:txXfrm>
    </dsp:sp>
    <dsp:sp modelId="{82C13CAE-856C-4463-82F3-4596F998943E}">
      <dsp:nvSpPr>
        <dsp:cNvPr id="0" name=""/>
        <dsp:cNvSpPr/>
      </dsp:nvSpPr>
      <dsp:spPr>
        <a:xfrm>
          <a:off x="8377307" y="1331109"/>
          <a:ext cx="160691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Park og idrett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Kari Nesdal</a:t>
          </a:r>
        </a:p>
      </dsp:txBody>
      <dsp:txXfrm>
        <a:off x="8377307" y="1331109"/>
        <a:ext cx="1606913" cy="473476"/>
      </dsp:txXfrm>
    </dsp:sp>
    <dsp:sp modelId="{A54D4BC5-BDCA-4F40-B8EA-B3C6E317579B}">
      <dsp:nvSpPr>
        <dsp:cNvPr id="0" name=""/>
        <dsp:cNvSpPr/>
      </dsp:nvSpPr>
      <dsp:spPr>
        <a:xfrm>
          <a:off x="10191479" y="1331109"/>
          <a:ext cx="1606913" cy="47347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Byggesak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Espen Sandvig</a:t>
          </a:r>
        </a:p>
      </dsp:txBody>
      <dsp:txXfrm>
        <a:off x="10191479" y="1331109"/>
        <a:ext cx="1606913" cy="4734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F6823-60C4-4B6B-BFC5-BBE613B55064}">
      <dsp:nvSpPr>
        <dsp:cNvPr id="0" name=""/>
        <dsp:cNvSpPr/>
      </dsp:nvSpPr>
      <dsp:spPr>
        <a:xfrm>
          <a:off x="10416298" y="782711"/>
          <a:ext cx="154620" cy="636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964"/>
              </a:lnTo>
              <a:lnTo>
                <a:pt x="154620" y="6369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B70B9-9ECC-4A18-B420-7FAE6A564B67}">
      <dsp:nvSpPr>
        <dsp:cNvPr id="0" name=""/>
        <dsp:cNvSpPr/>
      </dsp:nvSpPr>
      <dsp:spPr>
        <a:xfrm>
          <a:off x="10416298" y="782711"/>
          <a:ext cx="154620" cy="25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005"/>
              </a:lnTo>
              <a:lnTo>
                <a:pt x="154620" y="2500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DDDB7-9818-42ED-AFDA-6A868B4F6004}">
      <dsp:nvSpPr>
        <dsp:cNvPr id="0" name=""/>
        <dsp:cNvSpPr/>
      </dsp:nvSpPr>
      <dsp:spPr>
        <a:xfrm>
          <a:off x="6095999" y="397159"/>
          <a:ext cx="4765189" cy="115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90"/>
              </a:lnTo>
              <a:lnTo>
                <a:pt x="4765189" y="58590"/>
              </a:lnTo>
              <a:lnTo>
                <a:pt x="4765189" y="1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F3653-7CD3-404A-81A4-0AE342B8D110}">
      <dsp:nvSpPr>
        <dsp:cNvPr id="0" name=""/>
        <dsp:cNvSpPr/>
      </dsp:nvSpPr>
      <dsp:spPr>
        <a:xfrm>
          <a:off x="6095999" y="397159"/>
          <a:ext cx="3549033" cy="115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90"/>
              </a:lnTo>
              <a:lnTo>
                <a:pt x="3549033" y="58590"/>
              </a:lnTo>
              <a:lnTo>
                <a:pt x="3549033" y="1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7FC8D-F757-4630-8545-BDE634F183C9}">
      <dsp:nvSpPr>
        <dsp:cNvPr id="0" name=""/>
        <dsp:cNvSpPr/>
      </dsp:nvSpPr>
      <dsp:spPr>
        <a:xfrm>
          <a:off x="7974426" y="782711"/>
          <a:ext cx="145059" cy="1248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758"/>
              </a:lnTo>
              <a:lnTo>
                <a:pt x="145059" y="1248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9C781-EE7E-4E89-87BC-FE5AC1938651}">
      <dsp:nvSpPr>
        <dsp:cNvPr id="0" name=""/>
        <dsp:cNvSpPr/>
      </dsp:nvSpPr>
      <dsp:spPr>
        <a:xfrm>
          <a:off x="7974426" y="782711"/>
          <a:ext cx="145059" cy="749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523"/>
              </a:lnTo>
              <a:lnTo>
                <a:pt x="145059" y="749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E35F9-B0F6-4107-878A-C97EACC18A1B}">
      <dsp:nvSpPr>
        <dsp:cNvPr id="0" name=""/>
        <dsp:cNvSpPr/>
      </dsp:nvSpPr>
      <dsp:spPr>
        <a:xfrm>
          <a:off x="7974426" y="782711"/>
          <a:ext cx="145059" cy="286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41"/>
              </a:lnTo>
              <a:lnTo>
                <a:pt x="145059" y="2864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38179-13D1-432E-B70D-3F53089C3601}">
      <dsp:nvSpPr>
        <dsp:cNvPr id="0" name=""/>
        <dsp:cNvSpPr/>
      </dsp:nvSpPr>
      <dsp:spPr>
        <a:xfrm>
          <a:off x="6095999" y="397159"/>
          <a:ext cx="2323317" cy="115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90"/>
              </a:lnTo>
              <a:lnTo>
                <a:pt x="2323317" y="58590"/>
              </a:lnTo>
              <a:lnTo>
                <a:pt x="2323317" y="1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B7FB1-FC76-47AA-B9F0-2B42424DE7DE}">
      <dsp:nvSpPr>
        <dsp:cNvPr id="0" name=""/>
        <dsp:cNvSpPr/>
      </dsp:nvSpPr>
      <dsp:spPr>
        <a:xfrm>
          <a:off x="6748710" y="782711"/>
          <a:ext cx="145059" cy="1155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214"/>
              </a:lnTo>
              <a:lnTo>
                <a:pt x="145059" y="115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7EC5B-E7C1-482C-AEB5-C9AB2BBB24DB}">
      <dsp:nvSpPr>
        <dsp:cNvPr id="0" name=""/>
        <dsp:cNvSpPr/>
      </dsp:nvSpPr>
      <dsp:spPr>
        <a:xfrm>
          <a:off x="6748710" y="782711"/>
          <a:ext cx="145059" cy="700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983"/>
              </a:lnTo>
              <a:lnTo>
                <a:pt x="145059" y="7009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01685-3AA9-45E9-92CE-5263A926623C}">
      <dsp:nvSpPr>
        <dsp:cNvPr id="0" name=""/>
        <dsp:cNvSpPr/>
      </dsp:nvSpPr>
      <dsp:spPr>
        <a:xfrm>
          <a:off x="6748710" y="782711"/>
          <a:ext cx="145059" cy="2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53"/>
              </a:lnTo>
              <a:lnTo>
                <a:pt x="145059" y="246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1ED52-D9E7-4D0E-910E-32AA3AAFE332}">
      <dsp:nvSpPr>
        <dsp:cNvPr id="0" name=""/>
        <dsp:cNvSpPr/>
      </dsp:nvSpPr>
      <dsp:spPr>
        <a:xfrm>
          <a:off x="6095999" y="397159"/>
          <a:ext cx="1097601" cy="115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90"/>
              </a:lnTo>
              <a:lnTo>
                <a:pt x="1097601" y="58590"/>
              </a:lnTo>
              <a:lnTo>
                <a:pt x="1097601" y="1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27A34-CA52-42C8-B4AB-E2F0665F3065}">
      <dsp:nvSpPr>
        <dsp:cNvPr id="0" name=""/>
        <dsp:cNvSpPr/>
      </dsp:nvSpPr>
      <dsp:spPr>
        <a:xfrm>
          <a:off x="5522994" y="780866"/>
          <a:ext cx="137926" cy="4930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0360"/>
              </a:lnTo>
              <a:lnTo>
                <a:pt x="137926" y="4930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36B8F-47C8-4553-A72B-40C714C82EA9}">
      <dsp:nvSpPr>
        <dsp:cNvPr id="0" name=""/>
        <dsp:cNvSpPr/>
      </dsp:nvSpPr>
      <dsp:spPr>
        <a:xfrm>
          <a:off x="5522994" y="780866"/>
          <a:ext cx="121578" cy="4568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8747"/>
              </a:lnTo>
              <a:lnTo>
                <a:pt x="121578" y="4568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663F3-2F7E-4AFD-A375-4501ACA6E323}">
      <dsp:nvSpPr>
        <dsp:cNvPr id="0" name=""/>
        <dsp:cNvSpPr/>
      </dsp:nvSpPr>
      <dsp:spPr>
        <a:xfrm>
          <a:off x="5522994" y="780866"/>
          <a:ext cx="145059" cy="4192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2977"/>
              </a:lnTo>
              <a:lnTo>
                <a:pt x="145059" y="41929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FC941-D8E4-4F5D-84D7-1C774317033A}">
      <dsp:nvSpPr>
        <dsp:cNvPr id="0" name=""/>
        <dsp:cNvSpPr/>
      </dsp:nvSpPr>
      <dsp:spPr>
        <a:xfrm>
          <a:off x="5522994" y="780866"/>
          <a:ext cx="145059" cy="3809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9270"/>
              </a:lnTo>
              <a:lnTo>
                <a:pt x="145059" y="38092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197E0-A8DF-4656-86BB-D9AFCD13D7FF}">
      <dsp:nvSpPr>
        <dsp:cNvPr id="0" name=""/>
        <dsp:cNvSpPr/>
      </dsp:nvSpPr>
      <dsp:spPr>
        <a:xfrm>
          <a:off x="5522994" y="780866"/>
          <a:ext cx="145059" cy="3425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563"/>
              </a:lnTo>
              <a:lnTo>
                <a:pt x="145059" y="34255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C9AD3-AA77-46F9-9196-091F84253E0B}">
      <dsp:nvSpPr>
        <dsp:cNvPr id="0" name=""/>
        <dsp:cNvSpPr/>
      </dsp:nvSpPr>
      <dsp:spPr>
        <a:xfrm>
          <a:off x="5522994" y="780866"/>
          <a:ext cx="145059" cy="3041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57"/>
              </a:lnTo>
              <a:lnTo>
                <a:pt x="145059" y="30418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BF3DC-71B4-4694-A22D-E7C372A1C7B2}">
      <dsp:nvSpPr>
        <dsp:cNvPr id="0" name=""/>
        <dsp:cNvSpPr/>
      </dsp:nvSpPr>
      <dsp:spPr>
        <a:xfrm>
          <a:off x="5522994" y="780866"/>
          <a:ext cx="145059" cy="2675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360"/>
              </a:lnTo>
              <a:lnTo>
                <a:pt x="145059" y="26753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CB548-B29A-4F71-9C44-FAE153F11CDB}">
      <dsp:nvSpPr>
        <dsp:cNvPr id="0" name=""/>
        <dsp:cNvSpPr/>
      </dsp:nvSpPr>
      <dsp:spPr>
        <a:xfrm>
          <a:off x="5522994" y="780866"/>
          <a:ext cx="145059" cy="2274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443"/>
              </a:lnTo>
              <a:lnTo>
                <a:pt x="145059" y="22744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F7313-3F27-4238-925D-203546AA9A6B}">
      <dsp:nvSpPr>
        <dsp:cNvPr id="0" name=""/>
        <dsp:cNvSpPr/>
      </dsp:nvSpPr>
      <dsp:spPr>
        <a:xfrm>
          <a:off x="5522994" y="780866"/>
          <a:ext cx="145059" cy="1832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040"/>
              </a:lnTo>
              <a:lnTo>
                <a:pt x="145059" y="18320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CC399-CE08-483E-AA07-B98107A5B1A5}">
      <dsp:nvSpPr>
        <dsp:cNvPr id="0" name=""/>
        <dsp:cNvSpPr/>
      </dsp:nvSpPr>
      <dsp:spPr>
        <a:xfrm>
          <a:off x="5522994" y="780866"/>
          <a:ext cx="145059" cy="1389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9637"/>
              </a:lnTo>
              <a:lnTo>
                <a:pt x="145059" y="13896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103EA-BB68-41E2-BBE2-1A748531E761}">
      <dsp:nvSpPr>
        <dsp:cNvPr id="0" name=""/>
        <dsp:cNvSpPr/>
      </dsp:nvSpPr>
      <dsp:spPr>
        <a:xfrm>
          <a:off x="5522994" y="780866"/>
          <a:ext cx="145059" cy="1005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30"/>
              </a:lnTo>
              <a:lnTo>
                <a:pt x="145059" y="1005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C01AF-C771-4D86-AB68-2A20A8A8D637}">
      <dsp:nvSpPr>
        <dsp:cNvPr id="0" name=""/>
        <dsp:cNvSpPr/>
      </dsp:nvSpPr>
      <dsp:spPr>
        <a:xfrm>
          <a:off x="5522994" y="780866"/>
          <a:ext cx="145059" cy="62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264"/>
              </a:lnTo>
              <a:lnTo>
                <a:pt x="145059" y="627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A521D-6255-4CD2-B0B6-BF613DD3232D}">
      <dsp:nvSpPr>
        <dsp:cNvPr id="0" name=""/>
        <dsp:cNvSpPr/>
      </dsp:nvSpPr>
      <dsp:spPr>
        <a:xfrm>
          <a:off x="5522994" y="780866"/>
          <a:ext cx="145059" cy="24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98"/>
              </a:lnTo>
              <a:lnTo>
                <a:pt x="145059" y="248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ACA86-BABC-4D93-8955-504E84490E45}">
      <dsp:nvSpPr>
        <dsp:cNvPr id="0" name=""/>
        <dsp:cNvSpPr/>
      </dsp:nvSpPr>
      <dsp:spPr>
        <a:xfrm>
          <a:off x="5967884" y="397159"/>
          <a:ext cx="128114" cy="113490"/>
        </a:xfrm>
        <a:custGeom>
          <a:avLst/>
          <a:gdLst/>
          <a:ahLst/>
          <a:cxnLst/>
          <a:rect l="0" t="0" r="0" b="0"/>
          <a:pathLst>
            <a:path>
              <a:moveTo>
                <a:pt x="128114" y="0"/>
              </a:moveTo>
              <a:lnTo>
                <a:pt x="128114" y="56745"/>
              </a:lnTo>
              <a:lnTo>
                <a:pt x="0" y="56745"/>
              </a:lnTo>
              <a:lnTo>
                <a:pt x="0" y="1134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3A093-5AE7-4140-81CD-CFCA3968C86C}">
      <dsp:nvSpPr>
        <dsp:cNvPr id="0" name=""/>
        <dsp:cNvSpPr/>
      </dsp:nvSpPr>
      <dsp:spPr>
        <a:xfrm>
          <a:off x="4297278" y="782711"/>
          <a:ext cx="145059" cy="456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9696"/>
              </a:lnTo>
              <a:lnTo>
                <a:pt x="145059" y="45696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947BB-191C-4450-933B-9A5066ADA0DB}">
      <dsp:nvSpPr>
        <dsp:cNvPr id="0" name=""/>
        <dsp:cNvSpPr/>
      </dsp:nvSpPr>
      <dsp:spPr>
        <a:xfrm>
          <a:off x="4297278" y="782711"/>
          <a:ext cx="145059" cy="418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5989"/>
              </a:lnTo>
              <a:lnTo>
                <a:pt x="145059" y="41859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629DE-79CB-4B2C-BE80-A708F99A1D98}">
      <dsp:nvSpPr>
        <dsp:cNvPr id="0" name=""/>
        <dsp:cNvSpPr/>
      </dsp:nvSpPr>
      <dsp:spPr>
        <a:xfrm>
          <a:off x="4297278" y="782711"/>
          <a:ext cx="145059" cy="3802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282"/>
              </a:lnTo>
              <a:lnTo>
                <a:pt x="145059" y="38022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9D1F0-533E-4A87-8E09-6A29C73C62E9}">
      <dsp:nvSpPr>
        <dsp:cNvPr id="0" name=""/>
        <dsp:cNvSpPr/>
      </dsp:nvSpPr>
      <dsp:spPr>
        <a:xfrm>
          <a:off x="4297278" y="782711"/>
          <a:ext cx="145059" cy="3418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8576"/>
              </a:lnTo>
              <a:lnTo>
                <a:pt x="145059" y="34185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BE53B-9551-4134-BCB6-39ECF2719D2A}">
      <dsp:nvSpPr>
        <dsp:cNvPr id="0" name=""/>
        <dsp:cNvSpPr/>
      </dsp:nvSpPr>
      <dsp:spPr>
        <a:xfrm>
          <a:off x="4297278" y="782711"/>
          <a:ext cx="145059" cy="3026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6535"/>
              </a:lnTo>
              <a:lnTo>
                <a:pt x="145059" y="30265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CB543-240F-409F-B5CA-6204C5A7C5ED}">
      <dsp:nvSpPr>
        <dsp:cNvPr id="0" name=""/>
        <dsp:cNvSpPr/>
      </dsp:nvSpPr>
      <dsp:spPr>
        <a:xfrm>
          <a:off x="4297278" y="782711"/>
          <a:ext cx="105370" cy="2640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0193"/>
              </a:lnTo>
              <a:lnTo>
                <a:pt x="105370" y="26401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CF909-3959-4932-8401-AD464DC4A6CB}">
      <dsp:nvSpPr>
        <dsp:cNvPr id="0" name=""/>
        <dsp:cNvSpPr/>
      </dsp:nvSpPr>
      <dsp:spPr>
        <a:xfrm>
          <a:off x="4297278" y="782711"/>
          <a:ext cx="145059" cy="2176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6364"/>
              </a:lnTo>
              <a:lnTo>
                <a:pt x="145059" y="2176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7B83-4AB0-4564-80F9-8C793B64BF1A}">
      <dsp:nvSpPr>
        <dsp:cNvPr id="0" name=""/>
        <dsp:cNvSpPr/>
      </dsp:nvSpPr>
      <dsp:spPr>
        <a:xfrm>
          <a:off x="4297278" y="782711"/>
          <a:ext cx="145059" cy="1781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580"/>
              </a:lnTo>
              <a:lnTo>
                <a:pt x="145059" y="17815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4237F-5797-420C-970A-1BA9D68BB9F5}">
      <dsp:nvSpPr>
        <dsp:cNvPr id="0" name=""/>
        <dsp:cNvSpPr/>
      </dsp:nvSpPr>
      <dsp:spPr>
        <a:xfrm>
          <a:off x="4297278" y="782711"/>
          <a:ext cx="145059" cy="1397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873"/>
              </a:lnTo>
              <a:lnTo>
                <a:pt x="145059" y="13978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EBB33-5B7C-477F-953B-84A1AA70C246}">
      <dsp:nvSpPr>
        <dsp:cNvPr id="0" name=""/>
        <dsp:cNvSpPr/>
      </dsp:nvSpPr>
      <dsp:spPr>
        <a:xfrm>
          <a:off x="4297278" y="782711"/>
          <a:ext cx="145059" cy="1014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166"/>
              </a:lnTo>
              <a:lnTo>
                <a:pt x="145059" y="10141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4CC3D-275A-46A4-94C7-05A7FCBE6E2A}">
      <dsp:nvSpPr>
        <dsp:cNvPr id="0" name=""/>
        <dsp:cNvSpPr/>
      </dsp:nvSpPr>
      <dsp:spPr>
        <a:xfrm>
          <a:off x="4297278" y="782711"/>
          <a:ext cx="145059" cy="63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59"/>
              </a:lnTo>
              <a:lnTo>
                <a:pt x="145059" y="63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0024A-0569-40B2-A247-58D69C4A3DA5}">
      <dsp:nvSpPr>
        <dsp:cNvPr id="0" name=""/>
        <dsp:cNvSpPr/>
      </dsp:nvSpPr>
      <dsp:spPr>
        <a:xfrm>
          <a:off x="4297278" y="782711"/>
          <a:ext cx="145059" cy="2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53"/>
              </a:lnTo>
              <a:lnTo>
                <a:pt x="145059" y="246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6B7B9-BD84-4F4C-A378-B8952F08A87D}">
      <dsp:nvSpPr>
        <dsp:cNvPr id="0" name=""/>
        <dsp:cNvSpPr/>
      </dsp:nvSpPr>
      <dsp:spPr>
        <a:xfrm>
          <a:off x="4742168" y="397159"/>
          <a:ext cx="1353831" cy="115336"/>
        </a:xfrm>
        <a:custGeom>
          <a:avLst/>
          <a:gdLst/>
          <a:ahLst/>
          <a:cxnLst/>
          <a:rect l="0" t="0" r="0" b="0"/>
          <a:pathLst>
            <a:path>
              <a:moveTo>
                <a:pt x="1353831" y="0"/>
              </a:moveTo>
              <a:lnTo>
                <a:pt x="1353831" y="58590"/>
              </a:lnTo>
              <a:lnTo>
                <a:pt x="0" y="58590"/>
              </a:lnTo>
              <a:lnTo>
                <a:pt x="0" y="1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CD319-F366-418C-8E42-1355DEBB4713}">
      <dsp:nvSpPr>
        <dsp:cNvPr id="0" name=""/>
        <dsp:cNvSpPr/>
      </dsp:nvSpPr>
      <dsp:spPr>
        <a:xfrm>
          <a:off x="3516452" y="397159"/>
          <a:ext cx="2579547" cy="113490"/>
        </a:xfrm>
        <a:custGeom>
          <a:avLst/>
          <a:gdLst/>
          <a:ahLst/>
          <a:cxnLst/>
          <a:rect l="0" t="0" r="0" b="0"/>
          <a:pathLst>
            <a:path>
              <a:moveTo>
                <a:pt x="2579547" y="0"/>
              </a:moveTo>
              <a:lnTo>
                <a:pt x="2579547" y="56745"/>
              </a:lnTo>
              <a:lnTo>
                <a:pt x="0" y="56745"/>
              </a:lnTo>
              <a:lnTo>
                <a:pt x="0" y="1134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0DFD0-3B2D-4868-86F2-58051916294E}">
      <dsp:nvSpPr>
        <dsp:cNvPr id="0" name=""/>
        <dsp:cNvSpPr/>
      </dsp:nvSpPr>
      <dsp:spPr>
        <a:xfrm>
          <a:off x="1845845" y="782711"/>
          <a:ext cx="148767" cy="5205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5351"/>
              </a:lnTo>
              <a:lnTo>
                <a:pt x="148767" y="5205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49725-77C8-4D46-B1F9-C2461A24E613}">
      <dsp:nvSpPr>
        <dsp:cNvPr id="0" name=""/>
        <dsp:cNvSpPr/>
      </dsp:nvSpPr>
      <dsp:spPr>
        <a:xfrm>
          <a:off x="1845845" y="782711"/>
          <a:ext cx="145059" cy="489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4263"/>
              </a:lnTo>
              <a:lnTo>
                <a:pt x="145059" y="48942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AB68E-C20D-429B-97E1-F364C7C2ADCF}">
      <dsp:nvSpPr>
        <dsp:cNvPr id="0" name=""/>
        <dsp:cNvSpPr/>
      </dsp:nvSpPr>
      <dsp:spPr>
        <a:xfrm>
          <a:off x="1845845" y="782711"/>
          <a:ext cx="145059" cy="4510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0556"/>
              </a:lnTo>
              <a:lnTo>
                <a:pt x="145059" y="45105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37CF-07B8-468B-8809-6CA970EDDFCE}">
      <dsp:nvSpPr>
        <dsp:cNvPr id="0" name=""/>
        <dsp:cNvSpPr/>
      </dsp:nvSpPr>
      <dsp:spPr>
        <a:xfrm>
          <a:off x="1845845" y="782711"/>
          <a:ext cx="145059" cy="4126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6850"/>
              </a:lnTo>
              <a:lnTo>
                <a:pt x="145059" y="41268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2725D-F126-48B8-8D27-58135095EDE9}">
      <dsp:nvSpPr>
        <dsp:cNvPr id="0" name=""/>
        <dsp:cNvSpPr/>
      </dsp:nvSpPr>
      <dsp:spPr>
        <a:xfrm>
          <a:off x="1845845" y="782711"/>
          <a:ext cx="145059" cy="3743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3143"/>
              </a:lnTo>
              <a:lnTo>
                <a:pt x="145059" y="37431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8443A-4D27-4575-B503-9332555FAA40}">
      <dsp:nvSpPr>
        <dsp:cNvPr id="0" name=""/>
        <dsp:cNvSpPr/>
      </dsp:nvSpPr>
      <dsp:spPr>
        <a:xfrm>
          <a:off x="1845845" y="782711"/>
          <a:ext cx="145059" cy="3359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9436"/>
              </a:lnTo>
              <a:lnTo>
                <a:pt x="145059" y="33594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48E30-8474-4357-8249-3A2E78499608}">
      <dsp:nvSpPr>
        <dsp:cNvPr id="0" name=""/>
        <dsp:cNvSpPr/>
      </dsp:nvSpPr>
      <dsp:spPr>
        <a:xfrm>
          <a:off x="1845845" y="782711"/>
          <a:ext cx="145059" cy="2975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5729"/>
              </a:lnTo>
              <a:lnTo>
                <a:pt x="145059" y="29757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91F58-D28E-4F98-8844-E781C3C16D21}">
      <dsp:nvSpPr>
        <dsp:cNvPr id="0" name=""/>
        <dsp:cNvSpPr/>
      </dsp:nvSpPr>
      <dsp:spPr>
        <a:xfrm>
          <a:off x="1845845" y="782711"/>
          <a:ext cx="147253" cy="257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061"/>
              </a:lnTo>
              <a:lnTo>
                <a:pt x="147253" y="25740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247BA-3140-4E89-9E99-AD82148A1512}">
      <dsp:nvSpPr>
        <dsp:cNvPr id="0" name=""/>
        <dsp:cNvSpPr/>
      </dsp:nvSpPr>
      <dsp:spPr>
        <a:xfrm>
          <a:off x="1845845" y="782711"/>
          <a:ext cx="145059" cy="2165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5287"/>
              </a:lnTo>
              <a:lnTo>
                <a:pt x="145059" y="21652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66616-1C41-4AE3-A372-05D098AB96FE}">
      <dsp:nvSpPr>
        <dsp:cNvPr id="0" name=""/>
        <dsp:cNvSpPr/>
      </dsp:nvSpPr>
      <dsp:spPr>
        <a:xfrm>
          <a:off x="1845845" y="782711"/>
          <a:ext cx="145059" cy="1781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580"/>
              </a:lnTo>
              <a:lnTo>
                <a:pt x="145059" y="17815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6EDF-6B6D-482D-A6C8-8B2C4A25468B}">
      <dsp:nvSpPr>
        <dsp:cNvPr id="0" name=""/>
        <dsp:cNvSpPr/>
      </dsp:nvSpPr>
      <dsp:spPr>
        <a:xfrm>
          <a:off x="1845845" y="782711"/>
          <a:ext cx="145059" cy="1397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873"/>
              </a:lnTo>
              <a:lnTo>
                <a:pt x="145059" y="13978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6D0D1-89C2-47A1-A41C-DC06D0ED05EE}">
      <dsp:nvSpPr>
        <dsp:cNvPr id="0" name=""/>
        <dsp:cNvSpPr/>
      </dsp:nvSpPr>
      <dsp:spPr>
        <a:xfrm>
          <a:off x="1845845" y="782711"/>
          <a:ext cx="145059" cy="1014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166"/>
              </a:lnTo>
              <a:lnTo>
                <a:pt x="145059" y="10141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5C6A2-8D1E-4D1B-AFA3-FD30922E7BE5}">
      <dsp:nvSpPr>
        <dsp:cNvPr id="0" name=""/>
        <dsp:cNvSpPr/>
      </dsp:nvSpPr>
      <dsp:spPr>
        <a:xfrm>
          <a:off x="1845845" y="782711"/>
          <a:ext cx="145059" cy="63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59"/>
              </a:lnTo>
              <a:lnTo>
                <a:pt x="145059" y="63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8C079-1E10-4D7C-992A-45723620C0AF}">
      <dsp:nvSpPr>
        <dsp:cNvPr id="0" name=""/>
        <dsp:cNvSpPr/>
      </dsp:nvSpPr>
      <dsp:spPr>
        <a:xfrm>
          <a:off x="1845845" y="782711"/>
          <a:ext cx="145059" cy="24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53"/>
              </a:lnTo>
              <a:lnTo>
                <a:pt x="145059" y="246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D7D2C-AC4A-4561-B71D-60F956EE63D9}">
      <dsp:nvSpPr>
        <dsp:cNvPr id="0" name=""/>
        <dsp:cNvSpPr/>
      </dsp:nvSpPr>
      <dsp:spPr>
        <a:xfrm>
          <a:off x="2290736" y="397159"/>
          <a:ext cx="3805263" cy="115336"/>
        </a:xfrm>
        <a:custGeom>
          <a:avLst/>
          <a:gdLst/>
          <a:ahLst/>
          <a:cxnLst/>
          <a:rect l="0" t="0" r="0" b="0"/>
          <a:pathLst>
            <a:path>
              <a:moveTo>
                <a:pt x="3805263" y="0"/>
              </a:moveTo>
              <a:lnTo>
                <a:pt x="3805263" y="58590"/>
              </a:lnTo>
              <a:lnTo>
                <a:pt x="0" y="58590"/>
              </a:lnTo>
              <a:lnTo>
                <a:pt x="0" y="1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F7CCE-3E7E-432A-9A5C-D0BB3418FD97}">
      <dsp:nvSpPr>
        <dsp:cNvPr id="0" name=""/>
        <dsp:cNvSpPr/>
      </dsp:nvSpPr>
      <dsp:spPr>
        <a:xfrm>
          <a:off x="722471" y="842643"/>
          <a:ext cx="139831" cy="738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238"/>
              </a:lnTo>
              <a:lnTo>
                <a:pt x="139831" y="7382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9C44-D3AC-4D82-82A8-F7B171303788}">
      <dsp:nvSpPr>
        <dsp:cNvPr id="0" name=""/>
        <dsp:cNvSpPr/>
      </dsp:nvSpPr>
      <dsp:spPr>
        <a:xfrm>
          <a:off x="722471" y="842643"/>
          <a:ext cx="139831" cy="26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277"/>
              </a:lnTo>
              <a:lnTo>
                <a:pt x="139831" y="26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BA0CF-2816-4004-9FE3-D88BA2917233}">
      <dsp:nvSpPr>
        <dsp:cNvPr id="0" name=""/>
        <dsp:cNvSpPr/>
      </dsp:nvSpPr>
      <dsp:spPr>
        <a:xfrm>
          <a:off x="1047450" y="397159"/>
          <a:ext cx="5048549" cy="92611"/>
        </a:xfrm>
        <a:custGeom>
          <a:avLst/>
          <a:gdLst/>
          <a:ahLst/>
          <a:cxnLst/>
          <a:rect l="0" t="0" r="0" b="0"/>
          <a:pathLst>
            <a:path>
              <a:moveTo>
                <a:pt x="5048549" y="0"/>
              </a:moveTo>
              <a:lnTo>
                <a:pt x="5048549" y="35865"/>
              </a:lnTo>
              <a:lnTo>
                <a:pt x="0" y="35865"/>
              </a:lnTo>
              <a:lnTo>
                <a:pt x="0" y="92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4CCF9-5958-4632-BF17-9255C86A7CDC}">
      <dsp:nvSpPr>
        <dsp:cNvPr id="0" name=""/>
        <dsp:cNvSpPr/>
      </dsp:nvSpPr>
      <dsp:spPr>
        <a:xfrm>
          <a:off x="4897664" y="1838"/>
          <a:ext cx="2396670" cy="395320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SEKTOR FOR HELSE OG VELFERD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Bernt Tennstrand</a:t>
          </a:r>
        </a:p>
      </dsp:txBody>
      <dsp:txXfrm>
        <a:off x="4897664" y="1838"/>
        <a:ext cx="2396670" cy="395320"/>
      </dsp:txXfrm>
    </dsp:sp>
    <dsp:sp modelId="{3F51407A-7A27-4BDC-9648-A3FD522D4EE3}">
      <dsp:nvSpPr>
        <dsp:cNvPr id="0" name=""/>
        <dsp:cNvSpPr/>
      </dsp:nvSpPr>
      <dsp:spPr>
        <a:xfrm>
          <a:off x="641226" y="489770"/>
          <a:ext cx="812447" cy="352872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Fagavdeling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Hilde K Holtesmo </a:t>
          </a:r>
          <a:endParaRPr lang="nb-NO" sz="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641226" y="489770"/>
        <a:ext cx="812447" cy="352872"/>
      </dsp:txXfrm>
    </dsp:sp>
    <dsp:sp modelId="{991E13C5-DE3C-4BE2-8D0E-71D21EC4538F}">
      <dsp:nvSpPr>
        <dsp:cNvPr id="0" name=""/>
        <dsp:cNvSpPr/>
      </dsp:nvSpPr>
      <dsp:spPr>
        <a:xfrm>
          <a:off x="862302" y="953064"/>
          <a:ext cx="649739" cy="311713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/>
            <a:t>Ressursavd.</a:t>
          </a:r>
          <a:br>
            <a:rPr lang="nb-NO" sz="700" kern="1200"/>
          </a:br>
          <a:r>
            <a:rPr lang="nb-NO" sz="7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Wenche</a:t>
          </a:r>
          <a:r>
            <a:rPr lang="nb-NO" sz="700" kern="1200"/>
            <a:t> Madsen Regland</a:t>
          </a:r>
          <a:endParaRPr lang="nb-NO" sz="700" kern="1200" dirty="0"/>
        </a:p>
      </dsp:txBody>
      <dsp:txXfrm>
        <a:off x="862302" y="953064"/>
        <a:ext cx="649739" cy="311713"/>
      </dsp:txXfrm>
    </dsp:sp>
    <dsp:sp modelId="{3AAD7FB6-7C2C-4B12-9F21-5CF564D5F1C9}">
      <dsp:nvSpPr>
        <dsp:cNvPr id="0" name=""/>
        <dsp:cNvSpPr/>
      </dsp:nvSpPr>
      <dsp:spPr>
        <a:xfrm>
          <a:off x="862302" y="1378268"/>
          <a:ext cx="649739" cy="405226"/>
        </a:xfrm>
        <a:prstGeom prst="rect">
          <a:avLst/>
        </a:prstGeom>
        <a:solidFill>
          <a:srgbClr val="ED7D31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Driftsenhet velferdsteknologi </a:t>
          </a:r>
          <a:br>
            <a:rPr lang="nb-NO" sz="700" kern="1200" dirty="0"/>
          </a:br>
          <a:r>
            <a:rPr lang="nb-NO" sz="700" kern="1200" dirty="0"/>
            <a:t>Per Erik Engebretsen</a:t>
          </a:r>
        </a:p>
      </dsp:txBody>
      <dsp:txXfrm>
        <a:off x="862302" y="1378268"/>
        <a:ext cx="649739" cy="405226"/>
      </dsp:txXfrm>
    </dsp:sp>
    <dsp:sp modelId="{DCB820ED-6C99-4BAA-82E7-89C90A9902B8}">
      <dsp:nvSpPr>
        <dsp:cNvPr id="0" name=""/>
        <dsp:cNvSpPr/>
      </dsp:nvSpPr>
      <dsp:spPr>
        <a:xfrm>
          <a:off x="1734623" y="512495"/>
          <a:ext cx="1112225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Tilrettelagte tjenester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Ragnhild Rosenlund Andersen</a:t>
          </a:r>
        </a:p>
      </dsp:txBody>
      <dsp:txXfrm>
        <a:off x="1734623" y="512495"/>
        <a:ext cx="1112225" cy="270216"/>
      </dsp:txXfrm>
    </dsp:sp>
    <dsp:sp modelId="{2E07E2F7-E1D7-47F9-A621-EE4F0F84E06E}">
      <dsp:nvSpPr>
        <dsp:cNvPr id="0" name=""/>
        <dsp:cNvSpPr/>
      </dsp:nvSpPr>
      <dsp:spPr>
        <a:xfrm>
          <a:off x="1990905" y="89435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Avlastning </a:t>
          </a:r>
          <a:br>
            <a:rPr lang="nb-NO" sz="700" kern="1200" dirty="0"/>
          </a:br>
          <a:r>
            <a:rPr lang="nb-NO" sz="700" kern="1200" dirty="0"/>
            <a:t>Camilla Bohne Skanke</a:t>
          </a:r>
        </a:p>
      </dsp:txBody>
      <dsp:txXfrm>
        <a:off x="1990905" y="894357"/>
        <a:ext cx="872797" cy="270216"/>
      </dsp:txXfrm>
    </dsp:sp>
    <dsp:sp modelId="{F0C48617-D427-4111-BDC2-86FBB1FF0B69}">
      <dsp:nvSpPr>
        <dsp:cNvPr id="0" name=""/>
        <dsp:cNvSpPr/>
      </dsp:nvSpPr>
      <dsp:spPr>
        <a:xfrm>
          <a:off x="1990905" y="1278063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AMAT</a:t>
          </a:r>
          <a:br>
            <a:rPr lang="nb-NO" sz="700" kern="1200" dirty="0"/>
          </a:br>
          <a:r>
            <a:rPr lang="nb-NO" sz="700" kern="1200" dirty="0"/>
            <a:t>Bodil Sliper </a:t>
          </a:r>
        </a:p>
      </dsp:txBody>
      <dsp:txXfrm>
        <a:off x="1990905" y="1278063"/>
        <a:ext cx="872797" cy="270216"/>
      </dsp:txXfrm>
    </dsp:sp>
    <dsp:sp modelId="{1F268CEB-70A7-45FF-B59B-2630AF36E0A4}">
      <dsp:nvSpPr>
        <dsp:cNvPr id="0" name=""/>
        <dsp:cNvSpPr/>
      </dsp:nvSpPr>
      <dsp:spPr>
        <a:xfrm>
          <a:off x="1990905" y="1661770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Nybu bofellesskap</a:t>
          </a:r>
          <a:br>
            <a:rPr lang="nb-NO" sz="700" kern="1200" dirty="0"/>
          </a:br>
          <a:r>
            <a:rPr lang="nb-NO" sz="700" kern="1200" dirty="0"/>
            <a:t>Hanne Mette Ensrud </a:t>
          </a:r>
        </a:p>
      </dsp:txBody>
      <dsp:txXfrm>
        <a:off x="1990905" y="1661770"/>
        <a:ext cx="872797" cy="270216"/>
      </dsp:txXfrm>
    </dsp:sp>
    <dsp:sp modelId="{70448ECF-A744-4864-8DB3-6EBA42142C6B}">
      <dsp:nvSpPr>
        <dsp:cNvPr id="0" name=""/>
        <dsp:cNvSpPr/>
      </dsp:nvSpPr>
      <dsp:spPr>
        <a:xfrm>
          <a:off x="1990905" y="204547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Storgata bofellesskap</a:t>
          </a:r>
          <a:br>
            <a:rPr lang="nb-NO" sz="700" kern="1200" dirty="0"/>
          </a:br>
          <a:r>
            <a:rPr lang="nb-NO" sz="700" kern="1200" dirty="0"/>
            <a:t>Ann Cathrin Aarseth Madsen </a:t>
          </a:r>
        </a:p>
      </dsp:txBody>
      <dsp:txXfrm>
        <a:off x="1990905" y="2045477"/>
        <a:ext cx="872797" cy="270216"/>
      </dsp:txXfrm>
    </dsp:sp>
    <dsp:sp modelId="{F1A73E0D-52D9-4EE4-9538-887515497C73}">
      <dsp:nvSpPr>
        <dsp:cNvPr id="0" name=""/>
        <dsp:cNvSpPr/>
      </dsp:nvSpPr>
      <dsp:spPr>
        <a:xfrm>
          <a:off x="1990905" y="2429184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/>
            <a:t>Skurva bofellesskap </a:t>
          </a:r>
          <a:br>
            <a:rPr lang="nb-NO" sz="700" kern="1200"/>
          </a:br>
          <a:r>
            <a:rPr lang="nb-NO" sz="700" kern="1200"/>
            <a:t>Inger Lise Holen</a:t>
          </a:r>
          <a:endParaRPr lang="nb-NO" sz="700" kern="1200" dirty="0">
            <a:solidFill>
              <a:srgbClr val="FF0000"/>
            </a:solidFill>
          </a:endParaRPr>
        </a:p>
      </dsp:txBody>
      <dsp:txXfrm>
        <a:off x="1990905" y="2429184"/>
        <a:ext cx="872797" cy="270216"/>
      </dsp:txXfrm>
    </dsp:sp>
    <dsp:sp modelId="{500B4708-A714-4E7B-ABD4-690234487CB9}">
      <dsp:nvSpPr>
        <dsp:cNvPr id="0" name=""/>
        <dsp:cNvSpPr/>
      </dsp:nvSpPr>
      <dsp:spPr>
        <a:xfrm>
          <a:off x="1990905" y="2812890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Hagesletta bofellesskap</a:t>
          </a:r>
          <a:br>
            <a:rPr lang="nb-NO" sz="700" kern="1200" dirty="0"/>
          </a:br>
          <a:r>
            <a:rPr lang="nb-NO" sz="700" kern="1200" dirty="0"/>
            <a:t>Ole Arnt Kinde </a:t>
          </a:r>
        </a:p>
      </dsp:txBody>
      <dsp:txXfrm>
        <a:off x="1990905" y="2812890"/>
        <a:ext cx="872797" cy="270216"/>
      </dsp:txXfrm>
    </dsp:sp>
    <dsp:sp modelId="{A0B76D8A-D034-4903-BAB2-8B24DF26AAB6}">
      <dsp:nvSpPr>
        <dsp:cNvPr id="0" name=""/>
        <dsp:cNvSpPr/>
      </dsp:nvSpPr>
      <dsp:spPr>
        <a:xfrm>
          <a:off x="1993099" y="3200151"/>
          <a:ext cx="910314" cy="313245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Sigrid Undsets veg bofellesskap </a:t>
          </a:r>
          <a:br>
            <a:rPr lang="nb-NO" sz="700" kern="1200" dirty="0"/>
          </a:br>
          <a:r>
            <a:rPr lang="nb-NO" sz="700" kern="1200" dirty="0"/>
            <a:t>Anita Sektnan Bye</a:t>
          </a:r>
        </a:p>
      </dsp:txBody>
      <dsp:txXfrm>
        <a:off x="1993099" y="3200151"/>
        <a:ext cx="910314" cy="313245"/>
      </dsp:txXfrm>
    </dsp:sp>
    <dsp:sp modelId="{32F0D893-6221-49F8-8A2B-B2154782EABC}">
      <dsp:nvSpPr>
        <dsp:cNvPr id="0" name=""/>
        <dsp:cNvSpPr/>
      </dsp:nvSpPr>
      <dsp:spPr>
        <a:xfrm>
          <a:off x="1990905" y="3623333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Gartnerløkka bofellesskap</a:t>
          </a:r>
          <a:br>
            <a:rPr lang="nb-NO" sz="700" kern="1200" dirty="0"/>
          </a:br>
          <a:r>
            <a:rPr lang="nb-NO" sz="700" kern="1200" dirty="0"/>
            <a:t>Stina Teigøyen </a:t>
          </a:r>
        </a:p>
      </dsp:txBody>
      <dsp:txXfrm>
        <a:off x="1990905" y="3623333"/>
        <a:ext cx="872797" cy="270216"/>
      </dsp:txXfrm>
    </dsp:sp>
    <dsp:sp modelId="{045451B6-417E-463D-8DE9-66485487F414}">
      <dsp:nvSpPr>
        <dsp:cNvPr id="0" name=""/>
        <dsp:cNvSpPr/>
      </dsp:nvSpPr>
      <dsp:spPr>
        <a:xfrm>
          <a:off x="1990905" y="4007040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Gausdalsgate bofellesskap</a:t>
          </a:r>
          <a:br>
            <a:rPr lang="nb-NO" sz="700" kern="1200" dirty="0"/>
          </a:br>
          <a:r>
            <a:rPr lang="nb-NO" sz="700" kern="1200" dirty="0"/>
            <a:t>Markus </a:t>
          </a:r>
          <a:r>
            <a:rPr lang="nb-NO" sz="700" kern="1200" dirty="0" err="1"/>
            <a:t>Myrrusten</a:t>
          </a:r>
          <a:r>
            <a:rPr lang="nb-NO" sz="700" kern="1200" dirty="0"/>
            <a:t> </a:t>
          </a:r>
        </a:p>
      </dsp:txBody>
      <dsp:txXfrm>
        <a:off x="1990905" y="4007040"/>
        <a:ext cx="872797" cy="270216"/>
      </dsp:txXfrm>
    </dsp:sp>
    <dsp:sp modelId="{19DFBF1D-F2FE-4FB3-BBEE-E904E9EE426C}">
      <dsp:nvSpPr>
        <dsp:cNvPr id="0" name=""/>
        <dsp:cNvSpPr/>
      </dsp:nvSpPr>
      <dsp:spPr>
        <a:xfrm>
          <a:off x="1990905" y="439074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Nedre Jeistad bofellesskap</a:t>
          </a:r>
          <a:br>
            <a:rPr lang="nb-NO" sz="700" kern="1200" dirty="0"/>
          </a:br>
          <a:r>
            <a:rPr lang="nb-NO" sz="700" kern="1200" dirty="0"/>
            <a:t>Stine Hage</a:t>
          </a:r>
        </a:p>
      </dsp:txBody>
      <dsp:txXfrm>
        <a:off x="1990905" y="4390747"/>
        <a:ext cx="872797" cy="270216"/>
      </dsp:txXfrm>
    </dsp:sp>
    <dsp:sp modelId="{883765BD-4914-4FF2-84CA-3D0FA985AB14}">
      <dsp:nvSpPr>
        <dsp:cNvPr id="0" name=""/>
        <dsp:cNvSpPr/>
      </dsp:nvSpPr>
      <dsp:spPr>
        <a:xfrm>
          <a:off x="1990905" y="4774454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Blestervegen bofellesskap </a:t>
          </a:r>
          <a:br>
            <a:rPr lang="nb-NO" sz="700" kern="1200" dirty="0"/>
          </a:br>
          <a:r>
            <a:rPr lang="nb-NO" sz="700" kern="1200" dirty="0"/>
            <a:t>Anita Sektnan Bye</a:t>
          </a:r>
        </a:p>
      </dsp:txBody>
      <dsp:txXfrm>
        <a:off x="1990905" y="4774454"/>
        <a:ext cx="872797" cy="270216"/>
      </dsp:txXfrm>
    </dsp:sp>
    <dsp:sp modelId="{6A99FB23-6E94-4786-AD61-1E98B449AE09}">
      <dsp:nvSpPr>
        <dsp:cNvPr id="0" name=""/>
        <dsp:cNvSpPr/>
      </dsp:nvSpPr>
      <dsp:spPr>
        <a:xfrm>
          <a:off x="1990905" y="5158160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 err="1"/>
            <a:t>Dugandes</a:t>
          </a:r>
          <a:br>
            <a:rPr lang="nb-NO" sz="700" kern="1200" dirty="0"/>
          </a:br>
          <a:r>
            <a:rPr lang="nb-NO" sz="700" kern="1200" dirty="0"/>
            <a:t>Linn C. H.  Korsvoldlien </a:t>
          </a:r>
        </a:p>
      </dsp:txBody>
      <dsp:txXfrm>
        <a:off x="1990905" y="5158160"/>
        <a:ext cx="872797" cy="270216"/>
      </dsp:txXfrm>
    </dsp:sp>
    <dsp:sp modelId="{CDC85286-A43D-4CB0-8324-C9A6DD20CE8D}">
      <dsp:nvSpPr>
        <dsp:cNvPr id="0" name=""/>
        <dsp:cNvSpPr/>
      </dsp:nvSpPr>
      <dsp:spPr>
        <a:xfrm>
          <a:off x="1990905" y="554186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Marihøna </a:t>
          </a:r>
          <a:br>
            <a:rPr lang="nb-NO" sz="700" kern="1200" dirty="0"/>
          </a:br>
          <a:r>
            <a:rPr lang="nb-NO" sz="700" kern="1200" dirty="0"/>
            <a:t>Siri Tajet</a:t>
          </a:r>
        </a:p>
      </dsp:txBody>
      <dsp:txXfrm>
        <a:off x="1990905" y="5541867"/>
        <a:ext cx="872797" cy="270216"/>
      </dsp:txXfrm>
    </dsp:sp>
    <dsp:sp modelId="{46E0E66A-3F97-4B4B-82C2-0890FD1785F5}">
      <dsp:nvSpPr>
        <dsp:cNvPr id="0" name=""/>
        <dsp:cNvSpPr/>
      </dsp:nvSpPr>
      <dsp:spPr>
        <a:xfrm>
          <a:off x="1994613" y="5840215"/>
          <a:ext cx="878218" cy="295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 err="1"/>
            <a:t>Øyjordet</a:t>
          </a:r>
          <a:r>
            <a:rPr lang="nb-NO" sz="700" kern="1200" dirty="0"/>
            <a:t> bofellesskap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Birgit Aasen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 dirty="0"/>
        </a:p>
      </dsp:txBody>
      <dsp:txXfrm>
        <a:off x="1994613" y="5840215"/>
        <a:ext cx="878218" cy="295694"/>
      </dsp:txXfrm>
    </dsp:sp>
    <dsp:sp modelId="{0362A30A-E6D1-4615-B668-12F836C0C28A}">
      <dsp:nvSpPr>
        <dsp:cNvPr id="0" name=""/>
        <dsp:cNvSpPr/>
      </dsp:nvSpPr>
      <dsp:spPr>
        <a:xfrm>
          <a:off x="2960339" y="510650"/>
          <a:ext cx="1112225" cy="309870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" kern="1200" baseline="0" dirty="0"/>
            <a:t>Lillehammer rehabiliteringssenter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baseline="0" dirty="0"/>
            <a:t>Anja M. Myhre</a:t>
          </a:r>
        </a:p>
      </dsp:txBody>
      <dsp:txXfrm>
        <a:off x="2960339" y="510650"/>
        <a:ext cx="1112225" cy="309870"/>
      </dsp:txXfrm>
    </dsp:sp>
    <dsp:sp modelId="{44EEA638-0E45-4B40-A2C1-FEF4A10CF44C}">
      <dsp:nvSpPr>
        <dsp:cNvPr id="0" name=""/>
        <dsp:cNvSpPr/>
      </dsp:nvSpPr>
      <dsp:spPr>
        <a:xfrm>
          <a:off x="4186055" y="512495"/>
          <a:ext cx="1112225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Hjemmetjenesten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Anne Rindal</a:t>
          </a:r>
        </a:p>
      </dsp:txBody>
      <dsp:txXfrm>
        <a:off x="4186055" y="512495"/>
        <a:ext cx="1112225" cy="270216"/>
      </dsp:txXfrm>
    </dsp:sp>
    <dsp:sp modelId="{3372307B-B4EC-4CFE-9DEC-A1C29577C578}">
      <dsp:nvSpPr>
        <dsp:cNvPr id="0" name=""/>
        <dsp:cNvSpPr/>
      </dsp:nvSpPr>
      <dsp:spPr>
        <a:xfrm>
          <a:off x="4442338" y="89435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Hjemmesykepleie Nord </a:t>
          </a:r>
          <a:br>
            <a:rPr lang="nb-NO" sz="700" kern="1200" dirty="0"/>
          </a:br>
          <a:r>
            <a:rPr lang="nb-NO" sz="700" kern="1200" dirty="0"/>
            <a:t>Randi Haugli </a:t>
          </a:r>
        </a:p>
      </dsp:txBody>
      <dsp:txXfrm>
        <a:off x="4442338" y="894357"/>
        <a:ext cx="872797" cy="270216"/>
      </dsp:txXfrm>
    </dsp:sp>
    <dsp:sp modelId="{08E93276-CAC8-4395-B8A1-B10E20F8292E}">
      <dsp:nvSpPr>
        <dsp:cNvPr id="0" name=""/>
        <dsp:cNvSpPr/>
      </dsp:nvSpPr>
      <dsp:spPr>
        <a:xfrm>
          <a:off x="4442338" y="1278063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Hjemmesykepleie Sør </a:t>
          </a:r>
          <a:br>
            <a:rPr lang="nb-NO" sz="700" kern="1200" dirty="0"/>
          </a:br>
          <a:r>
            <a:rPr lang="nb-NO" sz="700" kern="1200" dirty="0"/>
            <a:t>Elin R. Furuhovde</a:t>
          </a:r>
        </a:p>
      </dsp:txBody>
      <dsp:txXfrm>
        <a:off x="4442338" y="1278063"/>
        <a:ext cx="872797" cy="270216"/>
      </dsp:txXfrm>
    </dsp:sp>
    <dsp:sp modelId="{49996C22-9237-481E-8896-1A1F63F2DC4A}">
      <dsp:nvSpPr>
        <dsp:cNvPr id="0" name=""/>
        <dsp:cNvSpPr/>
      </dsp:nvSpPr>
      <dsp:spPr>
        <a:xfrm>
          <a:off x="4442338" y="1661770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Hjemmesykepleie Øst </a:t>
          </a:r>
          <a:br>
            <a:rPr lang="nb-NO" sz="700" kern="1200" dirty="0"/>
          </a:br>
          <a:r>
            <a:rPr lang="nb-NO" sz="700" kern="1200" dirty="0"/>
            <a:t>Kristine Kigure  (konst.)</a:t>
          </a:r>
        </a:p>
      </dsp:txBody>
      <dsp:txXfrm>
        <a:off x="4442338" y="1661770"/>
        <a:ext cx="872797" cy="270216"/>
      </dsp:txXfrm>
    </dsp:sp>
    <dsp:sp modelId="{FECCD27F-6F5C-482E-8CC8-FD98B9759DA7}">
      <dsp:nvSpPr>
        <dsp:cNvPr id="0" name=""/>
        <dsp:cNvSpPr/>
      </dsp:nvSpPr>
      <dsp:spPr>
        <a:xfrm>
          <a:off x="4442338" y="204547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Hjemmesykepleie Vest </a:t>
          </a:r>
          <a:br>
            <a:rPr lang="nb-NO" sz="700" kern="1200" dirty="0"/>
          </a:br>
          <a:r>
            <a:rPr lang="nb-NO" sz="700" kern="1200" dirty="0"/>
            <a:t>Janne C. </a:t>
          </a:r>
          <a:r>
            <a:rPr lang="nb-NO" sz="700" kern="1200"/>
            <a:t>Myhren</a:t>
          </a:r>
          <a:endParaRPr lang="nb-NO" sz="700" kern="1200" dirty="0"/>
        </a:p>
      </dsp:txBody>
      <dsp:txXfrm>
        <a:off x="4442338" y="2045477"/>
        <a:ext cx="872797" cy="270216"/>
      </dsp:txXfrm>
    </dsp:sp>
    <dsp:sp modelId="{7B773DD5-109B-4184-9A71-7FF76B69B271}">
      <dsp:nvSpPr>
        <dsp:cNvPr id="0" name=""/>
        <dsp:cNvSpPr/>
      </dsp:nvSpPr>
      <dsp:spPr>
        <a:xfrm>
          <a:off x="4442338" y="2429184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Gartnerhagen bokollektiv </a:t>
          </a:r>
          <a:br>
            <a:rPr lang="nb-NO" sz="700" kern="1200" dirty="0"/>
          </a:br>
          <a:r>
            <a:rPr lang="nb-NO" sz="700" kern="1200" dirty="0"/>
            <a:t>Marian Lundgård</a:t>
          </a:r>
        </a:p>
      </dsp:txBody>
      <dsp:txXfrm>
        <a:off x="4442338" y="2429184"/>
        <a:ext cx="872797" cy="270216"/>
      </dsp:txXfrm>
    </dsp:sp>
    <dsp:sp modelId="{A56472BD-71A2-42A1-B5FE-8256E672EB59}">
      <dsp:nvSpPr>
        <dsp:cNvPr id="0" name=""/>
        <dsp:cNvSpPr/>
      </dsp:nvSpPr>
      <dsp:spPr>
        <a:xfrm>
          <a:off x="4442338" y="2812890"/>
          <a:ext cx="902300" cy="292371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00" kern="1200" dirty="0"/>
            <a:t>G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00" kern="1200" dirty="0"/>
            <a:t>Gartnerhagen HDO 1. etasje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Elin Storlien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 dirty="0"/>
        </a:p>
      </dsp:txBody>
      <dsp:txXfrm>
        <a:off x="4442338" y="2812890"/>
        <a:ext cx="902300" cy="292371"/>
      </dsp:txXfrm>
    </dsp:sp>
    <dsp:sp modelId="{2705DAC9-BAFB-48D5-A657-6D8A2A9135ED}">
      <dsp:nvSpPr>
        <dsp:cNvPr id="0" name=""/>
        <dsp:cNvSpPr/>
      </dsp:nvSpPr>
      <dsp:spPr>
        <a:xfrm>
          <a:off x="4402648" y="3256123"/>
          <a:ext cx="917534" cy="333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00" kern="1200" dirty="0"/>
            <a:t>Gartnerhagen HDO 2.etasje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00" kern="1200" dirty="0"/>
            <a:t>Tone Lise Kvernlien (</a:t>
          </a:r>
          <a:r>
            <a:rPr lang="nb-NO" sz="600" kern="1200" dirty="0" err="1"/>
            <a:t>konst</a:t>
          </a:r>
          <a:r>
            <a:rPr lang="nb-NO" sz="600" kern="1200" dirty="0"/>
            <a:t>)</a:t>
          </a:r>
        </a:p>
      </dsp:txBody>
      <dsp:txXfrm>
        <a:off x="4402648" y="3256123"/>
        <a:ext cx="917534" cy="333562"/>
      </dsp:txXfrm>
    </dsp:sp>
    <dsp:sp modelId="{187E3937-E1E8-402B-A7AB-2E889EDD1632}">
      <dsp:nvSpPr>
        <dsp:cNvPr id="0" name=""/>
        <dsp:cNvSpPr/>
      </dsp:nvSpPr>
      <dsp:spPr>
        <a:xfrm>
          <a:off x="4442338" y="3665806"/>
          <a:ext cx="858335" cy="286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00" kern="1200" dirty="0"/>
            <a:t>Gartnerhagen HDO 3.etasje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00" kern="1200" dirty="0"/>
            <a:t>Henriette </a:t>
          </a:r>
          <a:r>
            <a:rPr lang="nb-NO" sz="600" kern="1200" dirty="0" err="1"/>
            <a:t>B.:Hilsen</a:t>
          </a:r>
          <a:endParaRPr lang="nb-NO" sz="600" kern="1200" dirty="0"/>
        </a:p>
      </dsp:txBody>
      <dsp:txXfrm>
        <a:off x="4442338" y="3665806"/>
        <a:ext cx="858335" cy="286882"/>
      </dsp:txXfrm>
    </dsp:sp>
    <dsp:sp modelId="{77436DD3-AAA0-4A31-9BEC-40609A152527}">
      <dsp:nvSpPr>
        <dsp:cNvPr id="0" name=""/>
        <dsp:cNvSpPr/>
      </dsp:nvSpPr>
      <dsp:spPr>
        <a:xfrm>
          <a:off x="4442338" y="4066179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 err="1"/>
            <a:t>Skårsetlia</a:t>
          </a:r>
          <a:r>
            <a:rPr lang="nb-NO" sz="700" kern="1200" dirty="0"/>
            <a:t> bokollektiv</a:t>
          </a:r>
          <a:br>
            <a:rPr lang="nb-NO" sz="700" kern="1200" dirty="0"/>
          </a:br>
          <a:r>
            <a:rPr lang="nb-NO" sz="700" kern="1200" dirty="0"/>
            <a:t>Ann Kristin Sandland</a:t>
          </a:r>
        </a:p>
      </dsp:txBody>
      <dsp:txXfrm>
        <a:off x="4442338" y="4066179"/>
        <a:ext cx="872797" cy="270216"/>
      </dsp:txXfrm>
    </dsp:sp>
    <dsp:sp modelId="{E9B36206-ACB1-4833-94F6-642C219E1F79}">
      <dsp:nvSpPr>
        <dsp:cNvPr id="0" name=""/>
        <dsp:cNvSpPr/>
      </dsp:nvSpPr>
      <dsp:spPr>
        <a:xfrm>
          <a:off x="4442338" y="4449886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Søre Ål bokollektiv</a:t>
          </a:r>
          <a:br>
            <a:rPr lang="nb-NO" sz="700" kern="1200" dirty="0"/>
          </a:br>
          <a:r>
            <a:rPr lang="nb-NO" sz="700" kern="1200" dirty="0"/>
            <a:t>Ranveig Åsmundstad </a:t>
          </a:r>
        </a:p>
      </dsp:txBody>
      <dsp:txXfrm>
        <a:off x="4442338" y="4449886"/>
        <a:ext cx="872797" cy="270216"/>
      </dsp:txXfrm>
    </dsp:sp>
    <dsp:sp modelId="{DF5DD6F0-4A87-4AEA-845D-15DE2CCC7B48}">
      <dsp:nvSpPr>
        <dsp:cNvPr id="0" name=""/>
        <dsp:cNvSpPr/>
      </dsp:nvSpPr>
      <dsp:spPr>
        <a:xfrm>
          <a:off x="4442338" y="4833593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solidFill>
                <a:schemeClr val="bg1"/>
              </a:solidFill>
            </a:rPr>
            <a:t>BPA </a:t>
          </a:r>
          <a:br>
            <a:rPr lang="nb-NO" sz="700" kern="1200">
              <a:solidFill>
                <a:schemeClr val="bg1"/>
              </a:solidFill>
            </a:rPr>
          </a:br>
          <a:r>
            <a:rPr lang="nb-NO" sz="700" kern="1200">
              <a:solidFill>
                <a:schemeClr val="bg1"/>
              </a:solidFill>
            </a:rPr>
            <a:t>Tone Lise Kvernlien </a:t>
          </a:r>
          <a:endParaRPr lang="nb-NO" sz="700" kern="1200" dirty="0">
            <a:solidFill>
              <a:schemeClr val="bg1"/>
            </a:solidFill>
          </a:endParaRPr>
        </a:p>
      </dsp:txBody>
      <dsp:txXfrm>
        <a:off x="4442338" y="4833593"/>
        <a:ext cx="872797" cy="270216"/>
      </dsp:txXfrm>
    </dsp:sp>
    <dsp:sp modelId="{E6FC3546-DA3E-407A-8C02-9B381F9D72AF}">
      <dsp:nvSpPr>
        <dsp:cNvPr id="0" name=""/>
        <dsp:cNvSpPr/>
      </dsp:nvSpPr>
      <dsp:spPr>
        <a:xfrm>
          <a:off x="4442338" y="5217300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Praktisk bistand </a:t>
          </a:r>
          <a:br>
            <a:rPr lang="nb-NO" sz="700" kern="1200" dirty="0"/>
          </a:br>
          <a:r>
            <a:rPr lang="nb-NO" sz="700" kern="1200" dirty="0"/>
            <a:t>Tone Lise Kvernlien</a:t>
          </a:r>
        </a:p>
      </dsp:txBody>
      <dsp:txXfrm>
        <a:off x="4442338" y="5217300"/>
        <a:ext cx="872797" cy="270216"/>
      </dsp:txXfrm>
    </dsp:sp>
    <dsp:sp modelId="{30124A0A-0C0A-49ED-BB6C-C28BAEEFAC98}">
      <dsp:nvSpPr>
        <dsp:cNvPr id="0" name=""/>
        <dsp:cNvSpPr/>
      </dsp:nvSpPr>
      <dsp:spPr>
        <a:xfrm>
          <a:off x="5411771" y="510650"/>
          <a:ext cx="1112225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Lillehammer helsehus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Mona Christine Knudsen</a:t>
          </a:r>
        </a:p>
      </dsp:txBody>
      <dsp:txXfrm>
        <a:off x="5411771" y="510650"/>
        <a:ext cx="1112225" cy="270216"/>
      </dsp:txXfrm>
    </dsp:sp>
    <dsp:sp modelId="{FBE04021-9BC4-48F5-B419-7A20EE868668}">
      <dsp:nvSpPr>
        <dsp:cNvPr id="0" name=""/>
        <dsp:cNvSpPr/>
      </dsp:nvSpPr>
      <dsp:spPr>
        <a:xfrm>
          <a:off x="5668054" y="89435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A0</a:t>
          </a:r>
          <a:br>
            <a:rPr lang="nb-NO" sz="700" kern="1200" dirty="0"/>
          </a:br>
          <a:r>
            <a:rPr lang="nb-NO" sz="700" kern="1200" dirty="0"/>
            <a:t>Aina Tyrom</a:t>
          </a:r>
        </a:p>
      </dsp:txBody>
      <dsp:txXfrm>
        <a:off x="5668054" y="894357"/>
        <a:ext cx="872797" cy="270216"/>
      </dsp:txXfrm>
    </dsp:sp>
    <dsp:sp modelId="{60E925E7-3B48-4313-98DF-00AA01376B7E}">
      <dsp:nvSpPr>
        <dsp:cNvPr id="0" name=""/>
        <dsp:cNvSpPr/>
      </dsp:nvSpPr>
      <dsp:spPr>
        <a:xfrm>
          <a:off x="5668054" y="1278063"/>
          <a:ext cx="849402" cy="260134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A1</a:t>
          </a:r>
          <a:br>
            <a:rPr lang="nb-NO" sz="700" kern="1200" dirty="0"/>
          </a:br>
          <a:r>
            <a:rPr lang="nb-NO" sz="700" kern="1200" dirty="0"/>
            <a:t>Linda Tveit Berge</a:t>
          </a:r>
        </a:p>
      </dsp:txBody>
      <dsp:txXfrm>
        <a:off x="5668054" y="1278063"/>
        <a:ext cx="849402" cy="260134"/>
      </dsp:txXfrm>
    </dsp:sp>
    <dsp:sp modelId="{1D2D62DC-46E8-44EE-A3B5-1B09FC9087BD}">
      <dsp:nvSpPr>
        <dsp:cNvPr id="0" name=""/>
        <dsp:cNvSpPr/>
      </dsp:nvSpPr>
      <dsp:spPr>
        <a:xfrm>
          <a:off x="5668054" y="1651688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</a:t>
          </a:r>
          <a:br>
            <a:rPr lang="nb-NO" sz="700" kern="1200" dirty="0"/>
          </a:br>
          <a:r>
            <a:rPr lang="nb-NO" sz="700" kern="1200" dirty="0"/>
            <a:t>Heidi Vang Aure</a:t>
          </a:r>
        </a:p>
      </dsp:txBody>
      <dsp:txXfrm>
        <a:off x="5668054" y="1651688"/>
        <a:ext cx="872797" cy="270216"/>
      </dsp:txXfrm>
    </dsp:sp>
    <dsp:sp modelId="{41F5C40C-C1D3-4753-9F94-063884E549FA}">
      <dsp:nvSpPr>
        <dsp:cNvPr id="0" name=""/>
        <dsp:cNvSpPr/>
      </dsp:nvSpPr>
      <dsp:spPr>
        <a:xfrm>
          <a:off x="5668054" y="2035395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C1</a:t>
          </a:r>
          <a:br>
            <a:rPr lang="nb-NO" sz="700" kern="1200" dirty="0"/>
          </a:br>
          <a:r>
            <a:rPr lang="nb-NO" sz="700" kern="1200" dirty="0"/>
            <a:t>Monica L. Myrvang</a:t>
          </a:r>
        </a:p>
      </dsp:txBody>
      <dsp:txXfrm>
        <a:off x="5668054" y="2035395"/>
        <a:ext cx="872797" cy="270216"/>
      </dsp:txXfrm>
    </dsp:sp>
    <dsp:sp modelId="{032A47CF-393D-4231-8973-77AE6FB78745}">
      <dsp:nvSpPr>
        <dsp:cNvPr id="0" name=""/>
        <dsp:cNvSpPr/>
      </dsp:nvSpPr>
      <dsp:spPr>
        <a:xfrm>
          <a:off x="5668054" y="2419102"/>
          <a:ext cx="872797" cy="387608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C2</a:t>
          </a:r>
          <a:br>
            <a:rPr lang="nb-NO" sz="700" kern="1200" dirty="0"/>
          </a:br>
          <a:r>
            <a:rPr lang="nb-NO" sz="700" kern="1200" dirty="0"/>
            <a:t>Ilona P. </a:t>
          </a:r>
          <a:r>
            <a:rPr lang="nb-NO" sz="700" kern="1200" dirty="0" err="1"/>
            <a:t>Szydlovska</a:t>
          </a:r>
          <a:endParaRPr lang="nb-NO" sz="700" kern="1200" dirty="0">
            <a:solidFill>
              <a:schemeClr val="bg1"/>
            </a:solidFill>
          </a:endParaRPr>
        </a:p>
      </dsp:txBody>
      <dsp:txXfrm>
        <a:off x="5668054" y="2419102"/>
        <a:ext cx="872797" cy="387608"/>
      </dsp:txXfrm>
    </dsp:sp>
    <dsp:sp modelId="{C5D2860D-A12C-459D-9D6B-B1DF7284668B}">
      <dsp:nvSpPr>
        <dsp:cNvPr id="0" name=""/>
        <dsp:cNvSpPr/>
      </dsp:nvSpPr>
      <dsp:spPr>
        <a:xfrm>
          <a:off x="5668054" y="2920201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C3</a:t>
          </a:r>
          <a:br>
            <a:rPr lang="nb-NO" sz="700" kern="1200" dirty="0"/>
          </a:br>
          <a:r>
            <a:rPr lang="nb-NO" sz="700" kern="1200" dirty="0"/>
            <a:t>Eldrid Odnes Hansen</a:t>
          </a:r>
        </a:p>
      </dsp:txBody>
      <dsp:txXfrm>
        <a:off x="5668054" y="2920201"/>
        <a:ext cx="872797" cy="270216"/>
      </dsp:txXfrm>
    </dsp:sp>
    <dsp:sp modelId="{AC5DF0B4-34EA-4606-91C6-793495C91EB0}">
      <dsp:nvSpPr>
        <dsp:cNvPr id="0" name=""/>
        <dsp:cNvSpPr/>
      </dsp:nvSpPr>
      <dsp:spPr>
        <a:xfrm>
          <a:off x="5668054" y="3321118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C4</a:t>
          </a:r>
          <a:br>
            <a:rPr lang="nb-NO" sz="700" kern="1200" dirty="0"/>
          </a:br>
          <a:r>
            <a:rPr lang="nb-NO" sz="700" kern="1200" dirty="0"/>
            <a:t>Ann Jeanette Mulelid</a:t>
          </a:r>
        </a:p>
      </dsp:txBody>
      <dsp:txXfrm>
        <a:off x="5668054" y="3321118"/>
        <a:ext cx="872797" cy="270216"/>
      </dsp:txXfrm>
    </dsp:sp>
    <dsp:sp modelId="{4C08CBD7-494D-4E46-99B6-B06787DBEAA9}">
      <dsp:nvSpPr>
        <dsp:cNvPr id="0" name=""/>
        <dsp:cNvSpPr/>
      </dsp:nvSpPr>
      <dsp:spPr>
        <a:xfrm>
          <a:off x="5668054" y="3687615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F1</a:t>
          </a:r>
          <a:br>
            <a:rPr lang="nb-NO" sz="700" kern="1200" dirty="0"/>
          </a:br>
          <a:r>
            <a:rPr lang="nb-NO" sz="700" kern="1200" dirty="0"/>
            <a:t>Ina Christine Jevnheim</a:t>
          </a:r>
        </a:p>
      </dsp:txBody>
      <dsp:txXfrm>
        <a:off x="5668054" y="3687615"/>
        <a:ext cx="872797" cy="270216"/>
      </dsp:txXfrm>
    </dsp:sp>
    <dsp:sp modelId="{3CD1C88F-651F-4638-AA59-BF6A6E741227}">
      <dsp:nvSpPr>
        <dsp:cNvPr id="0" name=""/>
        <dsp:cNvSpPr/>
      </dsp:nvSpPr>
      <dsp:spPr>
        <a:xfrm>
          <a:off x="5668054" y="4071322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F2</a:t>
          </a:r>
          <a:br>
            <a:rPr lang="nb-NO" sz="700" kern="1200" dirty="0"/>
          </a:br>
          <a:r>
            <a:rPr lang="nb-NO" sz="700" kern="1200" dirty="0"/>
            <a:t>Miriam </a:t>
          </a:r>
          <a:r>
            <a:rPr lang="nb-NO" sz="700" kern="1200" dirty="0" err="1"/>
            <a:t>Cliffe</a:t>
          </a:r>
          <a:r>
            <a:rPr lang="nb-NO" sz="700" kern="1200" dirty="0"/>
            <a:t> </a:t>
          </a:r>
        </a:p>
      </dsp:txBody>
      <dsp:txXfrm>
        <a:off x="5668054" y="4071322"/>
        <a:ext cx="872797" cy="270216"/>
      </dsp:txXfrm>
    </dsp:sp>
    <dsp:sp modelId="{1DFD89B5-6393-4669-BFD2-F24A55ED65DD}">
      <dsp:nvSpPr>
        <dsp:cNvPr id="0" name=""/>
        <dsp:cNvSpPr/>
      </dsp:nvSpPr>
      <dsp:spPr>
        <a:xfrm>
          <a:off x="5668054" y="4455028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>
              <a:solidFill>
                <a:schemeClr val="bg1"/>
              </a:solidFill>
            </a:rPr>
            <a:t>Sykehjemslege</a:t>
          </a:r>
          <a:br>
            <a:rPr lang="nb-NO" sz="700" kern="1200">
              <a:solidFill>
                <a:schemeClr val="bg1"/>
              </a:solidFill>
            </a:rPr>
          </a:br>
          <a:r>
            <a:rPr lang="nb-NO" sz="700" kern="1200">
              <a:solidFill>
                <a:schemeClr val="bg1"/>
              </a:solidFill>
            </a:rPr>
            <a:t>Mona C. Knudsen</a:t>
          </a:r>
          <a:endParaRPr lang="nb-NO" sz="700" kern="1200" dirty="0">
            <a:solidFill>
              <a:schemeClr val="bg1"/>
            </a:solidFill>
          </a:endParaRPr>
        </a:p>
      </dsp:txBody>
      <dsp:txXfrm>
        <a:off x="5668054" y="4455028"/>
        <a:ext cx="872797" cy="270216"/>
      </dsp:txXfrm>
    </dsp:sp>
    <dsp:sp modelId="{D2E36696-6FA3-41D0-AC57-B58259B36629}">
      <dsp:nvSpPr>
        <dsp:cNvPr id="0" name=""/>
        <dsp:cNvSpPr/>
      </dsp:nvSpPr>
      <dsp:spPr>
        <a:xfrm>
          <a:off x="5668054" y="4838735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Kjøkken </a:t>
          </a:r>
          <a:br>
            <a:rPr lang="nb-NO" sz="700" kern="1200" dirty="0"/>
          </a:br>
          <a:r>
            <a:rPr lang="nb-NO" sz="700" kern="1200" dirty="0"/>
            <a:t>Ann-Karin R. Brendemo</a:t>
          </a:r>
        </a:p>
      </dsp:txBody>
      <dsp:txXfrm>
        <a:off x="5668054" y="4838735"/>
        <a:ext cx="872797" cy="270216"/>
      </dsp:txXfrm>
    </dsp:sp>
    <dsp:sp modelId="{2E2D1548-6331-4457-9D04-99A80BD68F97}">
      <dsp:nvSpPr>
        <dsp:cNvPr id="0" name=""/>
        <dsp:cNvSpPr/>
      </dsp:nvSpPr>
      <dsp:spPr>
        <a:xfrm>
          <a:off x="5644572" y="5214506"/>
          <a:ext cx="913238" cy="27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Modulbygg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bg1"/>
              </a:solidFill>
            </a:rPr>
            <a:t>Cecilie G. Andreassen</a:t>
          </a:r>
          <a:endParaRPr lang="nb-NO" sz="700" kern="1200" dirty="0"/>
        </a:p>
      </dsp:txBody>
      <dsp:txXfrm>
        <a:off x="5644572" y="5214506"/>
        <a:ext cx="913238" cy="270216"/>
      </dsp:txXfrm>
    </dsp:sp>
    <dsp:sp modelId="{8AF75DDC-67CA-49AA-AD9D-40E917354860}">
      <dsp:nvSpPr>
        <dsp:cNvPr id="0" name=""/>
        <dsp:cNvSpPr/>
      </dsp:nvSpPr>
      <dsp:spPr>
        <a:xfrm>
          <a:off x="5660920" y="5567870"/>
          <a:ext cx="880553" cy="286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Sykepleietjenesten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Cecilie G. Andreassen</a:t>
          </a:r>
        </a:p>
      </dsp:txBody>
      <dsp:txXfrm>
        <a:off x="5660920" y="5567870"/>
        <a:ext cx="880553" cy="286712"/>
      </dsp:txXfrm>
    </dsp:sp>
    <dsp:sp modelId="{5A7EA954-2F08-4AE4-BF69-22E299950ABD}">
      <dsp:nvSpPr>
        <dsp:cNvPr id="0" name=""/>
        <dsp:cNvSpPr/>
      </dsp:nvSpPr>
      <dsp:spPr>
        <a:xfrm>
          <a:off x="6637488" y="512495"/>
          <a:ext cx="1112225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Legehelsetjenester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Miriam Tvedt</a:t>
          </a:r>
        </a:p>
      </dsp:txBody>
      <dsp:txXfrm>
        <a:off x="6637488" y="512495"/>
        <a:ext cx="1112225" cy="270216"/>
      </dsp:txXfrm>
    </dsp:sp>
    <dsp:sp modelId="{0B39E52D-EA4F-44A2-B1A5-41848F9940DF}">
      <dsp:nvSpPr>
        <dsp:cNvPr id="0" name=""/>
        <dsp:cNvSpPr/>
      </dsp:nvSpPr>
      <dsp:spPr>
        <a:xfrm>
          <a:off x="6893770" y="894357"/>
          <a:ext cx="872797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Lhmr legevakt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Jonas Vikran Hagen </a:t>
          </a:r>
        </a:p>
      </dsp:txBody>
      <dsp:txXfrm>
        <a:off x="6893770" y="894357"/>
        <a:ext cx="872797" cy="270216"/>
      </dsp:txXfrm>
    </dsp:sp>
    <dsp:sp modelId="{0AF17A1E-B12A-437C-99E3-923F7BA3EDAF}">
      <dsp:nvSpPr>
        <dsp:cNvPr id="0" name=""/>
        <dsp:cNvSpPr/>
      </dsp:nvSpPr>
      <dsp:spPr>
        <a:xfrm>
          <a:off x="6893770" y="1278063"/>
          <a:ext cx="846570" cy="411263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Anders Sandvig legesenter og Legetorget</a:t>
          </a:r>
          <a:br>
            <a:rPr lang="nb-NO" sz="700" kern="1200" dirty="0"/>
          </a:br>
          <a:r>
            <a:rPr lang="nb-NO" sz="700" kern="1200" dirty="0"/>
            <a:t>Britt K. Kråkevik</a:t>
          </a:r>
        </a:p>
      </dsp:txBody>
      <dsp:txXfrm>
        <a:off x="6893770" y="1278063"/>
        <a:ext cx="846570" cy="411263"/>
      </dsp:txXfrm>
    </dsp:sp>
    <dsp:sp modelId="{FCDA333D-C1C3-4A22-BEB3-EC4D9D1ADE34}">
      <dsp:nvSpPr>
        <dsp:cNvPr id="0" name=""/>
        <dsp:cNvSpPr/>
      </dsp:nvSpPr>
      <dsp:spPr>
        <a:xfrm>
          <a:off x="6893770" y="1802817"/>
          <a:ext cx="877418" cy="27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latin typeface="+mn-lt"/>
            </a:rPr>
            <a:t>Trygghetspatruljen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latin typeface="+mn-lt"/>
            </a:rPr>
            <a:t>Jens Henrik Strande</a:t>
          </a:r>
        </a:p>
      </dsp:txBody>
      <dsp:txXfrm>
        <a:off x="6893770" y="1802817"/>
        <a:ext cx="877418" cy="270216"/>
      </dsp:txXfrm>
    </dsp:sp>
    <dsp:sp modelId="{53D3D17B-B255-4843-9381-D110FF72EF99}">
      <dsp:nvSpPr>
        <dsp:cNvPr id="0" name=""/>
        <dsp:cNvSpPr/>
      </dsp:nvSpPr>
      <dsp:spPr>
        <a:xfrm>
          <a:off x="7863204" y="512495"/>
          <a:ext cx="1112225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Psykisk helse og rus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Anne Karin Lien</a:t>
          </a:r>
        </a:p>
      </dsp:txBody>
      <dsp:txXfrm>
        <a:off x="7863204" y="512495"/>
        <a:ext cx="1112225" cy="270216"/>
      </dsp:txXfrm>
    </dsp:sp>
    <dsp:sp modelId="{35364A63-D291-4A4E-881E-B5BD75565123}">
      <dsp:nvSpPr>
        <dsp:cNvPr id="0" name=""/>
        <dsp:cNvSpPr/>
      </dsp:nvSpPr>
      <dsp:spPr>
        <a:xfrm>
          <a:off x="8119486" y="894357"/>
          <a:ext cx="872797" cy="349592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Oppfølgingsteamet</a:t>
          </a:r>
          <a:br>
            <a:rPr lang="nb-NO" sz="700" kern="1200" dirty="0"/>
          </a:br>
          <a:r>
            <a:rPr lang="nb-NO" sz="700" kern="1200" dirty="0"/>
            <a:t>Gunn Kristin Leine </a:t>
          </a:r>
        </a:p>
      </dsp:txBody>
      <dsp:txXfrm>
        <a:off x="8119486" y="894357"/>
        <a:ext cx="872797" cy="349592"/>
      </dsp:txXfrm>
    </dsp:sp>
    <dsp:sp modelId="{72ADA2F5-C405-4E1B-BCD4-A784C0636DD9}">
      <dsp:nvSpPr>
        <dsp:cNvPr id="0" name=""/>
        <dsp:cNvSpPr/>
      </dsp:nvSpPr>
      <dsp:spPr>
        <a:xfrm>
          <a:off x="8119486" y="1357439"/>
          <a:ext cx="872797" cy="349592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Psykisk helse og rusteam </a:t>
          </a:r>
          <a:br>
            <a:rPr lang="nb-NO" sz="700" kern="1200" dirty="0"/>
          </a:br>
          <a:r>
            <a:rPr lang="nb-NO" sz="700" kern="1200" dirty="0"/>
            <a:t>Bente Flaten</a:t>
          </a:r>
        </a:p>
      </dsp:txBody>
      <dsp:txXfrm>
        <a:off x="8119486" y="1357439"/>
        <a:ext cx="872797" cy="349592"/>
      </dsp:txXfrm>
    </dsp:sp>
    <dsp:sp modelId="{59A96C41-D7CF-4735-9269-6FC643C0DD3F}">
      <dsp:nvSpPr>
        <dsp:cNvPr id="0" name=""/>
        <dsp:cNvSpPr/>
      </dsp:nvSpPr>
      <dsp:spPr>
        <a:xfrm>
          <a:off x="8119486" y="1820522"/>
          <a:ext cx="879266" cy="42189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Rask psykisk helsehjelp (RPH) </a:t>
          </a:r>
          <a:br>
            <a:rPr lang="nb-NO" sz="700" kern="1200" dirty="0"/>
          </a:br>
          <a:r>
            <a:rPr lang="nb-NO" sz="700" kern="1200" dirty="0"/>
            <a:t>Marit B. Dahlen</a:t>
          </a:r>
        </a:p>
      </dsp:txBody>
      <dsp:txXfrm>
        <a:off x="8119486" y="1820522"/>
        <a:ext cx="879266" cy="421896"/>
      </dsp:txXfrm>
    </dsp:sp>
    <dsp:sp modelId="{422A615F-49CB-45B7-98DD-DFD686A38A62}">
      <dsp:nvSpPr>
        <dsp:cNvPr id="0" name=""/>
        <dsp:cNvSpPr/>
      </dsp:nvSpPr>
      <dsp:spPr>
        <a:xfrm>
          <a:off x="9088920" y="512495"/>
          <a:ext cx="1112225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Tildelingsenheten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Solfrid Leine (konst.)</a:t>
          </a:r>
        </a:p>
      </dsp:txBody>
      <dsp:txXfrm>
        <a:off x="9088920" y="512495"/>
        <a:ext cx="1112225" cy="270216"/>
      </dsp:txXfrm>
    </dsp:sp>
    <dsp:sp modelId="{52B55628-9323-4500-B59A-5C5E54BF2424}">
      <dsp:nvSpPr>
        <dsp:cNvPr id="0" name=""/>
        <dsp:cNvSpPr/>
      </dsp:nvSpPr>
      <dsp:spPr>
        <a:xfrm>
          <a:off x="10305076" y="512495"/>
          <a:ext cx="1112225" cy="270216"/>
        </a:xfrm>
        <a:prstGeom prst="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Aktiv aldring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Ruth Elisabeth Engøy</a:t>
          </a:r>
        </a:p>
      </dsp:txBody>
      <dsp:txXfrm>
        <a:off x="10305076" y="512495"/>
        <a:ext cx="1112225" cy="270216"/>
      </dsp:txXfrm>
    </dsp:sp>
    <dsp:sp modelId="{8BC0F2C3-1B1E-424A-928C-93BE374F4389}">
      <dsp:nvSpPr>
        <dsp:cNvPr id="0" name=""/>
        <dsp:cNvSpPr/>
      </dsp:nvSpPr>
      <dsp:spPr>
        <a:xfrm>
          <a:off x="10570919" y="894357"/>
          <a:ext cx="728243" cy="276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Aktiv omsorg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Øyvind G. Fougner </a:t>
          </a:r>
        </a:p>
      </dsp:txBody>
      <dsp:txXfrm>
        <a:off x="10570919" y="894357"/>
        <a:ext cx="728243" cy="276720"/>
      </dsp:txXfrm>
    </dsp:sp>
    <dsp:sp modelId="{15584D46-80C3-4E78-9B94-EDBF9A8DAED5}">
      <dsp:nvSpPr>
        <dsp:cNvPr id="0" name=""/>
        <dsp:cNvSpPr/>
      </dsp:nvSpPr>
      <dsp:spPr>
        <a:xfrm>
          <a:off x="10570919" y="1284567"/>
          <a:ext cx="796899" cy="27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Dagsenter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Anita H. Flisne</a:t>
          </a:r>
          <a:r>
            <a:rPr lang="nb-NO" sz="800" kern="1200" dirty="0"/>
            <a:t>s</a:t>
          </a:r>
        </a:p>
      </dsp:txBody>
      <dsp:txXfrm>
        <a:off x="10570919" y="1284567"/>
        <a:ext cx="796899" cy="270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F1641-49B4-4225-B510-62D349EB7A63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03AF9-B930-4910-8E59-9819C02630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822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03AF9-B930-4910-8E59-9819C02630E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78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6B3E6B-CD6A-4417-88BE-0D2AB0279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6D5AE3A-1E9C-45AF-9B85-31469AADA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D6518B-E80A-47B6-9238-33DB218D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F919CF-493F-4038-BE9B-85C2D70B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A8853B-6F4B-4C9D-AEBE-32934FCC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01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FC5259-F21B-4280-A1B3-C991C8EC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23D7C4C-8C30-4371-AEC4-216E76B4E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5B545CF-E433-4C9C-A522-D1115394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361A34-563A-42ED-93FA-AEF5F142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1AE40E-9388-458C-BB13-E1F12885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574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D1C2878-A5DF-4D5E-B370-C2EEAE04C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EF7A49-1830-4005-851E-E8B5D876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5A1494-60D0-438B-90ED-64A4D39B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2F1ED0-EF0E-447E-8E75-264464FDC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9DB073-5399-4F16-B0B2-D9DC70CF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56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A59401-C38B-4C91-AEC9-27396589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354DE0-3CC2-4172-91F3-8FC457C80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4F8A6A-CD26-4135-B343-58ACD028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77A517-1F18-426A-8F47-3A02750E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25F3A7-5820-46D3-93E6-380E40E8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097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E63A06-2E6C-46E7-8212-312B2332F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FC6258-D37F-4735-9DAF-35988A1F2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AF0C56-63B8-4D59-85A7-88AF3146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8FAB8A-8488-4833-974E-81B696C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24733B-2BC1-498E-A8B9-E38AE5D7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363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EC69CD-BD4B-4844-9100-1BCD9F04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550C75-09DC-4B1B-BC1D-1790C93CD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AF98AA-5DB1-47D7-BF37-79B2E8CFF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A0A1C6E-8DBA-450E-8E4A-CF0AE9D86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111C83-C1D4-4382-BACF-E65F43A7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7199AB2-F4B8-40F6-84CF-7853ADC8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5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637867-E149-40C6-B0C8-8899F2A3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075E055-60FE-4CA8-811D-DC1BF0706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06DF2D-9C64-494A-B337-F1F7C2BD2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76171A-58B6-4DC4-938F-31D4DDAE1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1922B9-1DF2-4AE3-A105-BF28387E7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C1DDCDA-9D15-48A2-9EC0-1C824E92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4C0B160-2B79-427A-9848-68232567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27C1A09-35E2-4278-A658-DC5E44C7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979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0F2AB4-52FA-4961-8263-8090C135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177DC93-1B20-45DB-928E-2B291B4FF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71BCB9F-EFE6-4AA8-96E5-213E9E07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D46FFB7-EB4B-4A83-9EC9-5CE6ABC5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91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122C972-92EE-4DA7-B15A-A427CF9A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30EB652-F56D-4107-9B40-39D20E48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658ECC-C44E-4130-A154-D937DE37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65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F6E05B-D46A-47F9-AE20-A2AE14C4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81D855-DDFE-42A0-B71A-51F7A89A0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9A7553B-88EC-4E97-A676-AFE34B15A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3D99FEE-21C7-4FAE-B804-4E801493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E3E5FE7-6093-480A-B8F4-F65362E34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485B70-3562-4A15-9C84-F09D1E0C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339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124E0C-B2BA-43F0-98BD-449E4A96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A0CC4A-DC5B-4410-A060-30776264C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678CCEF-B055-4CA0-A92F-DD8BB0E78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1BD936-4991-4E7D-81D1-D177E7A57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1EA847-2EF4-43FF-87B0-DD30C572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720385-BCF5-4973-AF91-8F794C36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719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7A96380-6C51-41AB-9CFF-3B00325A7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9A19E47-3D21-4792-B772-520631947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DE4A89-1CDB-4DBB-B22B-1BB5D7BF6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CAEC-DAAE-4DBE-A3C5-CFD23FB3DA58}" type="datetimeFigureOut">
              <a:rPr lang="nb-NO" smtClean="0"/>
              <a:t>03.05.2024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C84215-EF4F-4ABD-94E7-A3AE6A438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BB1B36-1E8F-4663-AF9F-32A5BAA4D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58A5-2BAC-4B5D-814B-113CF2FD9E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36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124DF3-A1E9-43D4-B13E-6E06F79A9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259870"/>
              </p:ext>
            </p:extLst>
          </p:nvPr>
        </p:nvGraphicFramePr>
        <p:xfrm>
          <a:off x="-680314" y="294871"/>
          <a:ext cx="13518490" cy="6205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D1C83DD2-0C97-4DA4-99BF-D4D91A4CB9C4}"/>
              </a:ext>
            </a:extLst>
          </p:cNvPr>
          <p:cNvSpPr txBox="1"/>
          <p:nvPr/>
        </p:nvSpPr>
        <p:spPr>
          <a:xfrm>
            <a:off x="0" y="6459849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3.5.2024</a:t>
            </a:r>
          </a:p>
          <a:p>
            <a:endParaRPr lang="nb-NO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7EBB160-567D-42A7-AD46-B5939A0ED612}"/>
              </a:ext>
            </a:extLst>
          </p:cNvPr>
          <p:cNvSpPr txBox="1"/>
          <p:nvPr/>
        </p:nvSpPr>
        <p:spPr>
          <a:xfrm>
            <a:off x="0" y="6613054"/>
            <a:ext cx="15947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Utarbeidet av HR og organisasjon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052104A-1AB3-4893-808C-CD750D1AAFC3}"/>
              </a:ext>
            </a:extLst>
          </p:cNvPr>
          <p:cNvSpPr txBox="1"/>
          <p:nvPr/>
        </p:nvSpPr>
        <p:spPr>
          <a:xfrm>
            <a:off x="9390098" y="289087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Kommunedirektørens ledergruppe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9E48803-95B5-4865-92EF-5980076D12EA}"/>
              </a:ext>
            </a:extLst>
          </p:cNvPr>
          <p:cNvSpPr/>
          <p:nvPr/>
        </p:nvSpPr>
        <p:spPr>
          <a:xfrm>
            <a:off x="11001739" y="296243"/>
            <a:ext cx="49467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5C3BA6B-F9C5-4BF1-BADD-9553598C1748}"/>
              </a:ext>
            </a:extLst>
          </p:cNvPr>
          <p:cNvSpPr/>
          <p:nvPr/>
        </p:nvSpPr>
        <p:spPr>
          <a:xfrm>
            <a:off x="10993647" y="574715"/>
            <a:ext cx="502769" cy="2154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4207868-F99F-47A0-B2A3-72E99122A208}"/>
              </a:ext>
            </a:extLst>
          </p:cNvPr>
          <p:cNvSpPr/>
          <p:nvPr/>
        </p:nvSpPr>
        <p:spPr>
          <a:xfrm>
            <a:off x="10993646" y="853187"/>
            <a:ext cx="502769" cy="215444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3B35D4C-EABD-49B9-9485-41DFF5920CDF}"/>
              </a:ext>
            </a:extLst>
          </p:cNvPr>
          <p:cNvSpPr/>
          <p:nvPr/>
        </p:nvSpPr>
        <p:spPr>
          <a:xfrm>
            <a:off x="11001739" y="1131659"/>
            <a:ext cx="494677" cy="2154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19C8E95-EE64-476F-9155-EE56645AC867}"/>
              </a:ext>
            </a:extLst>
          </p:cNvPr>
          <p:cNvSpPr txBox="1"/>
          <p:nvPr/>
        </p:nvSpPr>
        <p:spPr>
          <a:xfrm>
            <a:off x="9390098" y="567559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Fagenheter og stabsfunksjoner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6143907-510A-4AC5-B1C4-EC1C86E2D6A0}"/>
              </a:ext>
            </a:extLst>
          </p:cNvPr>
          <p:cNvSpPr txBox="1"/>
          <p:nvPr/>
        </p:nvSpPr>
        <p:spPr>
          <a:xfrm>
            <a:off x="9390098" y="853187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Tjenesteområder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DDA4691-4A4F-4388-BC1B-2CADCD905C26}"/>
              </a:ext>
            </a:extLst>
          </p:cNvPr>
          <p:cNvSpPr txBox="1"/>
          <p:nvPr/>
        </p:nvSpPr>
        <p:spPr>
          <a:xfrm>
            <a:off x="9390098" y="1124503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Interkommunale enheter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95267472-2D59-40C5-8145-719BF6F7FA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8700" y="259379"/>
            <a:ext cx="1625562" cy="616359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6FDCB276-E751-FCAC-6122-B190EAD61C3E}"/>
              </a:ext>
            </a:extLst>
          </p:cNvPr>
          <p:cNvSpPr txBox="1"/>
          <p:nvPr/>
        </p:nvSpPr>
        <p:spPr>
          <a:xfrm>
            <a:off x="6154911" y="2448144"/>
            <a:ext cx="149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>
                <a:solidFill>
                  <a:schemeClr val="bg1"/>
                </a:solidFill>
              </a:rPr>
              <a:t>Lillehammer region brannvesen</a:t>
            </a:r>
          </a:p>
          <a:p>
            <a:pPr algn="ctr"/>
            <a:r>
              <a:rPr lang="nb-NO" sz="800" dirty="0">
                <a:solidFill>
                  <a:schemeClr val="bg1"/>
                </a:solidFill>
              </a:rPr>
              <a:t>Svein A. H. Pedersen</a:t>
            </a:r>
          </a:p>
        </p:txBody>
      </p:sp>
    </p:spTree>
    <p:extLst>
      <p:ext uri="{BB962C8B-B14F-4D97-AF65-F5344CB8AC3E}">
        <p14:creationId xmlns:p14="http://schemas.microsoft.com/office/powerpoint/2010/main" val="331864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124DF3-A1E9-43D4-B13E-6E06F79A9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0439457"/>
              </p:ext>
            </p:extLst>
          </p:nvPr>
        </p:nvGraphicFramePr>
        <p:xfrm>
          <a:off x="660179" y="1191973"/>
          <a:ext cx="11106183" cy="5163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E052104A-1AB3-4893-808C-CD750D1AAFC3}"/>
              </a:ext>
            </a:extLst>
          </p:cNvPr>
          <p:cNvSpPr txBox="1"/>
          <p:nvPr/>
        </p:nvSpPr>
        <p:spPr>
          <a:xfrm>
            <a:off x="9911391" y="5297471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Kommunedirektørens ledergruppe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9E48803-95B5-4865-92EF-5980076D12EA}"/>
              </a:ext>
            </a:extLst>
          </p:cNvPr>
          <p:cNvSpPr/>
          <p:nvPr/>
        </p:nvSpPr>
        <p:spPr>
          <a:xfrm>
            <a:off x="11523032" y="5304627"/>
            <a:ext cx="49467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5C3BA6B-F9C5-4BF1-BADD-9553598C1748}"/>
              </a:ext>
            </a:extLst>
          </p:cNvPr>
          <p:cNvSpPr/>
          <p:nvPr/>
        </p:nvSpPr>
        <p:spPr>
          <a:xfrm>
            <a:off x="11514940" y="5583099"/>
            <a:ext cx="502769" cy="2154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4207868-F99F-47A0-B2A3-72E99122A208}"/>
              </a:ext>
            </a:extLst>
          </p:cNvPr>
          <p:cNvSpPr/>
          <p:nvPr/>
        </p:nvSpPr>
        <p:spPr>
          <a:xfrm>
            <a:off x="11514939" y="5861571"/>
            <a:ext cx="502769" cy="215444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3B35D4C-EABD-49B9-9485-41DFF5920CDF}"/>
              </a:ext>
            </a:extLst>
          </p:cNvPr>
          <p:cNvSpPr/>
          <p:nvPr/>
        </p:nvSpPr>
        <p:spPr>
          <a:xfrm>
            <a:off x="11523032" y="6140043"/>
            <a:ext cx="494677" cy="2154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19C8E95-EE64-476F-9155-EE56645AC867}"/>
              </a:ext>
            </a:extLst>
          </p:cNvPr>
          <p:cNvSpPr txBox="1"/>
          <p:nvPr/>
        </p:nvSpPr>
        <p:spPr>
          <a:xfrm>
            <a:off x="9911391" y="5575943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Fagenheter og stabsfunksjoner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6143907-510A-4AC5-B1C4-EC1C86E2D6A0}"/>
              </a:ext>
            </a:extLst>
          </p:cNvPr>
          <p:cNvSpPr txBox="1"/>
          <p:nvPr/>
        </p:nvSpPr>
        <p:spPr>
          <a:xfrm>
            <a:off x="9911391" y="5861571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Tjenesteområder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DDA4691-4A4F-4388-BC1B-2CADCD905C26}"/>
              </a:ext>
            </a:extLst>
          </p:cNvPr>
          <p:cNvSpPr txBox="1"/>
          <p:nvPr/>
        </p:nvSpPr>
        <p:spPr>
          <a:xfrm>
            <a:off x="9911391" y="6132887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Interkommunale enheter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95267472-2D59-40C5-8145-719BF6F7FA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8700" y="259379"/>
            <a:ext cx="1625562" cy="616359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6FF59298-0599-4ED1-9555-E08BE5361432}"/>
              </a:ext>
            </a:extLst>
          </p:cNvPr>
          <p:cNvSpPr txBox="1"/>
          <p:nvPr/>
        </p:nvSpPr>
        <p:spPr>
          <a:xfrm>
            <a:off x="3700329" y="296243"/>
            <a:ext cx="6469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/>
              <a:t>Fagenheter, stabsfunksjoner og interkommunale enheter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0DF13CDA-42C0-41AE-9B9E-3BCC5A8332D4}"/>
              </a:ext>
            </a:extLst>
          </p:cNvPr>
          <p:cNvSpPr txBox="1"/>
          <p:nvPr/>
        </p:nvSpPr>
        <p:spPr>
          <a:xfrm>
            <a:off x="0" y="6609483"/>
            <a:ext cx="15947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Utarbeidet av HR og organisasjon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3FEE607-46FC-4254-AA18-EACFAF90B930}"/>
              </a:ext>
            </a:extLst>
          </p:cNvPr>
          <p:cNvSpPr txBox="1"/>
          <p:nvPr/>
        </p:nvSpPr>
        <p:spPr>
          <a:xfrm>
            <a:off x="0" y="6459849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3.5.2024</a:t>
            </a:r>
          </a:p>
          <a:p>
            <a:endParaRPr lang="nb-NO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6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124DF3-A1E9-43D4-B13E-6E06F79A9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783323"/>
              </p:ext>
            </p:extLst>
          </p:nvPr>
        </p:nvGraphicFramePr>
        <p:xfrm>
          <a:off x="15367" y="259533"/>
          <a:ext cx="12176633" cy="6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67EBB160-567D-42A7-AD46-B5939A0ED612}"/>
              </a:ext>
            </a:extLst>
          </p:cNvPr>
          <p:cNvSpPr txBox="1"/>
          <p:nvPr/>
        </p:nvSpPr>
        <p:spPr>
          <a:xfrm>
            <a:off x="0" y="6642556"/>
            <a:ext cx="15947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Utarbeidet av HR og organisasjon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052104A-1AB3-4893-808C-CD750D1AAFC3}"/>
              </a:ext>
            </a:extLst>
          </p:cNvPr>
          <p:cNvSpPr txBox="1"/>
          <p:nvPr/>
        </p:nvSpPr>
        <p:spPr>
          <a:xfrm>
            <a:off x="9954121" y="5719185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Kommunedirektørens ledergruppe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9E48803-95B5-4865-92EF-5980076D12EA}"/>
              </a:ext>
            </a:extLst>
          </p:cNvPr>
          <p:cNvSpPr/>
          <p:nvPr/>
        </p:nvSpPr>
        <p:spPr>
          <a:xfrm>
            <a:off x="11565762" y="5726341"/>
            <a:ext cx="49467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5C3BA6B-F9C5-4BF1-BADD-9553598C1748}"/>
              </a:ext>
            </a:extLst>
          </p:cNvPr>
          <p:cNvSpPr/>
          <p:nvPr/>
        </p:nvSpPr>
        <p:spPr>
          <a:xfrm>
            <a:off x="11557670" y="6004813"/>
            <a:ext cx="502769" cy="2154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4207868-F99F-47A0-B2A3-72E99122A208}"/>
              </a:ext>
            </a:extLst>
          </p:cNvPr>
          <p:cNvSpPr/>
          <p:nvPr/>
        </p:nvSpPr>
        <p:spPr>
          <a:xfrm>
            <a:off x="11557669" y="6283285"/>
            <a:ext cx="502769" cy="215444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3B35D4C-EABD-49B9-9485-41DFF5920CDF}"/>
              </a:ext>
            </a:extLst>
          </p:cNvPr>
          <p:cNvSpPr/>
          <p:nvPr/>
        </p:nvSpPr>
        <p:spPr>
          <a:xfrm>
            <a:off x="11565762" y="6561757"/>
            <a:ext cx="494677" cy="2154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19C8E95-EE64-476F-9155-EE56645AC867}"/>
              </a:ext>
            </a:extLst>
          </p:cNvPr>
          <p:cNvSpPr txBox="1"/>
          <p:nvPr/>
        </p:nvSpPr>
        <p:spPr>
          <a:xfrm>
            <a:off x="9954121" y="5997657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Fagenheter og stabsfunksjoner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6143907-510A-4AC5-B1C4-EC1C86E2D6A0}"/>
              </a:ext>
            </a:extLst>
          </p:cNvPr>
          <p:cNvSpPr txBox="1"/>
          <p:nvPr/>
        </p:nvSpPr>
        <p:spPr>
          <a:xfrm>
            <a:off x="9954121" y="6283285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Tjenesteområder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DDA4691-4A4F-4388-BC1B-2CADCD905C26}"/>
              </a:ext>
            </a:extLst>
          </p:cNvPr>
          <p:cNvSpPr txBox="1"/>
          <p:nvPr/>
        </p:nvSpPr>
        <p:spPr>
          <a:xfrm>
            <a:off x="9954121" y="6554601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Interkommunale enheter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95267472-2D59-40C5-8145-719BF6F7FA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"/>
            <a:ext cx="1213503" cy="460120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AB5F74FE-C201-4306-AAF4-668453D7BD0D}"/>
              </a:ext>
            </a:extLst>
          </p:cNvPr>
          <p:cNvSpPr txBox="1"/>
          <p:nvPr/>
        </p:nvSpPr>
        <p:spPr>
          <a:xfrm>
            <a:off x="0" y="6483598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587C9442-8239-4A58-A240-E22F1F2CFBEE}"/>
              </a:ext>
            </a:extLst>
          </p:cNvPr>
          <p:cNvSpPr txBox="1"/>
          <p:nvPr/>
        </p:nvSpPr>
        <p:spPr>
          <a:xfrm>
            <a:off x="-29432" y="6487125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3.5.2024</a:t>
            </a:r>
          </a:p>
        </p:txBody>
      </p:sp>
    </p:spTree>
    <p:extLst>
      <p:ext uri="{BB962C8B-B14F-4D97-AF65-F5344CB8AC3E}">
        <p14:creationId xmlns:p14="http://schemas.microsoft.com/office/powerpoint/2010/main" val="162021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124DF3-A1E9-43D4-B13E-6E06F79A9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0584530"/>
              </p:ext>
            </p:extLst>
          </p:nvPr>
        </p:nvGraphicFramePr>
        <p:xfrm>
          <a:off x="196803" y="682437"/>
          <a:ext cx="11798393" cy="515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D1C83DD2-0C97-4DA4-99BF-D4D91A4CB9C4}"/>
              </a:ext>
            </a:extLst>
          </p:cNvPr>
          <p:cNvSpPr txBox="1"/>
          <p:nvPr/>
        </p:nvSpPr>
        <p:spPr>
          <a:xfrm>
            <a:off x="-29432" y="6487125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3.5.2024</a:t>
            </a:r>
          </a:p>
          <a:p>
            <a:endParaRPr lang="nb-NO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7EBB160-567D-42A7-AD46-B5939A0ED612}"/>
              </a:ext>
            </a:extLst>
          </p:cNvPr>
          <p:cNvSpPr txBox="1"/>
          <p:nvPr/>
        </p:nvSpPr>
        <p:spPr>
          <a:xfrm>
            <a:off x="-29432" y="6640330"/>
            <a:ext cx="15947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Utarbeidet av HR og organisasjon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052104A-1AB3-4893-808C-CD750D1AAFC3}"/>
              </a:ext>
            </a:extLst>
          </p:cNvPr>
          <p:cNvSpPr txBox="1"/>
          <p:nvPr/>
        </p:nvSpPr>
        <p:spPr>
          <a:xfrm>
            <a:off x="10009710" y="5707581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Kommunedirektørens ledergruppe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9E48803-95B5-4865-92EF-5980076D12EA}"/>
              </a:ext>
            </a:extLst>
          </p:cNvPr>
          <p:cNvSpPr/>
          <p:nvPr/>
        </p:nvSpPr>
        <p:spPr>
          <a:xfrm>
            <a:off x="11621351" y="5714737"/>
            <a:ext cx="49467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5C3BA6B-F9C5-4BF1-BADD-9553598C1748}"/>
              </a:ext>
            </a:extLst>
          </p:cNvPr>
          <p:cNvSpPr/>
          <p:nvPr/>
        </p:nvSpPr>
        <p:spPr>
          <a:xfrm>
            <a:off x="11613259" y="5993209"/>
            <a:ext cx="502769" cy="2154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4207868-F99F-47A0-B2A3-72E99122A208}"/>
              </a:ext>
            </a:extLst>
          </p:cNvPr>
          <p:cNvSpPr/>
          <p:nvPr/>
        </p:nvSpPr>
        <p:spPr>
          <a:xfrm>
            <a:off x="11613258" y="6271681"/>
            <a:ext cx="502769" cy="215444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3B35D4C-EABD-49B9-9485-41DFF5920CDF}"/>
              </a:ext>
            </a:extLst>
          </p:cNvPr>
          <p:cNvSpPr/>
          <p:nvPr/>
        </p:nvSpPr>
        <p:spPr>
          <a:xfrm>
            <a:off x="11621351" y="6550153"/>
            <a:ext cx="494677" cy="2154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19C8E95-EE64-476F-9155-EE56645AC867}"/>
              </a:ext>
            </a:extLst>
          </p:cNvPr>
          <p:cNvSpPr txBox="1"/>
          <p:nvPr/>
        </p:nvSpPr>
        <p:spPr>
          <a:xfrm>
            <a:off x="10009710" y="5986053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Fagenheter og stabsfunksjoner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6143907-510A-4AC5-B1C4-EC1C86E2D6A0}"/>
              </a:ext>
            </a:extLst>
          </p:cNvPr>
          <p:cNvSpPr txBox="1"/>
          <p:nvPr/>
        </p:nvSpPr>
        <p:spPr>
          <a:xfrm>
            <a:off x="10009710" y="6271681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Tjenesteområder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DDA4691-4A4F-4388-BC1B-2CADCD905C26}"/>
              </a:ext>
            </a:extLst>
          </p:cNvPr>
          <p:cNvSpPr txBox="1"/>
          <p:nvPr/>
        </p:nvSpPr>
        <p:spPr>
          <a:xfrm>
            <a:off x="10009710" y="6542997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Interkommunale enheter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95267472-2D59-40C5-8145-719BF6F7FA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8700" y="259379"/>
            <a:ext cx="1625562" cy="6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1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124DF3-A1E9-43D4-B13E-6E06F79A9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674740"/>
              </p:ext>
            </p:extLst>
          </p:nvPr>
        </p:nvGraphicFramePr>
        <p:xfrm>
          <a:off x="-5198" y="110447"/>
          <a:ext cx="12191999" cy="6223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67EBB160-567D-42A7-AD46-B5939A0ED612}"/>
              </a:ext>
            </a:extLst>
          </p:cNvPr>
          <p:cNvSpPr txBox="1"/>
          <p:nvPr/>
        </p:nvSpPr>
        <p:spPr>
          <a:xfrm>
            <a:off x="-5198" y="6612039"/>
            <a:ext cx="15947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Utarbeidet av HR og organisasjon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052104A-1AB3-4893-808C-CD750D1AAFC3}"/>
              </a:ext>
            </a:extLst>
          </p:cNvPr>
          <p:cNvSpPr txBox="1"/>
          <p:nvPr/>
        </p:nvSpPr>
        <p:spPr>
          <a:xfrm>
            <a:off x="9911683" y="5708209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Kommunedirektørens ledergruppe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9E48803-95B5-4865-92EF-5980076D12EA}"/>
              </a:ext>
            </a:extLst>
          </p:cNvPr>
          <p:cNvSpPr/>
          <p:nvPr/>
        </p:nvSpPr>
        <p:spPr>
          <a:xfrm>
            <a:off x="11600236" y="5739914"/>
            <a:ext cx="49467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5C3BA6B-F9C5-4BF1-BADD-9553598C1748}"/>
              </a:ext>
            </a:extLst>
          </p:cNvPr>
          <p:cNvSpPr/>
          <p:nvPr/>
        </p:nvSpPr>
        <p:spPr>
          <a:xfrm>
            <a:off x="11592144" y="6018386"/>
            <a:ext cx="502769" cy="2154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4207868-F99F-47A0-B2A3-72E99122A208}"/>
              </a:ext>
            </a:extLst>
          </p:cNvPr>
          <p:cNvSpPr/>
          <p:nvPr/>
        </p:nvSpPr>
        <p:spPr>
          <a:xfrm>
            <a:off x="11592143" y="6296858"/>
            <a:ext cx="502769" cy="215444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3B35D4C-EABD-49B9-9485-41DFF5920CDF}"/>
              </a:ext>
            </a:extLst>
          </p:cNvPr>
          <p:cNvSpPr/>
          <p:nvPr/>
        </p:nvSpPr>
        <p:spPr>
          <a:xfrm>
            <a:off x="11600236" y="6575330"/>
            <a:ext cx="494677" cy="2154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19C8E95-EE64-476F-9155-EE56645AC867}"/>
              </a:ext>
            </a:extLst>
          </p:cNvPr>
          <p:cNvSpPr txBox="1"/>
          <p:nvPr/>
        </p:nvSpPr>
        <p:spPr>
          <a:xfrm>
            <a:off x="9988595" y="6011230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Fagenheter og stabsfunksjoner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6143907-510A-4AC5-B1C4-EC1C86E2D6A0}"/>
              </a:ext>
            </a:extLst>
          </p:cNvPr>
          <p:cNvSpPr txBox="1"/>
          <p:nvPr/>
        </p:nvSpPr>
        <p:spPr>
          <a:xfrm>
            <a:off x="9988595" y="6296858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Tjenesteområder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DDA4691-4A4F-4388-BC1B-2CADCD905C26}"/>
              </a:ext>
            </a:extLst>
          </p:cNvPr>
          <p:cNvSpPr txBox="1"/>
          <p:nvPr/>
        </p:nvSpPr>
        <p:spPr>
          <a:xfrm>
            <a:off x="9988595" y="6568174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>
                <a:solidFill>
                  <a:schemeClr val="accent1">
                    <a:lumMod val="75000"/>
                  </a:schemeClr>
                </a:solidFill>
              </a:rPr>
              <a:t>Interkommunale enheter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95267472-2D59-40C5-8145-719BF6F7FA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145098"/>
            <a:ext cx="980469" cy="371761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25DB497-45AA-463D-AF6A-1B85BCEE570B}"/>
              </a:ext>
            </a:extLst>
          </p:cNvPr>
          <p:cNvSpPr txBox="1"/>
          <p:nvPr/>
        </p:nvSpPr>
        <p:spPr>
          <a:xfrm>
            <a:off x="-5198" y="648475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schemeClr val="accent1">
                    <a:lumMod val="75000"/>
                  </a:schemeClr>
                </a:solidFill>
              </a:rPr>
              <a:t>3.5.2024</a:t>
            </a:r>
          </a:p>
          <a:p>
            <a:endParaRPr lang="nb-NO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9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196e00-033e-42df-a3e7-b7f7c765c845">
      <Terms xmlns="http://schemas.microsoft.com/office/infopath/2007/PartnerControls"/>
    </lcf76f155ced4ddcb4097134ff3c332f>
    <TaxCatchAll xmlns="ad912ae0-6d16-4f39-a384-efed6ff8b7b1" xsi:nil="true"/>
    <MediaLengthInSeconds xmlns="49196e00-033e-42df-a3e7-b7f7c765c845" xsi:nil="true"/>
    <SharedWithUsers xmlns="ad912ae0-6d16-4f39-a384-efed6ff8b7b1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A30F91337C624D820D3282E4A3778F" ma:contentTypeVersion="18" ma:contentTypeDescription="Opprett et nytt dokument." ma:contentTypeScope="" ma:versionID="66d00320185f24ba87a1cc22d6f496a3">
  <xsd:schema xmlns:xsd="http://www.w3.org/2001/XMLSchema" xmlns:xs="http://www.w3.org/2001/XMLSchema" xmlns:p="http://schemas.microsoft.com/office/2006/metadata/properties" xmlns:ns2="49196e00-033e-42df-a3e7-b7f7c765c845" xmlns:ns3="ad912ae0-6d16-4f39-a384-efed6ff8b7b1" targetNamespace="http://schemas.microsoft.com/office/2006/metadata/properties" ma:root="true" ma:fieldsID="bec0edc53ebb27959e35e48dd1d755bb" ns2:_="" ns3:_="">
    <xsd:import namespace="49196e00-033e-42df-a3e7-b7f7c765c845"/>
    <xsd:import namespace="ad912ae0-6d16-4f39-a384-efed6ff8b7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96e00-033e-42df-a3e7-b7f7c765c8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cdb2e9bb-057a-4bfc-9062-fd6cea8832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12ae0-6d16-4f39-a384-efed6ff8b7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c99c082-2a6b-4ef0-9595-377e6461e99a}" ma:internalName="TaxCatchAll" ma:showField="CatchAllData" ma:web="ad912ae0-6d16-4f39-a384-efed6ff8b7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126126-50B4-44AB-9062-46035B3F06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15E0C0-881C-42B9-AAA8-881769C1A099}">
  <ds:schemaRefs>
    <ds:schemaRef ds:uri="http://schemas.openxmlformats.org/package/2006/metadata/core-properties"/>
    <ds:schemaRef ds:uri="49196e00-033e-42df-a3e7-b7f7c765c845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ad912ae0-6d16-4f39-a384-efed6ff8b7b1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D408208-14C5-414C-B62F-C4A4F9C77A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96e00-033e-42df-a3e7-b7f7c765c845"/>
    <ds:schemaRef ds:uri="ad912ae0-6d16-4f39-a384-efed6ff8b7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1027</Words>
  <Application>Microsoft Office PowerPoint</Application>
  <PresentationFormat>Widescreen</PresentationFormat>
  <Paragraphs>292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Arne Christian Ringen</dc:creator>
  <cp:lastModifiedBy>Reidun Galtrud</cp:lastModifiedBy>
  <cp:revision>110</cp:revision>
  <cp:lastPrinted>2023-11-06T09:32:17Z</cp:lastPrinted>
  <dcterms:created xsi:type="dcterms:W3CDTF">2019-03-12T10:08:42Z</dcterms:created>
  <dcterms:modified xsi:type="dcterms:W3CDTF">2024-05-03T12:42:24Z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0x010100BDA30F91337C624D820D3282E4A3778F</vt:lpwstr>
  </property>
  <property fmtid="{D5CDD505-2E9C-101B-9397-08002B2CF9AE}" pid="3" name="Order">
    <vt:r8>45000</vt:r8>
  </property>
  <property fmtid="{D5CDD505-2E9C-101B-9397-08002B2CF9AE}" pid="4" name="xd_ProgID">
    <vt:lpwstr/>
  </property>
  <property fmtid="{D5CDD505-2E9C-101B-9397-08002B2CF9AE}" pid="5" name="MediaServiceImageTags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</Properties>
</file>