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7" r:id="rId3"/>
    <p:sldId id="258" r:id="rId4"/>
    <p:sldId id="259" r:id="rId5"/>
    <p:sldId id="260" r:id="rId6"/>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nb-NO" smtClean="0"/>
              <a:t>Jorunn Helland</a:t>
            </a:r>
            <a:endParaRPr lang="nb-NO"/>
          </a:p>
        </p:txBody>
      </p:sp>
      <p:sp>
        <p:nvSpPr>
          <p:cNvPr id="3" name="Plassholder for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CE24970-6FD2-4D58-B5BA-B763A9C511A9}" type="datetimeFigureOut">
              <a:rPr lang="nb-NO" smtClean="0"/>
              <a:pPr/>
              <a:t>20.11.2013</a:t>
            </a:fld>
            <a:endParaRPr lang="nb-NO"/>
          </a:p>
        </p:txBody>
      </p:sp>
      <p:sp>
        <p:nvSpPr>
          <p:cNvPr id="4" name="Plassholder for bunn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CA00E5-06F2-4589-A5AE-AAE4FD587CCD}" type="slidenum">
              <a:rPr lang="nb-NO" smtClean="0"/>
              <a:pPr/>
              <a:t>‹#›</a:t>
            </a:fld>
            <a:endParaRPr lang="nb-NO"/>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nb-NO" smtClean="0"/>
              <a:t>Jorunn Helland</a:t>
            </a:r>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88F60A-8792-4F2A-9FC0-01BA9F23C298}" type="datetimeFigureOut">
              <a:rPr lang="nb-NO" smtClean="0"/>
              <a:pPr/>
              <a:t>20.11.2013</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5364CB-B0DB-44C7-A87C-8C9050B6013F}" type="slidenum">
              <a:rPr lang="nb-NO" smtClean="0"/>
              <a:pPr/>
              <a:t>‹#›</a:t>
            </a:fld>
            <a:endParaRPr lang="nb-NO"/>
          </a:p>
        </p:txBody>
      </p:sp>
    </p:spTree>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pPr lvl="8">
              <a:buFont typeface="Arial" charset="0"/>
              <a:buNone/>
            </a:pPr>
            <a:endParaRPr lang="nb-NO" baseline="0" dirty="0" smtClean="0"/>
          </a:p>
        </p:txBody>
      </p:sp>
      <p:sp>
        <p:nvSpPr>
          <p:cNvPr id="4" name="Plassholder for lysbildenummer 3"/>
          <p:cNvSpPr>
            <a:spLocks noGrp="1"/>
          </p:cNvSpPr>
          <p:nvPr>
            <p:ph type="sldNum" sz="quarter" idx="10"/>
          </p:nvPr>
        </p:nvSpPr>
        <p:spPr/>
        <p:txBody>
          <a:bodyPr/>
          <a:lstStyle/>
          <a:p>
            <a:fld id="{985364CB-B0DB-44C7-A87C-8C9050B6013F}" type="slidenum">
              <a:rPr lang="nb-NO" smtClean="0"/>
              <a:pPr/>
              <a:t>1</a:t>
            </a:fld>
            <a:endParaRPr lang="nb-NO"/>
          </a:p>
        </p:txBody>
      </p:sp>
      <p:sp>
        <p:nvSpPr>
          <p:cNvPr id="5" name="Plassholder for topptekst 4"/>
          <p:cNvSpPr>
            <a:spLocks noGrp="1"/>
          </p:cNvSpPr>
          <p:nvPr>
            <p:ph type="hdr" sz="quarter" idx="11"/>
          </p:nvPr>
        </p:nvSpPr>
        <p:spPr/>
        <p:txBody>
          <a:bodyPr/>
          <a:lstStyle/>
          <a:p>
            <a:r>
              <a:rPr lang="nb-NO" smtClean="0"/>
              <a:t>Jorunn Helland</a:t>
            </a:r>
            <a:endParaRPr lang="nb-N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pPr>
              <a:buFontTx/>
              <a:buNone/>
            </a:pPr>
            <a:endParaRPr lang="nb-NO" baseline="0" dirty="0" smtClean="0"/>
          </a:p>
        </p:txBody>
      </p:sp>
      <p:sp>
        <p:nvSpPr>
          <p:cNvPr id="4" name="Plassholder for lysbildenummer 3"/>
          <p:cNvSpPr>
            <a:spLocks noGrp="1"/>
          </p:cNvSpPr>
          <p:nvPr>
            <p:ph type="sldNum" sz="quarter" idx="10"/>
          </p:nvPr>
        </p:nvSpPr>
        <p:spPr/>
        <p:txBody>
          <a:bodyPr/>
          <a:lstStyle/>
          <a:p>
            <a:fld id="{985364CB-B0DB-44C7-A87C-8C9050B6013F}" type="slidenum">
              <a:rPr lang="nb-NO" smtClean="0"/>
              <a:pPr/>
              <a:t>2</a:t>
            </a:fld>
            <a:endParaRPr lang="nb-NO"/>
          </a:p>
        </p:txBody>
      </p:sp>
      <p:sp>
        <p:nvSpPr>
          <p:cNvPr id="5" name="Plassholder for topptekst 4"/>
          <p:cNvSpPr>
            <a:spLocks noGrp="1"/>
          </p:cNvSpPr>
          <p:nvPr>
            <p:ph type="hdr" sz="quarter" idx="11"/>
          </p:nvPr>
        </p:nvSpPr>
        <p:spPr/>
        <p:txBody>
          <a:bodyPr/>
          <a:lstStyle/>
          <a:p>
            <a:r>
              <a:rPr lang="nb-NO" smtClean="0"/>
              <a:t>Jorunn Helland</a:t>
            </a:r>
            <a:endParaRPr lang="nb-N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dirty="0"/>
          </a:p>
        </p:txBody>
      </p:sp>
      <p:sp>
        <p:nvSpPr>
          <p:cNvPr id="4" name="Plassholder for lysbildenummer 3"/>
          <p:cNvSpPr>
            <a:spLocks noGrp="1"/>
          </p:cNvSpPr>
          <p:nvPr>
            <p:ph type="sldNum" sz="quarter" idx="10"/>
          </p:nvPr>
        </p:nvSpPr>
        <p:spPr/>
        <p:txBody>
          <a:bodyPr/>
          <a:lstStyle/>
          <a:p>
            <a:fld id="{985364CB-B0DB-44C7-A87C-8C9050B6013F}" type="slidenum">
              <a:rPr lang="nb-NO" smtClean="0"/>
              <a:pPr/>
              <a:t>3</a:t>
            </a:fld>
            <a:endParaRPr lang="nb-NO"/>
          </a:p>
        </p:txBody>
      </p:sp>
      <p:sp>
        <p:nvSpPr>
          <p:cNvPr id="5" name="Plassholder for topptekst 4"/>
          <p:cNvSpPr>
            <a:spLocks noGrp="1"/>
          </p:cNvSpPr>
          <p:nvPr>
            <p:ph type="hdr" sz="quarter" idx="11"/>
          </p:nvPr>
        </p:nvSpPr>
        <p:spPr/>
        <p:txBody>
          <a:bodyPr/>
          <a:lstStyle/>
          <a:p>
            <a:r>
              <a:rPr lang="nb-NO" smtClean="0"/>
              <a:t>Jorunn Helland</a:t>
            </a:r>
            <a:endParaRPr lang="nb-N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pPr>
              <a:buFont typeface="Arial" charset="0"/>
              <a:buChar char="•"/>
            </a:pPr>
            <a:endParaRPr lang="nb-NO" dirty="0"/>
          </a:p>
        </p:txBody>
      </p:sp>
      <p:sp>
        <p:nvSpPr>
          <p:cNvPr id="4" name="Plassholder for topptekst 3"/>
          <p:cNvSpPr>
            <a:spLocks noGrp="1"/>
          </p:cNvSpPr>
          <p:nvPr>
            <p:ph type="hdr" sz="quarter" idx="10"/>
          </p:nvPr>
        </p:nvSpPr>
        <p:spPr/>
        <p:txBody>
          <a:bodyPr/>
          <a:lstStyle/>
          <a:p>
            <a:r>
              <a:rPr lang="nb-NO" smtClean="0"/>
              <a:t>Jorunn Helland</a:t>
            </a:r>
            <a:endParaRPr lang="nb-NO"/>
          </a:p>
        </p:txBody>
      </p:sp>
      <p:sp>
        <p:nvSpPr>
          <p:cNvPr id="5" name="Plassholder for lysbildenummer 4"/>
          <p:cNvSpPr>
            <a:spLocks noGrp="1"/>
          </p:cNvSpPr>
          <p:nvPr>
            <p:ph type="sldNum" sz="quarter" idx="11"/>
          </p:nvPr>
        </p:nvSpPr>
        <p:spPr/>
        <p:txBody>
          <a:bodyPr/>
          <a:lstStyle/>
          <a:p>
            <a:fld id="{985364CB-B0DB-44C7-A87C-8C9050B6013F}" type="slidenum">
              <a:rPr lang="nb-NO" smtClean="0"/>
              <a:pPr/>
              <a:t>4</a:t>
            </a:fld>
            <a:endParaRPr lang="nb-N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dirty="0"/>
          </a:p>
        </p:txBody>
      </p:sp>
      <p:sp>
        <p:nvSpPr>
          <p:cNvPr id="4" name="Plassholder for topptekst 3"/>
          <p:cNvSpPr>
            <a:spLocks noGrp="1"/>
          </p:cNvSpPr>
          <p:nvPr>
            <p:ph type="hdr" sz="quarter" idx="10"/>
          </p:nvPr>
        </p:nvSpPr>
        <p:spPr/>
        <p:txBody>
          <a:bodyPr/>
          <a:lstStyle/>
          <a:p>
            <a:r>
              <a:rPr lang="nb-NO" smtClean="0"/>
              <a:t>Jorunn Helland</a:t>
            </a:r>
            <a:endParaRPr lang="nb-NO"/>
          </a:p>
        </p:txBody>
      </p:sp>
      <p:sp>
        <p:nvSpPr>
          <p:cNvPr id="5" name="Plassholder for lysbildenummer 4"/>
          <p:cNvSpPr>
            <a:spLocks noGrp="1"/>
          </p:cNvSpPr>
          <p:nvPr>
            <p:ph type="sldNum" sz="quarter" idx="11"/>
          </p:nvPr>
        </p:nvSpPr>
        <p:spPr/>
        <p:txBody>
          <a:bodyPr/>
          <a:lstStyle/>
          <a:p>
            <a:fld id="{985364CB-B0DB-44C7-A87C-8C9050B6013F}" type="slidenum">
              <a:rPr lang="nb-NO" smtClean="0"/>
              <a:pPr/>
              <a:t>5</a:t>
            </a:fld>
            <a:endParaRPr lang="nb-N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5ECCBFBF-C436-4526-A583-ADE999B146F2}" type="datetime1">
              <a:rPr lang="nb-NO" smtClean="0"/>
              <a:pPr/>
              <a:t>20.11.2013</a:t>
            </a:fld>
            <a:endParaRPr lang="nb-NO"/>
          </a:p>
        </p:txBody>
      </p:sp>
      <p:sp>
        <p:nvSpPr>
          <p:cNvPr id="5" name="Plassholder for bunntekst 4"/>
          <p:cNvSpPr>
            <a:spLocks noGrp="1"/>
          </p:cNvSpPr>
          <p:nvPr>
            <p:ph type="ftr" sz="quarter" idx="11"/>
          </p:nvPr>
        </p:nvSpPr>
        <p:spPr/>
        <p:txBody>
          <a:bodyPr/>
          <a:lstStyle/>
          <a:p>
            <a:r>
              <a:rPr lang="nb-NO" smtClean="0"/>
              <a:t>Lekeressurs i Barnehagen</a:t>
            </a:r>
            <a:endParaRPr lang="nb-NO"/>
          </a:p>
        </p:txBody>
      </p:sp>
      <p:sp>
        <p:nvSpPr>
          <p:cNvPr id="6" name="Plassholder for lysbildenummer 5"/>
          <p:cNvSpPr>
            <a:spLocks noGrp="1"/>
          </p:cNvSpPr>
          <p:nvPr>
            <p:ph type="sldNum" sz="quarter" idx="12"/>
          </p:nvPr>
        </p:nvSpPr>
        <p:spPr/>
        <p:txBody>
          <a:bodyPr/>
          <a:lstStyle/>
          <a:p>
            <a:fld id="{F22D0CC0-D33C-470F-9D75-FE49B8226C82}" type="slidenum">
              <a:rPr lang="nb-NO" smtClean="0"/>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01DE46A3-8816-4FC4-99A3-21C534CAB368}" type="datetime1">
              <a:rPr lang="nb-NO" smtClean="0"/>
              <a:pPr/>
              <a:t>20.11.2013</a:t>
            </a:fld>
            <a:endParaRPr lang="nb-NO"/>
          </a:p>
        </p:txBody>
      </p:sp>
      <p:sp>
        <p:nvSpPr>
          <p:cNvPr id="5" name="Plassholder for bunntekst 4"/>
          <p:cNvSpPr>
            <a:spLocks noGrp="1"/>
          </p:cNvSpPr>
          <p:nvPr>
            <p:ph type="ftr" sz="quarter" idx="11"/>
          </p:nvPr>
        </p:nvSpPr>
        <p:spPr/>
        <p:txBody>
          <a:bodyPr/>
          <a:lstStyle/>
          <a:p>
            <a:r>
              <a:rPr lang="nb-NO" smtClean="0"/>
              <a:t>Lekeressurs i Barnehagen</a:t>
            </a:r>
            <a:endParaRPr lang="nb-NO"/>
          </a:p>
        </p:txBody>
      </p:sp>
      <p:sp>
        <p:nvSpPr>
          <p:cNvPr id="6" name="Plassholder for lysbildenummer 5"/>
          <p:cNvSpPr>
            <a:spLocks noGrp="1"/>
          </p:cNvSpPr>
          <p:nvPr>
            <p:ph type="sldNum" sz="quarter" idx="12"/>
          </p:nvPr>
        </p:nvSpPr>
        <p:spPr/>
        <p:txBody>
          <a:bodyPr/>
          <a:lstStyle/>
          <a:p>
            <a:fld id="{F22D0CC0-D33C-470F-9D75-FE49B8226C82}" type="slidenum">
              <a:rPr lang="nb-NO" smtClean="0"/>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918F070F-3455-4F13-8490-63FC72206AE7}" type="datetime1">
              <a:rPr lang="nb-NO" smtClean="0"/>
              <a:pPr/>
              <a:t>20.11.2013</a:t>
            </a:fld>
            <a:endParaRPr lang="nb-NO"/>
          </a:p>
        </p:txBody>
      </p:sp>
      <p:sp>
        <p:nvSpPr>
          <p:cNvPr id="5" name="Plassholder for bunntekst 4"/>
          <p:cNvSpPr>
            <a:spLocks noGrp="1"/>
          </p:cNvSpPr>
          <p:nvPr>
            <p:ph type="ftr" sz="quarter" idx="11"/>
          </p:nvPr>
        </p:nvSpPr>
        <p:spPr/>
        <p:txBody>
          <a:bodyPr/>
          <a:lstStyle/>
          <a:p>
            <a:r>
              <a:rPr lang="nb-NO" smtClean="0"/>
              <a:t>Lekeressurs i Barnehagen</a:t>
            </a:r>
            <a:endParaRPr lang="nb-NO"/>
          </a:p>
        </p:txBody>
      </p:sp>
      <p:sp>
        <p:nvSpPr>
          <p:cNvPr id="6" name="Plassholder for lysbildenummer 5"/>
          <p:cNvSpPr>
            <a:spLocks noGrp="1"/>
          </p:cNvSpPr>
          <p:nvPr>
            <p:ph type="sldNum" sz="quarter" idx="12"/>
          </p:nvPr>
        </p:nvSpPr>
        <p:spPr/>
        <p:txBody>
          <a:bodyPr/>
          <a:lstStyle/>
          <a:p>
            <a:fld id="{F22D0CC0-D33C-470F-9D75-FE49B8226C82}" type="slidenum">
              <a:rPr lang="nb-NO" smtClean="0"/>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405B66FF-B697-4FE4-BA0A-C750E91FD115}" type="datetime1">
              <a:rPr lang="nb-NO" smtClean="0"/>
              <a:pPr/>
              <a:t>20.11.2013</a:t>
            </a:fld>
            <a:endParaRPr lang="nb-NO"/>
          </a:p>
        </p:txBody>
      </p:sp>
      <p:sp>
        <p:nvSpPr>
          <p:cNvPr id="5" name="Plassholder for bunntekst 4"/>
          <p:cNvSpPr>
            <a:spLocks noGrp="1"/>
          </p:cNvSpPr>
          <p:nvPr>
            <p:ph type="ftr" sz="quarter" idx="11"/>
          </p:nvPr>
        </p:nvSpPr>
        <p:spPr/>
        <p:txBody>
          <a:bodyPr/>
          <a:lstStyle/>
          <a:p>
            <a:r>
              <a:rPr lang="nb-NO" smtClean="0"/>
              <a:t>Lekeressurs i Barnehagen</a:t>
            </a:r>
            <a:endParaRPr lang="nb-NO"/>
          </a:p>
        </p:txBody>
      </p:sp>
      <p:sp>
        <p:nvSpPr>
          <p:cNvPr id="6" name="Plassholder for lysbildenummer 5"/>
          <p:cNvSpPr>
            <a:spLocks noGrp="1"/>
          </p:cNvSpPr>
          <p:nvPr>
            <p:ph type="sldNum" sz="quarter" idx="12"/>
          </p:nvPr>
        </p:nvSpPr>
        <p:spPr/>
        <p:txBody>
          <a:bodyPr/>
          <a:lstStyle/>
          <a:p>
            <a:fld id="{F22D0CC0-D33C-470F-9D75-FE49B8226C82}" type="slidenum">
              <a:rPr lang="nb-NO" smtClean="0"/>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F0FAFA1C-4AC9-46A1-B626-2AE3AAEDF368}" type="datetime1">
              <a:rPr lang="nb-NO" smtClean="0"/>
              <a:pPr/>
              <a:t>20.11.2013</a:t>
            </a:fld>
            <a:endParaRPr lang="nb-NO"/>
          </a:p>
        </p:txBody>
      </p:sp>
      <p:sp>
        <p:nvSpPr>
          <p:cNvPr id="5" name="Plassholder for bunntekst 4"/>
          <p:cNvSpPr>
            <a:spLocks noGrp="1"/>
          </p:cNvSpPr>
          <p:nvPr>
            <p:ph type="ftr" sz="quarter" idx="11"/>
          </p:nvPr>
        </p:nvSpPr>
        <p:spPr/>
        <p:txBody>
          <a:bodyPr/>
          <a:lstStyle/>
          <a:p>
            <a:r>
              <a:rPr lang="nb-NO" smtClean="0"/>
              <a:t>Lekeressurs i Barnehagen</a:t>
            </a:r>
            <a:endParaRPr lang="nb-NO"/>
          </a:p>
        </p:txBody>
      </p:sp>
      <p:sp>
        <p:nvSpPr>
          <p:cNvPr id="6" name="Plassholder for lysbildenummer 5"/>
          <p:cNvSpPr>
            <a:spLocks noGrp="1"/>
          </p:cNvSpPr>
          <p:nvPr>
            <p:ph type="sldNum" sz="quarter" idx="12"/>
          </p:nvPr>
        </p:nvSpPr>
        <p:spPr/>
        <p:txBody>
          <a:bodyPr/>
          <a:lstStyle/>
          <a:p>
            <a:fld id="{F22D0CC0-D33C-470F-9D75-FE49B8226C82}" type="slidenum">
              <a:rPr lang="nb-NO" smtClean="0"/>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8893ED3A-658F-4CF0-8870-EF5758715745}" type="datetime1">
              <a:rPr lang="nb-NO" smtClean="0"/>
              <a:pPr/>
              <a:t>20.11.2013</a:t>
            </a:fld>
            <a:endParaRPr lang="nb-NO"/>
          </a:p>
        </p:txBody>
      </p:sp>
      <p:sp>
        <p:nvSpPr>
          <p:cNvPr id="6" name="Plassholder for bunntekst 5"/>
          <p:cNvSpPr>
            <a:spLocks noGrp="1"/>
          </p:cNvSpPr>
          <p:nvPr>
            <p:ph type="ftr" sz="quarter" idx="11"/>
          </p:nvPr>
        </p:nvSpPr>
        <p:spPr/>
        <p:txBody>
          <a:bodyPr/>
          <a:lstStyle/>
          <a:p>
            <a:r>
              <a:rPr lang="nb-NO" smtClean="0"/>
              <a:t>Lekeressurs i Barnehagen</a:t>
            </a:r>
            <a:endParaRPr lang="nb-NO"/>
          </a:p>
        </p:txBody>
      </p:sp>
      <p:sp>
        <p:nvSpPr>
          <p:cNvPr id="7" name="Plassholder for lysbildenummer 6"/>
          <p:cNvSpPr>
            <a:spLocks noGrp="1"/>
          </p:cNvSpPr>
          <p:nvPr>
            <p:ph type="sldNum" sz="quarter" idx="12"/>
          </p:nvPr>
        </p:nvSpPr>
        <p:spPr/>
        <p:txBody>
          <a:bodyPr/>
          <a:lstStyle/>
          <a:p>
            <a:fld id="{F22D0CC0-D33C-470F-9D75-FE49B8226C82}" type="slidenum">
              <a:rPr lang="nb-NO" smtClean="0"/>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3CCEF8EA-0603-42FB-B79F-98F07F9CBCAA}" type="datetime1">
              <a:rPr lang="nb-NO" smtClean="0"/>
              <a:pPr/>
              <a:t>20.11.2013</a:t>
            </a:fld>
            <a:endParaRPr lang="nb-NO"/>
          </a:p>
        </p:txBody>
      </p:sp>
      <p:sp>
        <p:nvSpPr>
          <p:cNvPr id="8" name="Plassholder for bunntekst 7"/>
          <p:cNvSpPr>
            <a:spLocks noGrp="1"/>
          </p:cNvSpPr>
          <p:nvPr>
            <p:ph type="ftr" sz="quarter" idx="11"/>
          </p:nvPr>
        </p:nvSpPr>
        <p:spPr/>
        <p:txBody>
          <a:bodyPr/>
          <a:lstStyle/>
          <a:p>
            <a:r>
              <a:rPr lang="nb-NO" smtClean="0"/>
              <a:t>Lekeressurs i Barnehagen</a:t>
            </a:r>
            <a:endParaRPr lang="nb-NO"/>
          </a:p>
        </p:txBody>
      </p:sp>
      <p:sp>
        <p:nvSpPr>
          <p:cNvPr id="9" name="Plassholder for lysbildenummer 8"/>
          <p:cNvSpPr>
            <a:spLocks noGrp="1"/>
          </p:cNvSpPr>
          <p:nvPr>
            <p:ph type="sldNum" sz="quarter" idx="12"/>
          </p:nvPr>
        </p:nvSpPr>
        <p:spPr/>
        <p:txBody>
          <a:bodyPr/>
          <a:lstStyle/>
          <a:p>
            <a:fld id="{F22D0CC0-D33C-470F-9D75-FE49B8226C82}" type="slidenum">
              <a:rPr lang="nb-NO" smtClean="0"/>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51EBF974-3523-45C3-A942-F3816EAAFFF5}" type="datetime1">
              <a:rPr lang="nb-NO" smtClean="0"/>
              <a:pPr/>
              <a:t>20.11.2013</a:t>
            </a:fld>
            <a:endParaRPr lang="nb-NO"/>
          </a:p>
        </p:txBody>
      </p:sp>
      <p:sp>
        <p:nvSpPr>
          <p:cNvPr id="4" name="Plassholder for bunntekst 3"/>
          <p:cNvSpPr>
            <a:spLocks noGrp="1"/>
          </p:cNvSpPr>
          <p:nvPr>
            <p:ph type="ftr" sz="quarter" idx="11"/>
          </p:nvPr>
        </p:nvSpPr>
        <p:spPr/>
        <p:txBody>
          <a:bodyPr/>
          <a:lstStyle/>
          <a:p>
            <a:r>
              <a:rPr lang="nb-NO" smtClean="0"/>
              <a:t>Lekeressurs i Barnehagen</a:t>
            </a:r>
            <a:endParaRPr lang="nb-NO"/>
          </a:p>
        </p:txBody>
      </p:sp>
      <p:sp>
        <p:nvSpPr>
          <p:cNvPr id="5" name="Plassholder for lysbildenummer 4"/>
          <p:cNvSpPr>
            <a:spLocks noGrp="1"/>
          </p:cNvSpPr>
          <p:nvPr>
            <p:ph type="sldNum" sz="quarter" idx="12"/>
          </p:nvPr>
        </p:nvSpPr>
        <p:spPr/>
        <p:txBody>
          <a:bodyPr/>
          <a:lstStyle/>
          <a:p>
            <a:fld id="{F22D0CC0-D33C-470F-9D75-FE49B8226C82}" type="slidenum">
              <a:rPr lang="nb-NO" smtClean="0"/>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8E6F75DA-3A49-47FB-8826-34B1A078D9F0}" type="datetime1">
              <a:rPr lang="nb-NO" smtClean="0"/>
              <a:pPr/>
              <a:t>20.11.2013</a:t>
            </a:fld>
            <a:endParaRPr lang="nb-NO"/>
          </a:p>
        </p:txBody>
      </p:sp>
      <p:sp>
        <p:nvSpPr>
          <p:cNvPr id="3" name="Plassholder for bunntekst 2"/>
          <p:cNvSpPr>
            <a:spLocks noGrp="1"/>
          </p:cNvSpPr>
          <p:nvPr>
            <p:ph type="ftr" sz="quarter" idx="11"/>
          </p:nvPr>
        </p:nvSpPr>
        <p:spPr/>
        <p:txBody>
          <a:bodyPr/>
          <a:lstStyle/>
          <a:p>
            <a:r>
              <a:rPr lang="nb-NO" smtClean="0"/>
              <a:t>Lekeressurs i Barnehagen</a:t>
            </a:r>
            <a:endParaRPr lang="nb-NO"/>
          </a:p>
        </p:txBody>
      </p:sp>
      <p:sp>
        <p:nvSpPr>
          <p:cNvPr id="4" name="Plassholder for lysbildenummer 3"/>
          <p:cNvSpPr>
            <a:spLocks noGrp="1"/>
          </p:cNvSpPr>
          <p:nvPr>
            <p:ph type="sldNum" sz="quarter" idx="12"/>
          </p:nvPr>
        </p:nvSpPr>
        <p:spPr/>
        <p:txBody>
          <a:bodyPr/>
          <a:lstStyle/>
          <a:p>
            <a:fld id="{F22D0CC0-D33C-470F-9D75-FE49B8226C82}" type="slidenum">
              <a:rPr lang="nb-NO" smtClean="0"/>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3AA6AAD3-DB56-4A43-A681-C2830DBDCFB1}" type="datetime1">
              <a:rPr lang="nb-NO" smtClean="0"/>
              <a:pPr/>
              <a:t>20.11.2013</a:t>
            </a:fld>
            <a:endParaRPr lang="nb-NO"/>
          </a:p>
        </p:txBody>
      </p:sp>
      <p:sp>
        <p:nvSpPr>
          <p:cNvPr id="6" name="Plassholder for bunntekst 5"/>
          <p:cNvSpPr>
            <a:spLocks noGrp="1"/>
          </p:cNvSpPr>
          <p:nvPr>
            <p:ph type="ftr" sz="quarter" idx="11"/>
          </p:nvPr>
        </p:nvSpPr>
        <p:spPr/>
        <p:txBody>
          <a:bodyPr/>
          <a:lstStyle/>
          <a:p>
            <a:r>
              <a:rPr lang="nb-NO" smtClean="0"/>
              <a:t>Lekeressurs i Barnehagen</a:t>
            </a:r>
            <a:endParaRPr lang="nb-NO"/>
          </a:p>
        </p:txBody>
      </p:sp>
      <p:sp>
        <p:nvSpPr>
          <p:cNvPr id="7" name="Plassholder for lysbildenummer 6"/>
          <p:cNvSpPr>
            <a:spLocks noGrp="1"/>
          </p:cNvSpPr>
          <p:nvPr>
            <p:ph type="sldNum" sz="quarter" idx="12"/>
          </p:nvPr>
        </p:nvSpPr>
        <p:spPr/>
        <p:txBody>
          <a:bodyPr/>
          <a:lstStyle/>
          <a:p>
            <a:fld id="{F22D0CC0-D33C-470F-9D75-FE49B8226C82}" type="slidenum">
              <a:rPr lang="nb-NO" smtClean="0"/>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9D190D37-748C-4009-8115-AABA028FAC86}" type="datetime1">
              <a:rPr lang="nb-NO" smtClean="0"/>
              <a:pPr/>
              <a:t>20.11.2013</a:t>
            </a:fld>
            <a:endParaRPr lang="nb-NO"/>
          </a:p>
        </p:txBody>
      </p:sp>
      <p:sp>
        <p:nvSpPr>
          <p:cNvPr id="6" name="Plassholder for bunntekst 5"/>
          <p:cNvSpPr>
            <a:spLocks noGrp="1"/>
          </p:cNvSpPr>
          <p:nvPr>
            <p:ph type="ftr" sz="quarter" idx="11"/>
          </p:nvPr>
        </p:nvSpPr>
        <p:spPr/>
        <p:txBody>
          <a:bodyPr/>
          <a:lstStyle/>
          <a:p>
            <a:r>
              <a:rPr lang="nb-NO" smtClean="0"/>
              <a:t>Lekeressurs i Barnehagen</a:t>
            </a:r>
            <a:endParaRPr lang="nb-NO"/>
          </a:p>
        </p:txBody>
      </p:sp>
      <p:sp>
        <p:nvSpPr>
          <p:cNvPr id="7" name="Plassholder for lysbildenummer 6"/>
          <p:cNvSpPr>
            <a:spLocks noGrp="1"/>
          </p:cNvSpPr>
          <p:nvPr>
            <p:ph type="sldNum" sz="quarter" idx="12"/>
          </p:nvPr>
        </p:nvSpPr>
        <p:spPr/>
        <p:txBody>
          <a:bodyPr/>
          <a:lstStyle/>
          <a:p>
            <a:fld id="{F22D0CC0-D33C-470F-9D75-FE49B8226C82}" type="slidenum">
              <a:rPr lang="nb-NO" smtClean="0"/>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7EFF88-5744-479B-859B-E8E758F62B87}" type="datetime1">
              <a:rPr lang="nb-NO" smtClean="0"/>
              <a:pPr/>
              <a:t>20.11.2013</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b-NO" smtClean="0"/>
              <a:t>Lekeressurs i Barnehagen</a:t>
            </a:r>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2D0CC0-D33C-470F-9D75-FE49B8226C82}"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ogle.no/url?sa=i&amp;rct=j&amp;q=&amp;esrc=s&amp;frm=1&amp;source=images&amp;cd=&amp;cad=rja&amp;docid=tNpWXQadS5iugM&amp;tbnid=kIjXJe4uioEiAM:&amp;ved=0CAUQjRw&amp;url=https://picasaweb.google.com/lh/sredir?uname=110037292874321957110&amp;target=ALBUM&amp;id=5494189658582590625&amp;ei=onZJUq2GIMXl4QTkmIDIBA&amp;bvm=bv.53217764,d.bGE&amp;psig=AFQjCNEsN4abzANm8KWk0PHZJCHT6d9B-w&amp;ust=138063253286044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b-NO" dirty="0" smtClean="0"/>
              <a:t>Ungdomsskolegutter i barnehagen</a:t>
            </a:r>
            <a:endParaRPr lang="nb-NO" dirty="0"/>
          </a:p>
        </p:txBody>
      </p:sp>
      <p:sp>
        <p:nvSpPr>
          <p:cNvPr id="5" name="Plassholder for innhold 4"/>
          <p:cNvSpPr>
            <a:spLocks noGrp="1"/>
          </p:cNvSpPr>
          <p:nvPr>
            <p:ph idx="1"/>
          </p:nvPr>
        </p:nvSpPr>
        <p:spPr/>
        <p:txBody>
          <a:bodyPr/>
          <a:lstStyle/>
          <a:p>
            <a:r>
              <a:rPr lang="nb-NO" dirty="0" smtClean="0"/>
              <a:t>Likestillingsteam</a:t>
            </a:r>
          </a:p>
          <a:p>
            <a:r>
              <a:rPr lang="nb-NO" dirty="0" smtClean="0"/>
              <a:t>Handlingsplan for likestilling</a:t>
            </a:r>
          </a:p>
          <a:p>
            <a:r>
              <a:rPr lang="nb-NO" dirty="0" smtClean="0"/>
              <a:t>Oppdrag fra Utdanningsdirektoratet</a:t>
            </a:r>
          </a:p>
          <a:p>
            <a:r>
              <a:rPr lang="nb-NO" dirty="0" smtClean="0"/>
              <a:t>GLØD</a:t>
            </a:r>
          </a:p>
          <a:p>
            <a:endParaRPr lang="nb-NO" dirty="0"/>
          </a:p>
          <a:p>
            <a:pPr>
              <a:buNone/>
            </a:pPr>
            <a:endParaRPr lang="nb-NO" dirty="0" smtClean="0"/>
          </a:p>
          <a:p>
            <a:pPr algn="ctr">
              <a:buNone/>
            </a:pPr>
            <a:endParaRPr lang="nb-NO" dirty="0" smtClean="0"/>
          </a:p>
          <a:p>
            <a:pPr algn="ctr"/>
            <a:endParaRPr lang="nb-NO" dirty="0"/>
          </a:p>
        </p:txBody>
      </p:sp>
      <p:pic>
        <p:nvPicPr>
          <p:cNvPr id="10" name="Bilde 9" descr="- Det er gledelig å lese at gutter er blitt greiere med hverandre, at det ikke bare er brautende typer som vinner frem. Det viser at vi gjør noe riktig, skolene gjør noe riktig og Norge gjør noe riktig, sier kjønnsforsker Jørgen Lorentzen. (Foto: Illustrasjonsfoto SCANPIX)"/>
          <p:cNvPicPr/>
          <p:nvPr/>
        </p:nvPicPr>
        <p:blipFill>
          <a:blip r:embed="rId3" cstate="print"/>
          <a:srcRect/>
          <a:stretch>
            <a:fillRect/>
          </a:stretch>
        </p:blipFill>
        <p:spPr bwMode="auto">
          <a:xfrm>
            <a:off x="1691640" y="4149080"/>
            <a:ext cx="5760720" cy="2708920"/>
          </a:xfrm>
          <a:prstGeom prst="rect">
            <a:avLst/>
          </a:prstGeom>
          <a:noFill/>
          <a:ln w="9525">
            <a:noFill/>
            <a:miter lim="800000"/>
            <a:headEnd/>
            <a:tailEnd/>
          </a:ln>
        </p:spPr>
      </p:pic>
      <p:sp>
        <p:nvSpPr>
          <p:cNvPr id="6" name="Plassholder for bunntekst 5"/>
          <p:cNvSpPr>
            <a:spLocks noGrp="1"/>
          </p:cNvSpPr>
          <p:nvPr>
            <p:ph type="ftr" sz="quarter" idx="11"/>
          </p:nvPr>
        </p:nvSpPr>
        <p:spPr/>
        <p:txBody>
          <a:bodyPr/>
          <a:lstStyle/>
          <a:p>
            <a:r>
              <a:rPr lang="nb-NO" smtClean="0"/>
              <a:t>Lekeressurs i Barnehagen</a:t>
            </a:r>
            <a:endParaRPr lang="nb-NO"/>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Lekeressurs i barnehagen</a:t>
            </a:r>
            <a:endParaRPr lang="nb-NO" dirty="0"/>
          </a:p>
        </p:txBody>
      </p:sp>
      <p:sp>
        <p:nvSpPr>
          <p:cNvPr id="3" name="Plassholder for innhold 2"/>
          <p:cNvSpPr>
            <a:spLocks noGrp="1"/>
          </p:cNvSpPr>
          <p:nvPr>
            <p:ph idx="1"/>
          </p:nvPr>
        </p:nvSpPr>
        <p:spPr/>
        <p:txBody>
          <a:bodyPr/>
          <a:lstStyle/>
          <a:p>
            <a:r>
              <a:rPr lang="nb-NO" dirty="0" smtClean="0"/>
              <a:t>Midler til lokalt utviklingsarbeid fra </a:t>
            </a:r>
            <a:r>
              <a:rPr lang="nb-NO" dirty="0" err="1" smtClean="0"/>
              <a:t>Udir</a:t>
            </a:r>
            <a:endParaRPr lang="nb-NO" dirty="0" smtClean="0"/>
          </a:p>
          <a:p>
            <a:r>
              <a:rPr lang="nb-NO" dirty="0" smtClean="0"/>
              <a:t>Frokostmøter i samarbeid med kommunene</a:t>
            </a:r>
          </a:p>
          <a:p>
            <a:r>
              <a:rPr lang="nb-NO" dirty="0" smtClean="0"/>
              <a:t>Tilbakemelding i fra nettverkene</a:t>
            </a:r>
          </a:p>
          <a:p>
            <a:r>
              <a:rPr lang="nb-NO" dirty="0" smtClean="0"/>
              <a:t>Jobbe med noe som ”setter seg”</a:t>
            </a:r>
            <a:endParaRPr lang="nb-NO" dirty="0"/>
          </a:p>
        </p:txBody>
      </p:sp>
      <p:sp>
        <p:nvSpPr>
          <p:cNvPr id="4" name="Plassholder for bunntekst 3"/>
          <p:cNvSpPr>
            <a:spLocks noGrp="1"/>
          </p:cNvSpPr>
          <p:nvPr>
            <p:ph type="ftr" sz="quarter" idx="11"/>
          </p:nvPr>
        </p:nvSpPr>
        <p:spPr/>
        <p:txBody>
          <a:bodyPr/>
          <a:lstStyle/>
          <a:p>
            <a:r>
              <a:rPr lang="nb-NO" smtClean="0"/>
              <a:t>Lekeressurs i Barnehagen</a:t>
            </a:r>
            <a:endParaRPr lang="nb-NO"/>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Barnas nye superhelter</a:t>
            </a:r>
            <a:endParaRPr lang="nb-NO" dirty="0"/>
          </a:p>
        </p:txBody>
      </p:sp>
      <p:sp>
        <p:nvSpPr>
          <p:cNvPr id="3" name="Plassholder for innhold 2"/>
          <p:cNvSpPr>
            <a:spLocks noGrp="1"/>
          </p:cNvSpPr>
          <p:nvPr>
            <p:ph idx="1"/>
          </p:nvPr>
        </p:nvSpPr>
        <p:spPr/>
        <p:txBody>
          <a:bodyPr/>
          <a:lstStyle/>
          <a:p>
            <a:r>
              <a:rPr lang="nb-NO" dirty="0" err="1" smtClean="0"/>
              <a:t>GLØD-aktivitet</a:t>
            </a:r>
            <a:endParaRPr lang="nb-NO" dirty="0" smtClean="0"/>
          </a:p>
          <a:p>
            <a:r>
              <a:rPr lang="nb-NO" dirty="0" smtClean="0"/>
              <a:t>Flere menn i barnehagen</a:t>
            </a:r>
          </a:p>
          <a:p>
            <a:r>
              <a:rPr lang="nb-NO" dirty="0" smtClean="0"/>
              <a:t>Vise hva barnehageyrket går ut på</a:t>
            </a:r>
          </a:p>
          <a:p>
            <a:r>
              <a:rPr lang="nb-NO" dirty="0" smtClean="0"/>
              <a:t>Samarbeid med en lokal ungdomskole</a:t>
            </a:r>
          </a:p>
          <a:p>
            <a:pPr lvl="3">
              <a:buNone/>
            </a:pPr>
            <a:r>
              <a:rPr lang="nb-NO" dirty="0"/>
              <a:t>		</a:t>
            </a:r>
            <a:r>
              <a:rPr lang="nb-NO" dirty="0" smtClean="0"/>
              <a:t>	</a:t>
            </a:r>
            <a:r>
              <a:rPr lang="nb-NO" sz="3200" dirty="0" smtClean="0"/>
              <a:t>* Jevnlig veiledning og rådgivning skal gi eleven gode 	</a:t>
            </a:r>
            <a:r>
              <a:rPr lang="nb-NO" sz="3200" dirty="0" err="1" smtClean="0"/>
              <a:t>gode</a:t>
            </a:r>
            <a:r>
              <a:rPr lang="nb-NO" sz="3200" dirty="0" smtClean="0"/>
              <a:t> </a:t>
            </a:r>
            <a:r>
              <a:rPr lang="nb-NO" sz="3200" dirty="0" err="1" smtClean="0"/>
              <a:t>opplevelser</a:t>
            </a:r>
            <a:r>
              <a:rPr lang="nb-NO" sz="3200" dirty="0" smtClean="0"/>
              <a:t> </a:t>
            </a:r>
            <a:endParaRPr lang="nb-NO" sz="3200" dirty="0"/>
          </a:p>
        </p:txBody>
      </p:sp>
      <p:pic>
        <p:nvPicPr>
          <p:cNvPr id="2050" name="Picture 2" descr="https://encrypted-tbn3.gstatic.com/images?q=tbn:ANd9GcT6yjM5mDryXzJCBA79oT1TgMZNz0N6Dp6tWvpwNClSp_9D5clv6A">
            <a:hlinkClick r:id="rId3"/>
          </p:cNvPr>
          <p:cNvPicPr>
            <a:picLocks noChangeAspect="1" noChangeArrowheads="1"/>
          </p:cNvPicPr>
          <p:nvPr/>
        </p:nvPicPr>
        <p:blipFill>
          <a:blip r:embed="rId4" cstate="print"/>
          <a:srcRect/>
          <a:stretch>
            <a:fillRect/>
          </a:stretch>
        </p:blipFill>
        <p:spPr bwMode="auto">
          <a:xfrm>
            <a:off x="1" y="4797152"/>
            <a:ext cx="1982134" cy="2060848"/>
          </a:xfrm>
          <a:prstGeom prst="rect">
            <a:avLst/>
          </a:prstGeom>
          <a:noFill/>
        </p:spPr>
      </p:pic>
      <p:sp>
        <p:nvSpPr>
          <p:cNvPr id="5" name="Plassholder for bunntekst 4"/>
          <p:cNvSpPr>
            <a:spLocks noGrp="1"/>
          </p:cNvSpPr>
          <p:nvPr>
            <p:ph type="ftr" sz="quarter" idx="11"/>
          </p:nvPr>
        </p:nvSpPr>
        <p:spPr/>
        <p:txBody>
          <a:bodyPr/>
          <a:lstStyle/>
          <a:p>
            <a:r>
              <a:rPr lang="nb-NO" smtClean="0"/>
              <a:t>Lekeressurs i Barnehagen</a:t>
            </a:r>
            <a:endParaRPr lang="nb-NO"/>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Oppfølging av prosjektet</a:t>
            </a:r>
            <a:endParaRPr lang="nb-NO" dirty="0"/>
          </a:p>
        </p:txBody>
      </p:sp>
      <p:sp>
        <p:nvSpPr>
          <p:cNvPr id="3" name="Plassholder for innhold 2"/>
          <p:cNvSpPr>
            <a:spLocks noGrp="1"/>
          </p:cNvSpPr>
          <p:nvPr>
            <p:ph idx="1"/>
          </p:nvPr>
        </p:nvSpPr>
        <p:spPr/>
        <p:txBody>
          <a:bodyPr/>
          <a:lstStyle/>
          <a:p>
            <a:r>
              <a:rPr lang="nb-NO" dirty="0" smtClean="0"/>
              <a:t>Voksne overfører kjønnsroller</a:t>
            </a:r>
          </a:p>
          <a:p>
            <a:r>
              <a:rPr lang="nb-NO" dirty="0" smtClean="0"/>
              <a:t>Kjønnsrollemønstre lever godt i norske barnehager</a:t>
            </a:r>
          </a:p>
          <a:p>
            <a:r>
              <a:rPr lang="nb-NO" dirty="0" smtClean="0"/>
              <a:t>Å skape endringer</a:t>
            </a:r>
          </a:p>
          <a:p>
            <a:r>
              <a:rPr lang="nb-NO" dirty="0" smtClean="0"/>
              <a:t>Jobbe sammen</a:t>
            </a:r>
          </a:p>
          <a:p>
            <a:pPr algn="ctr"/>
            <a:endParaRPr lang="nb-NO" dirty="0" smtClean="0"/>
          </a:p>
          <a:p>
            <a:pPr algn="ctr"/>
            <a:endParaRPr lang="nb-NO" dirty="0" smtClean="0"/>
          </a:p>
          <a:p>
            <a:endParaRPr lang="nb-NO" dirty="0"/>
          </a:p>
        </p:txBody>
      </p:sp>
      <p:sp>
        <p:nvSpPr>
          <p:cNvPr id="4" name="Plassholder for bunntekst 3"/>
          <p:cNvSpPr>
            <a:spLocks noGrp="1"/>
          </p:cNvSpPr>
          <p:nvPr>
            <p:ph type="ftr" sz="quarter" idx="11"/>
          </p:nvPr>
        </p:nvSpPr>
        <p:spPr/>
        <p:txBody>
          <a:bodyPr/>
          <a:lstStyle/>
          <a:p>
            <a:r>
              <a:rPr lang="nb-NO" smtClean="0"/>
              <a:t>Lekeressurs i Barnehagen</a:t>
            </a:r>
            <a:endParaRPr lang="nb-NO"/>
          </a:p>
        </p:txBody>
      </p:sp>
      <p:pic>
        <p:nvPicPr>
          <p:cNvPr id="6" name="Bilde 5" descr="imagesCAC5GLPF.jpg"/>
          <p:cNvPicPr>
            <a:picLocks noChangeAspect="1"/>
          </p:cNvPicPr>
          <p:nvPr/>
        </p:nvPicPr>
        <p:blipFill>
          <a:blip r:embed="rId3" cstate="print"/>
          <a:stretch>
            <a:fillRect/>
          </a:stretch>
        </p:blipFill>
        <p:spPr>
          <a:xfrm>
            <a:off x="3148012" y="4509120"/>
            <a:ext cx="2847975" cy="187220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Resultater så langt</a:t>
            </a:r>
            <a:endParaRPr lang="nb-NO"/>
          </a:p>
        </p:txBody>
      </p:sp>
      <p:sp>
        <p:nvSpPr>
          <p:cNvPr id="3" name="Plassholder for innhold 2"/>
          <p:cNvSpPr>
            <a:spLocks noGrp="1"/>
          </p:cNvSpPr>
          <p:nvPr>
            <p:ph idx="1"/>
          </p:nvPr>
        </p:nvSpPr>
        <p:spPr/>
        <p:txBody>
          <a:bodyPr/>
          <a:lstStyle/>
          <a:p>
            <a:r>
              <a:rPr lang="nb-NO" dirty="0" smtClean="0"/>
              <a:t>Stor søkermasse i alle kommuner, kamp om plassene</a:t>
            </a:r>
          </a:p>
          <a:p>
            <a:r>
              <a:rPr lang="nb-NO" dirty="0" smtClean="0"/>
              <a:t>Engasjerte ungdomskoleelever, får ungene med seg på ulike aktiviteter</a:t>
            </a:r>
          </a:p>
          <a:p>
            <a:r>
              <a:rPr lang="nb-NO" dirty="0" smtClean="0"/>
              <a:t>Engasjerte ansatte, </a:t>
            </a:r>
            <a:r>
              <a:rPr lang="nb-NO" dirty="0" err="1" smtClean="0"/>
              <a:t>vinn-vinnsituasjon</a:t>
            </a:r>
            <a:endParaRPr lang="nb-NO" dirty="0" smtClean="0"/>
          </a:p>
          <a:p>
            <a:r>
              <a:rPr lang="nb-NO" dirty="0" smtClean="0"/>
              <a:t>Får barnas tillitt, han er snill!</a:t>
            </a:r>
          </a:p>
          <a:p>
            <a:r>
              <a:rPr lang="nb-NO" dirty="0" smtClean="0"/>
              <a:t>Skjer en bevissthet i det </a:t>
            </a:r>
            <a:r>
              <a:rPr lang="nb-NO" smtClean="0"/>
              <a:t>pedagogiske arbeidet</a:t>
            </a:r>
            <a:endParaRPr lang="nb-NO" dirty="0" smtClean="0"/>
          </a:p>
          <a:p>
            <a:endParaRPr lang="nb-NO" dirty="0"/>
          </a:p>
        </p:txBody>
      </p:sp>
      <p:sp>
        <p:nvSpPr>
          <p:cNvPr id="4" name="Plassholder for bunntekst 3"/>
          <p:cNvSpPr>
            <a:spLocks noGrp="1"/>
          </p:cNvSpPr>
          <p:nvPr>
            <p:ph type="ftr" sz="quarter" idx="11"/>
          </p:nvPr>
        </p:nvSpPr>
        <p:spPr/>
        <p:txBody>
          <a:bodyPr/>
          <a:lstStyle/>
          <a:p>
            <a:r>
              <a:rPr lang="nb-NO" smtClean="0"/>
              <a:t>Lekeressurs i Barnehagen</a:t>
            </a:r>
            <a:endParaRPr lang="nb-NO"/>
          </a:p>
        </p:txBody>
      </p:sp>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568</TotalTime>
  <Words>144</Words>
  <Application>Microsoft Office PowerPoint</Application>
  <PresentationFormat>Skjermfremvisning (4:3)</PresentationFormat>
  <Paragraphs>45</Paragraphs>
  <Slides>5</Slides>
  <Notes>5</Notes>
  <HiddenSlides>0</HiddenSlides>
  <MMClips>0</MMClips>
  <ScaleCrop>false</ScaleCrop>
  <HeadingPairs>
    <vt:vector size="4" baseType="variant">
      <vt:variant>
        <vt:lpstr>Tema</vt:lpstr>
      </vt:variant>
      <vt:variant>
        <vt:i4>1</vt:i4>
      </vt:variant>
      <vt:variant>
        <vt:lpstr>Lysbildetitler</vt:lpstr>
      </vt:variant>
      <vt:variant>
        <vt:i4>5</vt:i4>
      </vt:variant>
    </vt:vector>
  </HeadingPairs>
  <TitlesOfParts>
    <vt:vector size="6" baseType="lpstr">
      <vt:lpstr>Office-tema</vt:lpstr>
      <vt:lpstr>Ungdomsskolegutter i barnehagen</vt:lpstr>
      <vt:lpstr>Lekeressurs i barnehagen</vt:lpstr>
      <vt:lpstr>Barnas nye superhelter</vt:lpstr>
      <vt:lpstr>Oppfølging av prosjektet</vt:lpstr>
      <vt:lpstr>Resultater så langt</vt:lpstr>
    </vt:vector>
  </TitlesOfParts>
  <Company>Fylkesmannen i Rogaland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Ungdomsskolegutter i barnehagen</dc:title>
  <dc:creator>fmrojhe</dc:creator>
  <cp:lastModifiedBy>fmrojhe</cp:lastModifiedBy>
  <cp:revision>29</cp:revision>
  <dcterms:created xsi:type="dcterms:W3CDTF">2013-09-30T10:57:40Z</dcterms:created>
  <dcterms:modified xsi:type="dcterms:W3CDTF">2013-11-20T08:14:54Z</dcterms:modified>
</cp:coreProperties>
</file>