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7.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76" r:id="rId1"/>
    <p:sldMasterId id="2147483777" r:id="rId2"/>
    <p:sldMasterId id="2147483778" r:id="rId3"/>
    <p:sldMasterId id="2147483779" r:id="rId4"/>
    <p:sldMasterId id="2147483780" r:id="rId5"/>
    <p:sldMasterId id="2147483781" r:id="rId6"/>
    <p:sldMasterId id="2147483782" r:id="rId7"/>
    <p:sldMasterId id="2147483783" r:id="rId8"/>
  </p:sldMasterIdLst>
  <p:notesMasterIdLst>
    <p:notesMasterId r:id="rId35"/>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Lst>
  <p:sldSz cx="9144000" cy="6858000" type="screen4x3"/>
  <p:notesSz cx="6858000" cy="9144000"/>
  <p:embeddedFontLst>
    <p:embeddedFont>
      <p:font typeface="Calibri" panose="020F0502020204030204" pitchFamily="34" charset="0"/>
      <p:regular r:id="rId36"/>
      <p:bold r:id="rId37"/>
      <p:italic r:id="rId38"/>
      <p:boldItalic r:id="rId39"/>
    </p:embeddedFont>
    <p:embeddedFont>
      <p:font typeface="Georgia" panose="02040502050405020303" pitchFamily="18" charset="0"/>
      <p:regular r:id="rId40"/>
      <p:bold r:id="rId41"/>
      <p:italic r:id="rId42"/>
      <p:boldItalic r:id="rId43"/>
    </p:embeddedFont>
    <p:embeddedFont>
      <p:font typeface="Lato" panose="020B0604020202020204" charset="0"/>
      <p:regular r:id="rId44"/>
      <p:bold r:id="rId45"/>
      <p:italic r:id="rId46"/>
      <p:boldItalic r:id="rId47"/>
    </p:embeddedFont>
    <p:embeddedFont>
      <p:font typeface="Tahoma" panose="020B0604030504040204" pitchFamily="34" charset="0"/>
      <p:regular r:id="rId48"/>
      <p:bold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696"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font" Target="fonts/font1.fntdata"/><Relationship Id="rId49" Type="http://schemas.openxmlformats.org/officeDocument/2006/relationships/font" Target="fonts/font14.fntdata"/><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font" Target="fonts/font9.fntdata"/><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Master" Target="slideMasters/slideMaster8.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Char char="●"/>
              <a:defRPr sz="1200" b="0" i="0" u="none" strike="noStrike" cap="none">
                <a:solidFill>
                  <a:schemeClr val="dk1"/>
                </a:solidFill>
                <a:latin typeface="Calibri"/>
                <a:ea typeface="Calibri"/>
                <a:cs typeface="Calibri"/>
                <a:sym typeface="Calibri"/>
              </a:defRPr>
            </a:lvl1pPr>
            <a:lvl2pPr marL="457200" marR="0" lvl="1" indent="0" algn="l" rtl="0">
              <a:spcBef>
                <a:spcPts val="0"/>
              </a:spcBef>
              <a:buChar char="○"/>
              <a:defRPr sz="1200" b="0" i="0" u="none" strike="noStrike" cap="none">
                <a:solidFill>
                  <a:schemeClr val="dk1"/>
                </a:solidFill>
                <a:latin typeface="Calibri"/>
                <a:ea typeface="Calibri"/>
                <a:cs typeface="Calibri"/>
                <a:sym typeface="Calibri"/>
              </a:defRPr>
            </a:lvl2pPr>
            <a:lvl3pPr marL="914400" marR="0" lvl="2" indent="0" algn="l" rtl="0">
              <a:spcBef>
                <a:spcPts val="0"/>
              </a:spcBef>
              <a:buChar char="■"/>
              <a:defRPr sz="1200" b="0" i="0" u="none" strike="noStrike" cap="none">
                <a:solidFill>
                  <a:schemeClr val="dk1"/>
                </a:solidFill>
                <a:latin typeface="Calibri"/>
                <a:ea typeface="Calibri"/>
                <a:cs typeface="Calibri"/>
                <a:sym typeface="Calibri"/>
              </a:defRPr>
            </a:lvl3pPr>
            <a:lvl4pPr marL="1371600" marR="0" lvl="3" indent="0" algn="l" rtl="0">
              <a:spcBef>
                <a:spcPts val="0"/>
              </a:spcBef>
              <a:buChar char="●"/>
              <a:defRPr sz="1200" b="0" i="0" u="none" strike="noStrike" cap="none">
                <a:solidFill>
                  <a:schemeClr val="dk1"/>
                </a:solidFill>
                <a:latin typeface="Calibri"/>
                <a:ea typeface="Calibri"/>
                <a:cs typeface="Calibri"/>
                <a:sym typeface="Calibri"/>
              </a:defRPr>
            </a:lvl4pPr>
            <a:lvl5pPr marL="1828800" marR="0" lvl="4" indent="0" algn="l" rtl="0">
              <a:spcBef>
                <a:spcPts val="0"/>
              </a:spcBef>
              <a:buChar char="○"/>
              <a:defRPr sz="1200" b="0" i="0" u="none" strike="noStrike" cap="none">
                <a:solidFill>
                  <a:schemeClr val="dk1"/>
                </a:solidFill>
                <a:latin typeface="Calibri"/>
                <a:ea typeface="Calibri"/>
                <a:cs typeface="Calibri"/>
                <a:sym typeface="Calibri"/>
              </a:defRPr>
            </a:lvl5pPr>
            <a:lvl6pPr marL="2286000" marR="0" lvl="5" indent="0" algn="l" rtl="0">
              <a:spcBef>
                <a:spcPts val="0"/>
              </a:spcBef>
              <a:buChar char="■"/>
              <a:defRPr sz="1200" b="0" i="0" u="none" strike="noStrike" cap="none">
                <a:solidFill>
                  <a:schemeClr val="dk1"/>
                </a:solidFill>
                <a:latin typeface="Calibri"/>
                <a:ea typeface="Calibri"/>
                <a:cs typeface="Calibri"/>
                <a:sym typeface="Calibri"/>
              </a:defRPr>
            </a:lvl6pPr>
            <a:lvl7pPr marL="2743200" marR="0" lvl="6" indent="0" algn="l" rtl="0">
              <a:spcBef>
                <a:spcPts val="0"/>
              </a:spcBef>
              <a:buChar char="●"/>
              <a:defRPr sz="1200" b="0" i="0" u="none" strike="noStrike" cap="none">
                <a:solidFill>
                  <a:schemeClr val="dk1"/>
                </a:solidFill>
                <a:latin typeface="Calibri"/>
                <a:ea typeface="Calibri"/>
                <a:cs typeface="Calibri"/>
                <a:sym typeface="Calibri"/>
              </a:defRPr>
            </a:lvl7pPr>
            <a:lvl8pPr marL="3200400" marR="0" lvl="7" indent="0" algn="l" rtl="0">
              <a:spcBef>
                <a:spcPts val="0"/>
              </a:spcBef>
              <a:buChar char="○"/>
              <a:defRPr sz="1200" b="0" i="0" u="none" strike="noStrike" cap="none">
                <a:solidFill>
                  <a:schemeClr val="dk1"/>
                </a:solidFill>
                <a:latin typeface="Calibri"/>
                <a:ea typeface="Calibri"/>
                <a:cs typeface="Calibri"/>
                <a:sym typeface="Calibri"/>
              </a:defRPr>
            </a:lvl8pPr>
            <a:lvl9pPr marL="3657600" marR="0" lvl="8" indent="0" algn="l" rtl="0">
              <a:spcBef>
                <a:spcPts val="0"/>
              </a:spcBef>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599088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Shape 7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spcAft>
                <a:spcPts val="400"/>
              </a:spcAft>
              <a:buClr>
                <a:schemeClr val="dk1"/>
              </a:buClr>
              <a:buSzPct val="78571"/>
              <a:buFont typeface="Arial"/>
              <a:buNone/>
            </a:pPr>
            <a:r>
              <a:rPr lang="en-US" sz="1400">
                <a:latin typeface="Arial"/>
                <a:ea typeface="Arial"/>
                <a:cs typeface="Arial"/>
                <a:sym typeface="Arial"/>
              </a:rPr>
              <a:t>Fortelle om Områdeløft Saupstad-Kolstad….</a:t>
            </a:r>
          </a:p>
          <a:p>
            <a:pPr lvl="0" rtl="0">
              <a:lnSpc>
                <a:spcPct val="115000"/>
              </a:lnSpc>
              <a:spcBef>
                <a:spcPts val="0"/>
              </a:spcBef>
              <a:spcAft>
                <a:spcPts val="400"/>
              </a:spcAft>
              <a:buClr>
                <a:schemeClr val="dk1"/>
              </a:buClr>
              <a:buSzPct val="78571"/>
              <a:buFont typeface="Arial"/>
              <a:buNone/>
            </a:pPr>
            <a:r>
              <a:rPr lang="en-US" sz="1400">
                <a:latin typeface="Arial"/>
                <a:ea typeface="Arial"/>
                <a:cs typeface="Arial"/>
                <a:sym typeface="Arial"/>
              </a:rPr>
              <a:t>også relevant for andre byer og bydeler</a:t>
            </a:r>
          </a:p>
          <a:p>
            <a:pPr lvl="0" rtl="0">
              <a:lnSpc>
                <a:spcPct val="115000"/>
              </a:lnSpc>
              <a:spcBef>
                <a:spcPts val="0"/>
              </a:spcBef>
              <a:spcAft>
                <a:spcPts val="400"/>
              </a:spcAft>
              <a:buClr>
                <a:schemeClr val="dk1"/>
              </a:buClr>
              <a:buSzPct val="78571"/>
              <a:buFont typeface="Arial"/>
              <a:buNone/>
            </a:pPr>
            <a:r>
              <a:rPr lang="en-US" sz="1400">
                <a:latin typeface="Arial"/>
                <a:ea typeface="Arial"/>
                <a:cs typeface="Arial"/>
                <a:sym typeface="Arial"/>
              </a:rPr>
              <a:t> </a:t>
            </a:r>
          </a:p>
          <a:p>
            <a:pPr lvl="0" rtl="0">
              <a:lnSpc>
                <a:spcPct val="115000"/>
              </a:lnSpc>
              <a:spcBef>
                <a:spcPts val="0"/>
              </a:spcBef>
              <a:spcAft>
                <a:spcPts val="400"/>
              </a:spcAft>
              <a:buClr>
                <a:schemeClr val="dk1"/>
              </a:buClr>
              <a:buSzPct val="78571"/>
              <a:buFont typeface="Arial"/>
              <a:buNone/>
            </a:pPr>
            <a:r>
              <a:rPr lang="en-US" sz="1400">
                <a:latin typeface="Arial"/>
                <a:ea typeface="Arial"/>
                <a:cs typeface="Arial"/>
                <a:sym typeface="Arial"/>
              </a:rPr>
              <a:t>Satsing har sin bakgrunn i problemstillinger, utfordringer som man ser i mange byer. Både i og utenfor Norge. Vi har god kontakt med Bergen, Drammen, Fredrikstad og Oslo…. København og  Malmø…</a:t>
            </a:r>
          </a:p>
          <a:p>
            <a:pPr lvl="0" rtl="0">
              <a:lnSpc>
                <a:spcPct val="115000"/>
              </a:lnSpc>
              <a:spcBef>
                <a:spcPts val="0"/>
              </a:spcBef>
              <a:spcAft>
                <a:spcPts val="400"/>
              </a:spcAft>
              <a:buClr>
                <a:schemeClr val="dk1"/>
              </a:buClr>
              <a:buSzPct val="78571"/>
              <a:buFont typeface="Arial"/>
              <a:buNone/>
            </a:pPr>
            <a:r>
              <a:rPr lang="en-US" sz="1400">
                <a:latin typeface="Arial"/>
                <a:ea typeface="Arial"/>
                <a:cs typeface="Arial"/>
                <a:sym typeface="Arial"/>
              </a:rPr>
              <a:t>Forhåpentligvis gjenkjennelig og nyttig.</a:t>
            </a:r>
          </a:p>
          <a:p>
            <a:pPr lvl="0" rtl="0">
              <a:lnSpc>
                <a:spcPct val="115000"/>
              </a:lnSpc>
              <a:spcBef>
                <a:spcPts val="0"/>
              </a:spcBef>
              <a:spcAft>
                <a:spcPts val="400"/>
              </a:spcAft>
              <a:buClr>
                <a:schemeClr val="dk1"/>
              </a:buClr>
              <a:buSzPct val="78571"/>
              <a:buFont typeface="Arial"/>
              <a:buNone/>
            </a:pPr>
            <a:r>
              <a:rPr lang="en-US" sz="1400">
                <a:latin typeface="Arial"/>
                <a:ea typeface="Arial"/>
                <a:cs typeface="Arial"/>
                <a:sym typeface="Arial"/>
              </a:rPr>
              <a:t> </a:t>
            </a:r>
          </a:p>
          <a:p>
            <a:pPr lvl="0" rtl="0">
              <a:lnSpc>
                <a:spcPct val="115000"/>
              </a:lnSpc>
              <a:spcBef>
                <a:spcPts val="0"/>
              </a:spcBef>
              <a:spcAft>
                <a:spcPts val="400"/>
              </a:spcAft>
              <a:buClr>
                <a:schemeClr val="dk1"/>
              </a:buClr>
              <a:buSzPct val="78571"/>
              <a:buFont typeface="Arial"/>
              <a:buNone/>
            </a:pPr>
            <a:r>
              <a:rPr lang="en-US" sz="1400">
                <a:latin typeface="Arial"/>
                <a:ea typeface="Arial"/>
                <a:cs typeface="Arial"/>
                <a:sym typeface="Arial"/>
              </a:rPr>
              <a:t>De utfordringene handler i hovedsak om - økte levekårsforskjeller mellom bydeler  og tendenser til økt segregasjon</a:t>
            </a:r>
          </a:p>
          <a:p>
            <a:pPr lvl="0" rtl="0">
              <a:lnSpc>
                <a:spcPct val="115000"/>
              </a:lnSpc>
              <a:spcBef>
                <a:spcPts val="0"/>
              </a:spcBef>
              <a:spcAft>
                <a:spcPts val="400"/>
              </a:spcAft>
              <a:buClr>
                <a:schemeClr val="dk1"/>
              </a:buClr>
              <a:buSzPct val="78571"/>
              <a:buFont typeface="Arial"/>
              <a:buNone/>
            </a:pPr>
            <a:r>
              <a:rPr lang="en-US" sz="1400">
                <a:latin typeface="Arial"/>
                <a:ea typeface="Arial"/>
                <a:cs typeface="Arial"/>
                <a:sym typeface="Arial"/>
              </a:rPr>
              <a:t> </a:t>
            </a:r>
          </a:p>
          <a:p>
            <a:pPr lvl="0" rtl="0">
              <a:lnSpc>
                <a:spcPct val="115000"/>
              </a:lnSpc>
              <a:spcBef>
                <a:spcPts val="0"/>
              </a:spcBef>
              <a:spcAft>
                <a:spcPts val="400"/>
              </a:spcAft>
              <a:buClr>
                <a:schemeClr val="dk1"/>
              </a:buClr>
              <a:buSzPct val="78571"/>
              <a:buFont typeface="Arial"/>
              <a:buNone/>
            </a:pPr>
            <a:r>
              <a:rPr lang="en-US" sz="1400">
                <a:latin typeface="Arial"/>
                <a:ea typeface="Arial"/>
                <a:cs typeface="Arial"/>
                <a:sym typeface="Arial"/>
              </a:rPr>
              <a:t>Segregerte bysamfunn - Ikke gode bysamfunn – økte motsetninger og konflikter – mindre forståelse mellom ulike grupper i befolkningen…</a:t>
            </a:r>
          </a:p>
          <a:p>
            <a:pPr lvl="0">
              <a:spcBef>
                <a:spcPts val="0"/>
              </a:spcBef>
              <a:buNone/>
            </a:pPr>
            <a:endParaRPr/>
          </a:p>
          <a:p>
            <a:pPr lvl="0" rtl="0">
              <a:lnSpc>
                <a:spcPct val="115000"/>
              </a:lnSpc>
              <a:spcBef>
                <a:spcPts val="0"/>
              </a:spcBef>
              <a:buClr>
                <a:schemeClr val="dk1"/>
              </a:buClr>
              <a:buSzPct val="91666"/>
              <a:buFont typeface="Arial"/>
              <a:buNone/>
            </a:pPr>
            <a:r>
              <a:rPr lang="en-US">
                <a:latin typeface="Arial"/>
                <a:ea typeface="Arial"/>
                <a:cs typeface="Arial"/>
                <a:sym typeface="Arial"/>
              </a:rPr>
              <a:t>Terje Wessel er professor i samfunnsgeografi ved Universitetet iOslo, og forsker blant annet på Oslo og ulikhet. Han forteller at områder med stor konsentrasjon av fattigdom får noen særlige problemer.</a:t>
            </a:r>
          </a:p>
          <a:p>
            <a:pPr lvl="0" rtl="0">
              <a:lnSpc>
                <a:spcPct val="115000"/>
              </a:lnSpc>
              <a:spcBef>
                <a:spcPts val="0"/>
              </a:spcBef>
              <a:buClr>
                <a:schemeClr val="dk1"/>
              </a:buClr>
              <a:buSzPct val="91666"/>
              <a:buFont typeface="Arial"/>
              <a:buNone/>
            </a:pPr>
            <a:r>
              <a:rPr lang="en-US">
                <a:latin typeface="Arial"/>
                <a:ea typeface="Arial"/>
                <a:cs typeface="Arial"/>
                <a:sym typeface="Arial"/>
              </a:rPr>
              <a:t>– Det er ikke så lett for fattige å bo i områder dominert av øvre middelklasse.Men når du får opphopning av fattigdom i et område, gir det en forsterking av fattigdomseffektene, sier Wessel.</a:t>
            </a:r>
            <a:r>
              <a:rPr lang="en-US" b="1">
                <a:latin typeface="Arial"/>
                <a:ea typeface="Arial"/>
                <a:cs typeface="Arial"/>
                <a:sym typeface="Arial"/>
              </a:rPr>
              <a:t> Forskning viser at ungdom som er vokst opp i fattige områder i Oslo, har lavere sannsynlighet for høyere utdannelse enn andre med samme sosiale bakgrunn som er vokst opp i mer blandede områder.</a:t>
            </a:r>
          </a:p>
          <a:p>
            <a:pPr lvl="0" rtl="0">
              <a:lnSpc>
                <a:spcPct val="115000"/>
              </a:lnSpc>
              <a:spcBef>
                <a:spcPts val="0"/>
              </a:spcBef>
              <a:buClr>
                <a:schemeClr val="dk1"/>
              </a:buClr>
              <a:buSzPct val="91666"/>
              <a:buFont typeface="Arial"/>
              <a:buNone/>
            </a:pPr>
            <a:r>
              <a:rPr lang="en-US" b="1">
                <a:latin typeface="Arial"/>
                <a:ea typeface="Arial"/>
                <a:cs typeface="Arial"/>
                <a:sym typeface="Arial"/>
              </a:rPr>
              <a:t>– Hvis man klarer å få en god fordeling av ulike sosiale grupper, unngår man de tilleggsbelastningene som noen har ved å bo i fattige områder. Derfor er det et poeng å skape likhet i kvalitet mellom områdene og en viss variasjon av boligtyper i et område, slik at familier som får bedre inntekt ikke alltid må ut av det lokale området når de søker seg til en større bolig,</a:t>
            </a:r>
            <a:r>
              <a:rPr lang="en-US">
                <a:latin typeface="Arial"/>
                <a:ea typeface="Arial"/>
                <a:cs typeface="Arial"/>
                <a:sym typeface="Arial"/>
              </a:rPr>
              <a:t> sier Wessel. (Klassekampen aug 2017)</a:t>
            </a:r>
          </a:p>
          <a:p>
            <a:pPr lvl="0" rtl="0">
              <a:spcBef>
                <a:spcPts val="0"/>
              </a:spcBef>
              <a:buNone/>
            </a:pPr>
            <a:endParaRPr/>
          </a:p>
        </p:txBody>
      </p:sp>
      <p:sp>
        <p:nvSpPr>
          <p:cNvPr id="756" name="Shape 7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Shape 8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None/>
            </a:pPr>
            <a:r>
              <a:rPr lang="en-US" sz="1100">
                <a:latin typeface="Tahoma"/>
                <a:ea typeface="Tahoma"/>
                <a:cs typeface="Tahoma"/>
                <a:sym typeface="Tahoma"/>
              </a:rPr>
              <a:t>De ulike delene av områdesatsingen på Saupstad-Kolstad eies og utføres av flere aktører. Handlingsdelen er et verktøy for Trondheim kommune i programmets avsluttende fase, og skal bidra til å synliggjøre den sammenhengende innsatsen i områdeløftperioden 2017-2020. Hensikten med handlingsdelen er å bidra til et mer helhetlig og oversiktlig beslutningsgrunnlag for årlige prioriteringer. Gjennomføring og finansiering av nye tiltak som følge av handlingsdelen vil vurderes i forbindelse med rådmannens forslag til handlings- og økonomiplan. Handlingsdelen gjenspeiler også ”Strategisk plan for offentlige uterom”. </a:t>
            </a:r>
          </a:p>
          <a:p>
            <a:pPr lvl="0" rtl="0">
              <a:lnSpc>
                <a:spcPct val="115000"/>
              </a:lnSpc>
              <a:spcBef>
                <a:spcPts val="0"/>
              </a:spcBef>
              <a:buNone/>
            </a:pPr>
            <a:endParaRPr sz="1100">
              <a:latin typeface="Tahoma"/>
              <a:ea typeface="Tahoma"/>
              <a:cs typeface="Tahoma"/>
              <a:sym typeface="Tahoma"/>
            </a:endParaRPr>
          </a:p>
          <a:p>
            <a:pPr lvl="0" rtl="0">
              <a:lnSpc>
                <a:spcPct val="115000"/>
              </a:lnSpc>
              <a:spcBef>
                <a:spcPts val="0"/>
              </a:spcBef>
              <a:buClr>
                <a:schemeClr val="dk1"/>
              </a:buClr>
              <a:buSzPct val="100000"/>
              <a:buFont typeface="Arial"/>
              <a:buNone/>
            </a:pPr>
            <a:endParaRPr sz="1100">
              <a:latin typeface="Tahoma"/>
              <a:ea typeface="Tahoma"/>
              <a:cs typeface="Tahoma"/>
              <a:sym typeface="Tahoma"/>
            </a:endParaRPr>
          </a:p>
        </p:txBody>
      </p:sp>
      <p:sp>
        <p:nvSpPr>
          <p:cNvPr id="851" name="Shape 8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Shape 8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sz="1200"/>
          </a:p>
        </p:txBody>
      </p:sp>
      <p:sp>
        <p:nvSpPr>
          <p:cNvPr id="858" name="Shape 8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Shape 8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868" name="Shape 8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Shape 8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5" name="Shape 8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876" name="Shape 876"/>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Shape 882"/>
          <p:cNvSpPr>
            <a:spLocks noGrp="1" noRot="1" noChangeAspect="1"/>
          </p:cNvSpPr>
          <p:nvPr>
            <p:ph type="sldImg" idx="2"/>
          </p:nvPr>
        </p:nvSpPr>
        <p:spPr>
          <a:xfrm>
            <a:off x="1274014" y="685800"/>
            <a:ext cx="43107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3" name="Shape 883"/>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Shape 8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889" name="Shape 8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Shape 9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03" name="Shape 903"/>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Skoleaksen</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Gule kuler: Skoler</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Orange kuler: Barnehager</a:t>
            </a:r>
          </a:p>
        </p:txBody>
      </p:sp>
      <p:sp>
        <p:nvSpPr>
          <p:cNvPr id="904" name="Shape 904"/>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Shape 9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912" name="Shape 9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Shape 9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921" name="Shape 9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Shape 9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929" name="Shape 9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Shape 7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766" name="Shape 7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Shape 9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a:t>Mye kan nevnes, noe kan trekkes fram….</a:t>
            </a:r>
          </a:p>
        </p:txBody>
      </p:sp>
      <p:sp>
        <p:nvSpPr>
          <p:cNvPr id="938" name="Shape 938"/>
          <p:cNvSpPr>
            <a:spLocks noGrp="1" noRot="1" noChangeAspect="1"/>
          </p:cNvSpPr>
          <p:nvPr>
            <p:ph type="sldImg" idx="2"/>
          </p:nvPr>
        </p:nvSpPr>
        <p:spPr>
          <a:xfrm>
            <a:off x="1143226"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Shape 945"/>
          <p:cNvSpPr>
            <a:spLocks noGrp="1" noRot="1" noChangeAspect="1"/>
          </p:cNvSpPr>
          <p:nvPr>
            <p:ph type="sldImg" idx="2"/>
          </p:nvPr>
        </p:nvSpPr>
        <p:spPr>
          <a:xfrm>
            <a:off x="1274007" y="685800"/>
            <a:ext cx="43107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6" name="Shape 94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lnSpc>
                <a:spcPct val="150000"/>
              </a:lnSpc>
              <a:spcBef>
                <a:spcPts val="0"/>
              </a:spcBef>
              <a:buClr>
                <a:schemeClr val="dk1"/>
              </a:buClr>
              <a:buSzPct val="73333"/>
              <a:buFont typeface="Arial"/>
              <a:buNone/>
            </a:pPr>
            <a:r>
              <a:rPr lang="en-US" sz="1500">
                <a:solidFill>
                  <a:srgbClr val="1B1B1B"/>
                </a:solidFill>
                <a:highlight>
                  <a:srgbClr val="F9F9F9"/>
                </a:highlight>
              </a:rPr>
              <a:t>De to naboskolene i bydelen Saupstad-Kolstad blir Trondheims nye skolelaboratorier.</a:t>
            </a:r>
          </a:p>
          <a:p>
            <a:pPr lvl="0" rtl="0">
              <a:lnSpc>
                <a:spcPct val="150000"/>
              </a:lnSpc>
              <a:spcBef>
                <a:spcPts val="1500"/>
              </a:spcBef>
              <a:spcAft>
                <a:spcPts val="1500"/>
              </a:spcAft>
              <a:buClr>
                <a:schemeClr val="dk1"/>
              </a:buClr>
              <a:buSzPct val="73333"/>
              <a:buFont typeface="Arial"/>
              <a:buNone/>
            </a:pPr>
            <a:r>
              <a:rPr lang="en-US" sz="1500">
                <a:solidFill>
                  <a:srgbClr val="1B1B1B"/>
                </a:solidFill>
                <a:highlight>
                  <a:srgbClr val="F9F9F9"/>
                </a:highlight>
              </a:rPr>
              <a:t>Trondheim fikk sine aller første universitetsskoler høsten 2015 da Charlottenlund videregående og Charlottenlund ungdomsskole ble plukket ut til å samarbeide tett med NTNU om skoleforskning. Nå kommer to barneskoler i tillegg. Det er naboskolene Saupstad og Kolstad som ligger i en helt annen del av Trondheim. Her skal skolene både drive vanlig undervisning og samtidig forske og drive utviklingsarbeid for en bedre lærerutdanning og best mulig læring for elevene.</a:t>
            </a:r>
          </a:p>
          <a:p>
            <a:pPr lvl="0" rtl="0">
              <a:lnSpc>
                <a:spcPct val="150000"/>
              </a:lnSpc>
              <a:spcBef>
                <a:spcPts val="1500"/>
              </a:spcBef>
              <a:spcAft>
                <a:spcPts val="1500"/>
              </a:spcAft>
              <a:buClr>
                <a:schemeClr val="dk1"/>
              </a:buClr>
              <a:buSzPct val="73333"/>
              <a:buFont typeface="Arial"/>
              <a:buNone/>
            </a:pPr>
            <a:r>
              <a:rPr lang="en-US" sz="1500">
                <a:solidFill>
                  <a:srgbClr val="1B1B1B"/>
                </a:solidFill>
                <a:highlight>
                  <a:srgbClr val="F9F9F9"/>
                </a:highlight>
              </a:rPr>
              <a:t>Her har bevisstheten om Områdesatsingen som har spilt en viktig rolle i utvelgelse av skoler.</a:t>
            </a:r>
          </a:p>
          <a:p>
            <a:pPr lvl="0" rt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Shape 9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91666"/>
              <a:buFont typeface="Arial"/>
              <a:buNone/>
            </a:pPr>
            <a:r>
              <a:rPr lang="en-US">
                <a:solidFill>
                  <a:srgbClr val="333333"/>
                </a:solidFill>
                <a:highlight>
                  <a:srgbClr val="FFFFFF"/>
                </a:highlight>
                <a:latin typeface="Arial"/>
                <a:ea typeface="Arial"/>
                <a:cs typeface="Arial"/>
                <a:sym typeface="Arial"/>
              </a:rPr>
              <a:t>Trondheim kommunale kulturskole (TKK) utvikler fagtilbud i bydelen gjennom et samarbeid med Kolstad og Saupstad skole. Med områdeløftmidler fikk kulturskolesatsingen et gjennombrudd med dans som nytt fagtilbud i perioden 2014-16. Våren 2017 har ca 60 elever fra 1.-7. klasse fått undervisning i Kulturskoledans etter skoletid. </a:t>
            </a:r>
          </a:p>
          <a:p>
            <a:pPr marL="457200" lvl="0" indent="-304800" rtl="0">
              <a:lnSpc>
                <a:spcPct val="115000"/>
              </a:lnSpc>
              <a:spcBef>
                <a:spcPts val="0"/>
              </a:spcBef>
              <a:buClr>
                <a:srgbClr val="333333"/>
              </a:buClr>
              <a:buSzPct val="100000"/>
              <a:buFont typeface="Arial"/>
              <a:buChar char="●"/>
            </a:pPr>
            <a:r>
              <a:rPr lang="en-US">
                <a:solidFill>
                  <a:srgbClr val="333333"/>
                </a:solidFill>
                <a:highlight>
                  <a:srgbClr val="FFFFFF"/>
                </a:highlight>
                <a:latin typeface="Arial"/>
                <a:ea typeface="Arial"/>
                <a:cs typeface="Arial"/>
                <a:sym typeface="Arial"/>
              </a:rPr>
              <a:t>Gjennom Rabalderdans har førskolebarn og foreldre fått et gratis ukentlig tilbud i dans.  </a:t>
            </a:r>
          </a:p>
          <a:p>
            <a:pPr marL="457200" lvl="0" indent="-304800" rtl="0">
              <a:lnSpc>
                <a:spcPct val="115000"/>
              </a:lnSpc>
              <a:spcBef>
                <a:spcPts val="0"/>
              </a:spcBef>
              <a:buClr>
                <a:srgbClr val="333333"/>
              </a:buClr>
              <a:buSzPct val="100000"/>
              <a:buFont typeface="Arial"/>
              <a:buChar char="●"/>
            </a:pPr>
            <a:r>
              <a:rPr lang="en-US">
                <a:solidFill>
                  <a:srgbClr val="333333"/>
                </a:solidFill>
                <a:highlight>
                  <a:srgbClr val="FFFFFF"/>
                </a:highlight>
                <a:latin typeface="Arial"/>
                <a:ea typeface="Arial"/>
                <a:cs typeface="Arial"/>
                <a:sym typeface="Arial"/>
              </a:rPr>
              <a:t>Gjennom grunnskolebaserte tilbud som Fargerik Fritid, SFO og Kulturtirsdag får elevene møte med ulike kulturskoletilbud i skoletid</a:t>
            </a:r>
          </a:p>
          <a:p>
            <a:pPr marL="457200" lvl="0" indent="-304800" rtl="0">
              <a:lnSpc>
                <a:spcPct val="115000"/>
              </a:lnSpc>
              <a:spcBef>
                <a:spcPts val="0"/>
              </a:spcBef>
              <a:buClr>
                <a:srgbClr val="333333"/>
              </a:buClr>
              <a:buSzPct val="100000"/>
              <a:buFont typeface="Arial"/>
              <a:buChar char="●"/>
            </a:pPr>
            <a:r>
              <a:rPr lang="en-US">
                <a:solidFill>
                  <a:srgbClr val="333333"/>
                </a:solidFill>
                <a:highlight>
                  <a:srgbClr val="FFFFFF"/>
                </a:highlight>
                <a:latin typeface="Arial"/>
                <a:ea typeface="Arial"/>
                <a:cs typeface="Arial"/>
                <a:sym typeface="Arial"/>
              </a:rPr>
              <a:t>TKK vil videreutvikle Kulturskole Sør med flere fagtilbud  i musikk, visuelle kunstfag og scenekunst (Sirkus, teater, dans). </a:t>
            </a:r>
          </a:p>
          <a:p>
            <a:pPr lvl="0" rtl="0">
              <a:spcBef>
                <a:spcPts val="0"/>
              </a:spcBef>
              <a:buNone/>
            </a:pPr>
            <a:endParaRPr/>
          </a:p>
        </p:txBody>
      </p:sp>
      <p:sp>
        <p:nvSpPr>
          <p:cNvPr id="956" name="Shape 9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Shape 9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4" name="Shape 9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965" name="Shape 965"/>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Shape 9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gn="ctr" rtl="0">
              <a:spcBef>
                <a:spcPts val="0"/>
              </a:spcBef>
              <a:buClr>
                <a:schemeClr val="dk1"/>
              </a:buClr>
              <a:buSzPct val="25000"/>
              <a:buFont typeface="Tahoma"/>
              <a:buNone/>
            </a:pPr>
            <a:r>
              <a:rPr lang="en-US" sz="2400" b="1">
                <a:latin typeface="Tahoma"/>
                <a:ea typeface="Tahoma"/>
                <a:cs typeface="Tahoma"/>
                <a:sym typeface="Tahoma"/>
              </a:rPr>
              <a:t>“Aktive Saupstad”,</a:t>
            </a:r>
          </a:p>
          <a:p>
            <a:pPr lvl="0" algn="ctr" rtl="0">
              <a:spcBef>
                <a:spcPts val="0"/>
              </a:spcBef>
              <a:buNone/>
            </a:pPr>
            <a:r>
              <a:rPr lang="en-US" sz="2400" b="1">
                <a:latin typeface="Tahoma"/>
                <a:ea typeface="Tahoma"/>
                <a:cs typeface="Tahoma"/>
                <a:sym typeface="Tahoma"/>
              </a:rPr>
              <a:t>et prosjekt som inkluderer bydelens ressurser og ønsker - og hjelper til med utprøving</a:t>
            </a:r>
          </a:p>
          <a:p>
            <a:pPr marL="342900" lvl="0" indent="-342900" rtl="0">
              <a:lnSpc>
                <a:spcPct val="80000"/>
              </a:lnSpc>
              <a:spcBef>
                <a:spcPts val="0"/>
              </a:spcBef>
              <a:buClr>
                <a:schemeClr val="dk1"/>
              </a:buClr>
              <a:buSzPct val="96153"/>
              <a:buChar char="•"/>
            </a:pPr>
            <a:r>
              <a:rPr lang="en-US" sz="1250">
                <a:latin typeface="Georgia"/>
                <a:ea typeface="Georgia"/>
                <a:cs typeface="Georgia"/>
                <a:sym typeface="Georgia"/>
              </a:rPr>
              <a:t>Søbstad vandresti</a:t>
            </a:r>
            <a:r>
              <a:rPr lang="en-US" sz="1400">
                <a:latin typeface="Georgia"/>
                <a:ea typeface="Georgia"/>
                <a:cs typeface="Georgia"/>
                <a:sym typeface="Georgia"/>
              </a:rPr>
              <a:t>Anlegg for fysisk aktivitet</a:t>
            </a:r>
          </a:p>
          <a:p>
            <a:pPr marL="342900" lvl="0" indent="-304800" rtl="0">
              <a:lnSpc>
                <a:spcPct val="80000"/>
              </a:lnSpc>
              <a:spcBef>
                <a:spcPts val="280"/>
              </a:spcBef>
              <a:buClr>
                <a:schemeClr val="dk1"/>
              </a:buClr>
              <a:buSzPct val="100000"/>
              <a:buChar char="•"/>
            </a:pPr>
            <a:r>
              <a:rPr lang="en-US" sz="1400">
                <a:latin typeface="Georgia"/>
                <a:ea typeface="Georgia"/>
                <a:cs typeface="Georgia"/>
                <a:sym typeface="Georgia"/>
              </a:rPr>
              <a:t>Aktivitetsparken Dalen</a:t>
            </a:r>
          </a:p>
          <a:p>
            <a:pPr marL="342900" lvl="0" indent="-304800" rtl="0">
              <a:lnSpc>
                <a:spcPct val="80000"/>
              </a:lnSpc>
              <a:spcBef>
                <a:spcPts val="280"/>
              </a:spcBef>
              <a:buClr>
                <a:schemeClr val="dk1"/>
              </a:buClr>
              <a:buSzPct val="100000"/>
              <a:buChar char="•"/>
            </a:pPr>
            <a:r>
              <a:rPr lang="en-US" sz="1400">
                <a:latin typeface="Georgia"/>
                <a:ea typeface="Georgia"/>
                <a:cs typeface="Georgia"/>
                <a:sym typeface="Georgia"/>
              </a:rPr>
              <a:t>VM på ski og Folkehelse</a:t>
            </a:r>
          </a:p>
          <a:p>
            <a:pPr marL="342900" lvl="0" indent="-304800" rtl="0">
              <a:lnSpc>
                <a:spcPct val="80000"/>
              </a:lnSpc>
              <a:spcBef>
                <a:spcPts val="280"/>
              </a:spcBef>
              <a:buClr>
                <a:schemeClr val="dk1"/>
              </a:buClr>
              <a:buSzPct val="100000"/>
              <a:buChar char="•"/>
            </a:pPr>
            <a:r>
              <a:rPr lang="en-US" sz="1400">
                <a:latin typeface="Georgia"/>
                <a:ea typeface="Georgia"/>
                <a:cs typeface="Georgia"/>
                <a:sym typeface="Georgia"/>
              </a:rPr>
              <a:t>Allaktivitet for jenter</a:t>
            </a:r>
          </a:p>
          <a:p>
            <a:pPr marL="342900" lvl="0" indent="-304800" rtl="0">
              <a:lnSpc>
                <a:spcPct val="80000"/>
              </a:lnSpc>
              <a:spcBef>
                <a:spcPts val="280"/>
              </a:spcBef>
              <a:buClr>
                <a:schemeClr val="dk1"/>
              </a:buClr>
              <a:buSzPct val="100000"/>
              <a:buChar char="•"/>
            </a:pPr>
            <a:r>
              <a:rPr lang="en-US" sz="1400">
                <a:latin typeface="Georgia"/>
                <a:ea typeface="Georgia"/>
                <a:cs typeface="Georgia"/>
                <a:sym typeface="Georgia"/>
              </a:rPr>
              <a:t>Flere idrettsaktiviteter</a:t>
            </a:r>
          </a:p>
          <a:p>
            <a:pPr marL="342900" lvl="0" indent="-304800" rtl="0">
              <a:lnSpc>
                <a:spcPct val="80000"/>
              </a:lnSpc>
              <a:spcBef>
                <a:spcPts val="280"/>
              </a:spcBef>
              <a:buClr>
                <a:schemeClr val="dk1"/>
              </a:buClr>
              <a:buSzPct val="100000"/>
              <a:buChar char="•"/>
            </a:pPr>
            <a:r>
              <a:rPr lang="en-US" sz="1400">
                <a:latin typeface="Georgia"/>
                <a:ea typeface="Georgia"/>
                <a:cs typeface="Georgia"/>
                <a:sym typeface="Georgia"/>
              </a:rPr>
              <a:t>Skituropplegg for ungdom</a:t>
            </a:r>
          </a:p>
          <a:p>
            <a:pPr marL="342900" lvl="0" indent="-304800" rtl="0">
              <a:lnSpc>
                <a:spcPct val="80000"/>
              </a:lnSpc>
              <a:spcBef>
                <a:spcPts val="280"/>
              </a:spcBef>
              <a:buClr>
                <a:schemeClr val="dk1"/>
              </a:buClr>
              <a:buSzPct val="100000"/>
              <a:buChar char="•"/>
            </a:pPr>
            <a:r>
              <a:rPr lang="en-US" sz="1400">
                <a:latin typeface="Georgia"/>
                <a:ea typeface="Georgia"/>
                <a:cs typeface="Georgia"/>
                <a:sym typeface="Georgia"/>
              </a:rPr>
              <a:t>Internasjonal dans</a:t>
            </a:r>
          </a:p>
          <a:p>
            <a:pPr marL="342900" lvl="0" indent="-304800" rtl="0">
              <a:lnSpc>
                <a:spcPct val="80000"/>
              </a:lnSpc>
              <a:spcBef>
                <a:spcPts val="280"/>
              </a:spcBef>
              <a:buClr>
                <a:schemeClr val="dk1"/>
              </a:buClr>
              <a:buSzPct val="100000"/>
              <a:buChar char="•"/>
            </a:pPr>
            <a:r>
              <a:rPr lang="en-US" sz="1400">
                <a:latin typeface="Georgia"/>
                <a:ea typeface="Georgia"/>
                <a:cs typeface="Georgia"/>
                <a:sym typeface="Georgia"/>
              </a:rPr>
              <a:t>Allidrett og Åpen hall</a:t>
            </a:r>
          </a:p>
          <a:p>
            <a:pPr marL="342900" lvl="0" indent="-304800" rtl="0">
              <a:lnSpc>
                <a:spcPct val="80000"/>
              </a:lnSpc>
              <a:spcBef>
                <a:spcPts val="280"/>
              </a:spcBef>
              <a:buClr>
                <a:schemeClr val="dk1"/>
              </a:buClr>
              <a:buSzPct val="100000"/>
              <a:buChar char="•"/>
            </a:pPr>
            <a:r>
              <a:rPr lang="en-US" sz="1400">
                <a:latin typeface="Georgia"/>
                <a:ea typeface="Georgia"/>
                <a:cs typeface="Georgia"/>
                <a:sym typeface="Georgia"/>
              </a:rPr>
              <a:t>Oversikt over aktivitetstilbud</a:t>
            </a:r>
          </a:p>
          <a:p>
            <a:pPr marL="342900" lvl="0" indent="-304800" rtl="0">
              <a:lnSpc>
                <a:spcPct val="80000"/>
              </a:lnSpc>
              <a:spcBef>
                <a:spcPts val="280"/>
              </a:spcBef>
              <a:buClr>
                <a:schemeClr val="dk1"/>
              </a:buClr>
              <a:buSzPct val="100000"/>
              <a:buChar char="•"/>
            </a:pPr>
            <a:r>
              <a:rPr lang="en-US" sz="1400">
                <a:latin typeface="Georgia"/>
                <a:ea typeface="Georgia"/>
                <a:cs typeface="Georgia"/>
                <a:sym typeface="Georgia"/>
              </a:rPr>
              <a:t>Vurderer arealer for frisklivsentral</a:t>
            </a:r>
          </a:p>
          <a:p>
            <a:pPr marL="342900" lvl="0" indent="-304800" rtl="0">
              <a:lnSpc>
                <a:spcPct val="80000"/>
              </a:lnSpc>
              <a:spcBef>
                <a:spcPts val="280"/>
              </a:spcBef>
              <a:buClr>
                <a:schemeClr val="dk1"/>
              </a:buClr>
              <a:buSzPct val="100000"/>
              <a:buChar char="•"/>
            </a:pPr>
            <a:r>
              <a:rPr lang="en-US" sz="1400">
                <a:latin typeface="Georgia"/>
                <a:ea typeface="Georgia"/>
                <a:cs typeface="Georgia"/>
                <a:sym typeface="Georgia"/>
              </a:rPr>
              <a:t>Verdien av fysisk aktivitet formidles ut til befolkningen</a:t>
            </a:r>
          </a:p>
          <a:p>
            <a:pPr marL="342900" lvl="0" indent="-304800" rtl="0">
              <a:lnSpc>
                <a:spcPct val="80000"/>
              </a:lnSpc>
              <a:spcBef>
                <a:spcPts val="280"/>
              </a:spcBef>
              <a:buClr>
                <a:schemeClr val="dk1"/>
              </a:buClr>
              <a:buSzPct val="100000"/>
              <a:buChar char="•"/>
            </a:pPr>
            <a:r>
              <a:rPr lang="en-US" sz="1400">
                <a:latin typeface="Georgia"/>
                <a:ea typeface="Georgia"/>
                <a:cs typeface="Georgia"/>
                <a:sym typeface="Georgia"/>
              </a:rPr>
              <a:t>Hvordan sikres oppgaven med koordinering av fysisk aktivitet i dette og andre nærområder?</a:t>
            </a:r>
          </a:p>
          <a:p>
            <a:pPr marL="342900" lvl="0" indent="-342900" rtl="0">
              <a:lnSpc>
                <a:spcPct val="80000"/>
              </a:lnSpc>
              <a:spcBef>
                <a:spcPts val="250"/>
              </a:spcBef>
              <a:buClr>
                <a:schemeClr val="dk1"/>
              </a:buClr>
              <a:buSzPct val="96153"/>
              <a:buChar char="•"/>
            </a:pPr>
            <a:r>
              <a:rPr lang="en-US" sz="1250">
                <a:latin typeface="Georgia"/>
                <a:ea typeface="Georgia"/>
                <a:cs typeface="Georgia"/>
                <a:sym typeface="Georgia"/>
              </a:rPr>
              <a:t>Kolstaddagen med safari</a:t>
            </a:r>
          </a:p>
          <a:p>
            <a:pPr marL="342900" lvl="0" indent="-342900" rtl="0">
              <a:lnSpc>
                <a:spcPct val="80000"/>
              </a:lnSpc>
              <a:spcBef>
                <a:spcPts val="250"/>
              </a:spcBef>
              <a:buClr>
                <a:schemeClr val="dk1"/>
              </a:buClr>
              <a:buSzPct val="96153"/>
              <a:buChar char="•"/>
            </a:pPr>
            <a:r>
              <a:rPr lang="en-US" sz="1250">
                <a:latin typeface="Georgia"/>
                <a:ea typeface="Georgia"/>
                <a:cs typeface="Georgia"/>
                <a:sym typeface="Georgia"/>
              </a:rPr>
              <a:t>Friluftslivets år – turdag for alle</a:t>
            </a:r>
          </a:p>
          <a:p>
            <a:pPr marL="342900" lvl="0" indent="-342900" rtl="0">
              <a:lnSpc>
                <a:spcPct val="80000"/>
              </a:lnSpc>
              <a:spcBef>
                <a:spcPts val="250"/>
              </a:spcBef>
              <a:buClr>
                <a:schemeClr val="dk1"/>
              </a:buClr>
              <a:buSzPct val="96153"/>
              <a:buChar char="•"/>
            </a:pPr>
            <a:r>
              <a:rPr lang="en-US" sz="1250">
                <a:latin typeface="Georgia"/>
                <a:ea typeface="Georgia"/>
                <a:cs typeface="Georgia"/>
                <a:sym typeface="Georgia"/>
              </a:rPr>
              <a:t>Barnas skidag</a:t>
            </a:r>
          </a:p>
          <a:p>
            <a:pPr marL="342900" lvl="0" indent="-342900" rtl="0">
              <a:lnSpc>
                <a:spcPct val="80000"/>
              </a:lnSpc>
              <a:spcBef>
                <a:spcPts val="250"/>
              </a:spcBef>
              <a:buClr>
                <a:schemeClr val="dk1"/>
              </a:buClr>
              <a:buSzPct val="96153"/>
              <a:buChar char="•"/>
            </a:pPr>
            <a:r>
              <a:rPr lang="en-US" sz="1250">
                <a:latin typeface="Georgia"/>
                <a:ea typeface="Georgia"/>
                <a:cs typeface="Georgia"/>
                <a:sym typeface="Georgia"/>
              </a:rPr>
              <a:t>Svømming for innvandrerkvinner</a:t>
            </a:r>
          </a:p>
          <a:p>
            <a:pPr marL="342900" lvl="0" indent="-342900" rtl="0">
              <a:lnSpc>
                <a:spcPct val="80000"/>
              </a:lnSpc>
              <a:spcBef>
                <a:spcPts val="250"/>
              </a:spcBef>
              <a:buClr>
                <a:schemeClr val="dk1"/>
              </a:buClr>
              <a:buSzPct val="96153"/>
              <a:buChar char="•"/>
            </a:pPr>
            <a:r>
              <a:rPr lang="en-US" sz="1250">
                <a:latin typeface="Georgia"/>
                <a:ea typeface="Georgia"/>
                <a:cs typeface="Georgia"/>
                <a:sym typeface="Georgia"/>
              </a:rPr>
              <a:t>Svømmetilbud for ungdom</a:t>
            </a:r>
          </a:p>
          <a:p>
            <a:pPr marL="342900" lvl="0" indent="-342900" rtl="0">
              <a:lnSpc>
                <a:spcPct val="80000"/>
              </a:lnSpc>
              <a:spcBef>
                <a:spcPts val="250"/>
              </a:spcBef>
              <a:buClr>
                <a:schemeClr val="dk1"/>
              </a:buClr>
              <a:buSzPct val="96153"/>
              <a:buChar char="•"/>
            </a:pPr>
            <a:r>
              <a:rPr lang="en-US" sz="1250">
                <a:latin typeface="Georgia"/>
                <a:ea typeface="Georgia"/>
                <a:cs typeface="Georgia"/>
                <a:sym typeface="Georgia"/>
              </a:rPr>
              <a:t>Sykkelkurs</a:t>
            </a:r>
          </a:p>
          <a:p>
            <a:pPr marL="342900" lvl="0" indent="-342900" rtl="0">
              <a:lnSpc>
                <a:spcPct val="80000"/>
              </a:lnSpc>
              <a:spcBef>
                <a:spcPts val="250"/>
              </a:spcBef>
              <a:buClr>
                <a:schemeClr val="dk1"/>
              </a:buClr>
              <a:buSzPct val="96153"/>
              <a:buChar char="•"/>
            </a:pPr>
            <a:r>
              <a:rPr lang="en-US" sz="1250">
                <a:latin typeface="Georgia"/>
                <a:ea typeface="Georgia"/>
                <a:cs typeface="Georgia"/>
                <a:sym typeface="Georgia"/>
              </a:rPr>
              <a:t>Basket i SFO</a:t>
            </a:r>
          </a:p>
          <a:p>
            <a:pPr marL="342900" lvl="0" indent="-342900" rtl="0">
              <a:lnSpc>
                <a:spcPct val="80000"/>
              </a:lnSpc>
              <a:spcBef>
                <a:spcPts val="250"/>
              </a:spcBef>
              <a:buClr>
                <a:schemeClr val="dk1"/>
              </a:buClr>
              <a:buSzPct val="96153"/>
              <a:buChar char="•"/>
            </a:pPr>
            <a:r>
              <a:rPr lang="en-US" sz="1250">
                <a:latin typeface="Georgia"/>
                <a:ea typeface="Georgia"/>
                <a:cs typeface="Georgia"/>
                <a:sym typeface="Georgia"/>
              </a:rPr>
              <a:t>Jentebasket</a:t>
            </a:r>
          </a:p>
          <a:p>
            <a:pPr marL="342900" lvl="0" indent="-342900" rtl="0">
              <a:lnSpc>
                <a:spcPct val="80000"/>
              </a:lnSpc>
              <a:spcBef>
                <a:spcPts val="250"/>
              </a:spcBef>
              <a:buClr>
                <a:schemeClr val="dk1"/>
              </a:buClr>
              <a:buSzPct val="96153"/>
              <a:buChar char="•"/>
            </a:pPr>
            <a:r>
              <a:rPr lang="en-US" sz="1250">
                <a:latin typeface="Georgia"/>
                <a:ea typeface="Georgia"/>
                <a:cs typeface="Georgia"/>
                <a:sym typeface="Georgia"/>
              </a:rPr>
              <a:t>Nærturer</a:t>
            </a:r>
          </a:p>
          <a:p>
            <a:pPr marL="342900" lvl="0" indent="-342900" rtl="0">
              <a:lnSpc>
                <a:spcPct val="80000"/>
              </a:lnSpc>
              <a:spcBef>
                <a:spcPts val="250"/>
              </a:spcBef>
              <a:buClr>
                <a:schemeClr val="dk1"/>
              </a:buClr>
              <a:buSzPct val="96153"/>
              <a:buChar char="•"/>
            </a:pPr>
            <a:r>
              <a:rPr lang="en-US" sz="1250">
                <a:latin typeface="Georgia"/>
                <a:ea typeface="Georgia"/>
                <a:cs typeface="Georgia"/>
                <a:sym typeface="Georgia"/>
              </a:rPr>
              <a:t>Stitrase inn til Skileiken</a:t>
            </a:r>
          </a:p>
          <a:p>
            <a:pPr marL="342900" lvl="0" indent="-342900" rtl="0">
              <a:lnSpc>
                <a:spcPct val="80000"/>
              </a:lnSpc>
              <a:spcBef>
                <a:spcPts val="250"/>
              </a:spcBef>
              <a:buClr>
                <a:schemeClr val="dk1"/>
              </a:buClr>
              <a:buSzPct val="96153"/>
              <a:buChar char="•"/>
            </a:pPr>
            <a:r>
              <a:rPr lang="en-US" sz="1250">
                <a:latin typeface="Georgia"/>
                <a:ea typeface="Georgia"/>
                <a:cs typeface="Georgia"/>
                <a:sym typeface="Georgia"/>
              </a:rPr>
              <a:t>Oppgradering av Skileiken</a:t>
            </a:r>
          </a:p>
          <a:p>
            <a:pPr marL="342900" lvl="0" indent="-342900" rtl="0">
              <a:lnSpc>
                <a:spcPct val="80000"/>
              </a:lnSpc>
              <a:spcBef>
                <a:spcPts val="250"/>
              </a:spcBef>
              <a:buClr>
                <a:schemeClr val="dk1"/>
              </a:buClr>
              <a:buSzPct val="96153"/>
              <a:buChar char="•"/>
            </a:pPr>
            <a:r>
              <a:rPr lang="en-US" sz="1250">
                <a:latin typeface="Georgia"/>
                <a:ea typeface="Georgia"/>
                <a:cs typeface="Georgia"/>
                <a:sym typeface="Georgia"/>
              </a:rPr>
              <a:t>Etablere sykkeltraseer i området</a:t>
            </a:r>
          </a:p>
          <a:p>
            <a:pPr marL="342900" lvl="0" indent="-342900" rtl="0">
              <a:lnSpc>
                <a:spcPct val="80000"/>
              </a:lnSpc>
              <a:spcBef>
                <a:spcPts val="250"/>
              </a:spcBef>
              <a:buClr>
                <a:schemeClr val="dk1"/>
              </a:buClr>
              <a:buSzPct val="96153"/>
              <a:buChar char="•"/>
            </a:pPr>
            <a:r>
              <a:rPr lang="en-US" sz="1250">
                <a:latin typeface="Georgia"/>
                <a:ea typeface="Georgia"/>
                <a:cs typeface="Georgia"/>
                <a:sym typeface="Georgia"/>
              </a:rPr>
              <a:t>Etablering av sykkelverksted</a:t>
            </a:r>
          </a:p>
        </p:txBody>
      </p:sp>
      <p:sp>
        <p:nvSpPr>
          <p:cNvPr id="973" name="Shape 9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Shape 9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3" name="Shape 9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t>Eks. Åpen Hall og familiedag….</a:t>
            </a:r>
          </a:p>
        </p:txBody>
      </p:sp>
      <p:sp>
        <p:nvSpPr>
          <p:cNvPr id="984" name="Shape 984"/>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Shape 9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2" name="Shape 9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993" name="Shape 99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26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Shape 7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72" name="Shape 772"/>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lvl="0" rtl="0">
              <a:lnSpc>
                <a:spcPct val="115000"/>
              </a:lnSpc>
              <a:spcBef>
                <a:spcPts val="0"/>
              </a:spcBef>
              <a:spcAft>
                <a:spcPts val="400"/>
              </a:spcAft>
              <a:buSzPct val="78571"/>
              <a:buNone/>
            </a:pPr>
            <a:r>
              <a:rPr lang="en-US" sz="1400">
                <a:latin typeface="Arial"/>
                <a:ea typeface="Arial"/>
                <a:cs typeface="Arial"/>
                <a:sym typeface="Arial"/>
              </a:rPr>
              <a:t>Trondheim kommune ønsker å høste erfaring og kunnskap knyttet til en mer områderettet helhetlig og langsiktig innsats.</a:t>
            </a:r>
          </a:p>
          <a:p>
            <a:pPr marL="0" marR="0" lvl="0" indent="0" algn="l" rtl="0">
              <a:spcBef>
                <a:spcPts val="0"/>
              </a:spcBef>
              <a:buSzPct val="25000"/>
              <a:buNone/>
            </a:pPr>
            <a:r>
              <a:rPr lang="en-US"/>
              <a:t>Bakgrunnen var bl.a. at vi så at vi tidligere har satset på</a:t>
            </a:r>
          </a:p>
          <a:p>
            <a:pPr marL="457200" marR="0" lvl="0" indent="-317500" algn="l" rtl="0">
              <a:spcBef>
                <a:spcPts val="0"/>
              </a:spcBef>
              <a:buSzPct val="100000"/>
              <a:buFont typeface="Arial"/>
              <a:buChar char="-"/>
            </a:pPr>
            <a:r>
              <a:rPr lang="en-US" sz="1400">
                <a:latin typeface="Arial"/>
                <a:ea typeface="Arial"/>
                <a:cs typeface="Arial"/>
                <a:sym typeface="Arial"/>
              </a:rPr>
              <a:t>Individrettet tiltak</a:t>
            </a:r>
          </a:p>
          <a:p>
            <a:pPr marL="457200" lvl="0" indent="-317500" rtl="0">
              <a:lnSpc>
                <a:spcPct val="115000"/>
              </a:lnSpc>
              <a:spcBef>
                <a:spcPts val="0"/>
              </a:spcBef>
              <a:spcAft>
                <a:spcPts val="400"/>
              </a:spcAft>
              <a:buSzPct val="100000"/>
              <a:buFont typeface="Arial"/>
              <a:buChar char="-"/>
            </a:pPr>
            <a:r>
              <a:rPr lang="en-US" sz="1400">
                <a:latin typeface="Arial"/>
                <a:ea typeface="Arial"/>
                <a:cs typeface="Arial"/>
                <a:sym typeface="Arial"/>
              </a:rPr>
              <a:t>Grupperettet tiltak</a:t>
            </a:r>
          </a:p>
          <a:p>
            <a:pPr marL="457200" lvl="0" indent="-317500" rtl="0">
              <a:lnSpc>
                <a:spcPct val="115000"/>
              </a:lnSpc>
              <a:spcBef>
                <a:spcPts val="0"/>
              </a:spcBef>
              <a:spcAft>
                <a:spcPts val="400"/>
              </a:spcAft>
              <a:buSzPct val="100000"/>
              <a:buFont typeface="Arial"/>
              <a:buChar char="-"/>
            </a:pPr>
            <a:r>
              <a:rPr lang="en-US" sz="1400">
                <a:latin typeface="Arial"/>
                <a:ea typeface="Arial"/>
                <a:cs typeface="Arial"/>
                <a:sym typeface="Arial"/>
              </a:rPr>
              <a:t>Arenarettet tiltak</a:t>
            </a:r>
          </a:p>
          <a:p>
            <a:pPr lvl="0" rtl="0">
              <a:lnSpc>
                <a:spcPct val="115000"/>
              </a:lnSpc>
              <a:spcBef>
                <a:spcPts val="0"/>
              </a:spcBef>
              <a:spcAft>
                <a:spcPts val="400"/>
              </a:spcAft>
              <a:buSzPct val="78571"/>
              <a:buNone/>
            </a:pPr>
            <a:r>
              <a:rPr lang="en-US" sz="1400" b="1">
                <a:latin typeface="Arial"/>
                <a:ea typeface="Arial"/>
                <a:cs typeface="Arial"/>
                <a:sym typeface="Arial"/>
              </a:rPr>
              <a:t>Områderettet tiltak:  hadde vi hatt mindre fokus på som kommune, i hvert fall med et levekårsperspektiv og helhetlig/langsiktig satsing.</a:t>
            </a:r>
          </a:p>
          <a:p>
            <a:pPr marL="0" marR="0" lvl="0" indent="0" algn="l" rtl="0">
              <a:spcBef>
                <a:spcPts val="0"/>
              </a:spcBef>
              <a:buSzPct val="25000"/>
              <a:buNone/>
            </a:pPr>
            <a:endParaRPr/>
          </a:p>
        </p:txBody>
      </p:sp>
      <p:sp>
        <p:nvSpPr>
          <p:cNvPr id="773" name="Shape 773"/>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Shape 7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61111"/>
              <a:buFont typeface="Arial"/>
              <a:buNone/>
            </a:pPr>
            <a:r>
              <a:rPr lang="en-US" sz="1800"/>
              <a:t>Et program er en gruppe prosjekter som ledes på en koordinert måte for å oppnå nytte og styring som ikke er mulig om de ledes individuelt.</a:t>
            </a:r>
          </a:p>
          <a:p>
            <a:pPr lvl="0" rtl="0">
              <a:lnSpc>
                <a:spcPct val="115000"/>
              </a:lnSpc>
              <a:spcBef>
                <a:spcPts val="0"/>
              </a:spcBef>
              <a:buClr>
                <a:schemeClr val="dk1"/>
              </a:buClr>
              <a:buSzPct val="61111"/>
              <a:buFont typeface="Arial"/>
              <a:buNone/>
            </a:pPr>
            <a:endParaRPr sz="1800"/>
          </a:p>
          <a:p>
            <a:pPr lvl="0" rtl="0">
              <a:lnSpc>
                <a:spcPct val="115000"/>
              </a:lnSpc>
              <a:spcBef>
                <a:spcPts val="0"/>
              </a:spcBef>
              <a:buClr>
                <a:schemeClr val="dk1"/>
              </a:buClr>
              <a:buSzPct val="61111"/>
              <a:buFont typeface="Arial"/>
              <a:buNone/>
            </a:pPr>
            <a:r>
              <a:rPr lang="en-US" sz="1800"/>
              <a:t>Områdeprogram for Saupstad-Kolstad skal være et verktøy for Trondheim kommune for å nå strategiske mål i bydelen.</a:t>
            </a:r>
          </a:p>
          <a:p>
            <a:pPr lvl="0" rtl="0">
              <a:lnSpc>
                <a:spcPct val="115000"/>
              </a:lnSpc>
              <a:spcBef>
                <a:spcPts val="0"/>
              </a:spcBef>
              <a:buClr>
                <a:schemeClr val="dk1"/>
              </a:buClr>
              <a:buSzPct val="61111"/>
              <a:buFont typeface="Arial"/>
              <a:buNone/>
            </a:pPr>
            <a:endParaRPr sz="1800"/>
          </a:p>
          <a:p>
            <a:pPr lvl="0" rtl="0">
              <a:lnSpc>
                <a:spcPct val="115000"/>
              </a:lnSpc>
              <a:spcBef>
                <a:spcPts val="0"/>
              </a:spcBef>
              <a:buClr>
                <a:schemeClr val="dk1"/>
              </a:buClr>
              <a:buSzPct val="61111"/>
              <a:buFont typeface="Arial"/>
              <a:buNone/>
            </a:pPr>
            <a:r>
              <a:rPr lang="en-US" sz="1800"/>
              <a:t>Program har en mer overordnet karakter enn prosjekt, og iverksettes for å nå et mer langsiktig og strategisk mål.</a:t>
            </a:r>
          </a:p>
          <a:p>
            <a:pPr lvl="0" rtl="0">
              <a:lnSpc>
                <a:spcPct val="115000"/>
              </a:lnSpc>
              <a:spcBef>
                <a:spcPts val="0"/>
              </a:spcBef>
              <a:buClr>
                <a:schemeClr val="dk1"/>
              </a:buClr>
              <a:buSzPct val="61111"/>
              <a:buFont typeface="Arial"/>
              <a:buNone/>
            </a:pPr>
            <a:endParaRPr sz="1800"/>
          </a:p>
          <a:p>
            <a:pPr lvl="0" rtl="0">
              <a:lnSpc>
                <a:spcPct val="115000"/>
              </a:lnSpc>
              <a:spcBef>
                <a:spcPts val="0"/>
              </a:spcBef>
              <a:buClr>
                <a:schemeClr val="dk1"/>
              </a:buClr>
              <a:buSzPct val="61111"/>
              <a:buFont typeface="Arial"/>
              <a:buNone/>
            </a:pPr>
            <a:r>
              <a:rPr lang="en-US" sz="1800"/>
              <a:t>Programmer kan inneholde flere prosjekter, oppgaver løst i tverrfaglige grupper og oppgaver i linjeorganisasjonen som eller ikke ville blitt løst.</a:t>
            </a:r>
          </a:p>
          <a:p>
            <a:pPr lvl="0" rtl="0">
              <a:lnSpc>
                <a:spcPct val="115000"/>
              </a:lnSpc>
              <a:spcBef>
                <a:spcPts val="0"/>
              </a:spcBef>
              <a:buClr>
                <a:schemeClr val="dk1"/>
              </a:buClr>
              <a:buSzPct val="61111"/>
              <a:buFont typeface="Arial"/>
              <a:buNone/>
            </a:pPr>
            <a:endParaRPr sz="1800"/>
          </a:p>
          <a:p>
            <a:pPr lvl="0" rtl="0">
              <a:lnSpc>
                <a:spcPct val="115000"/>
              </a:lnSpc>
              <a:spcBef>
                <a:spcPts val="0"/>
              </a:spcBef>
              <a:buClr>
                <a:schemeClr val="dk1"/>
              </a:buClr>
              <a:buSzPct val="61111"/>
              <a:buFont typeface="Arial"/>
              <a:buNone/>
            </a:pPr>
            <a:r>
              <a:rPr lang="en-US" sz="1800"/>
              <a:t>”Program” er først og fremst en arbeidsform </a:t>
            </a:r>
          </a:p>
          <a:p>
            <a:pPr lvl="0" rtl="0">
              <a:lnSpc>
                <a:spcPct val="115000"/>
              </a:lnSpc>
              <a:spcBef>
                <a:spcPts val="0"/>
              </a:spcBef>
              <a:buClr>
                <a:schemeClr val="dk1"/>
              </a:buClr>
              <a:buSzPct val="61111"/>
              <a:buFont typeface="Arial"/>
              <a:buNone/>
            </a:pPr>
            <a:r>
              <a:rPr lang="en-US" sz="1800"/>
              <a:t>-ikke en ny organisasjonsstruktur.</a:t>
            </a:r>
          </a:p>
        </p:txBody>
      </p:sp>
      <p:sp>
        <p:nvSpPr>
          <p:cNvPr id="780" name="Shape 7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Shape 7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89" name="Shape 789"/>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Disse fire områdene representerer hovedmålene for Bystyrets Områdesatsing 2013-2020.</a:t>
            </a: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Saupstad-Kolstad er en bydel som fremmer </a:t>
            </a:r>
            <a:r>
              <a:rPr lang="en-US" sz="1200" b="0" i="1" u="none" strike="noStrike" cap="none">
                <a:solidFill>
                  <a:schemeClr val="dk1"/>
                </a:solidFill>
                <a:latin typeface="Calibri"/>
                <a:ea typeface="Calibri"/>
                <a:cs typeface="Calibri"/>
                <a:sym typeface="Calibri"/>
              </a:rPr>
              <a:t>livskvalitet og helse.</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1" u="none" strike="noStrike" cap="none">
                <a:solidFill>
                  <a:schemeClr val="dk1"/>
                </a:solidFill>
                <a:latin typeface="Calibri"/>
                <a:ea typeface="Calibri"/>
                <a:cs typeface="Calibri"/>
                <a:sym typeface="Calibri"/>
              </a:rPr>
              <a:t>Barn og unge </a:t>
            </a:r>
            <a:r>
              <a:rPr lang="en-US" sz="1200" b="0" i="0" u="none" strike="noStrike" cap="none">
                <a:solidFill>
                  <a:schemeClr val="dk1"/>
                </a:solidFill>
                <a:latin typeface="Calibri"/>
                <a:ea typeface="Calibri"/>
                <a:cs typeface="Calibri"/>
                <a:sym typeface="Calibri"/>
              </a:rPr>
              <a:t>i Saupstad-Kolstad  har </a:t>
            </a:r>
            <a:r>
              <a:rPr lang="en-US" sz="1200" b="0" i="1" u="none" strike="noStrike" cap="none">
                <a:solidFill>
                  <a:schemeClr val="dk1"/>
                </a:solidFill>
                <a:latin typeface="Calibri"/>
                <a:ea typeface="Calibri"/>
                <a:cs typeface="Calibri"/>
                <a:sym typeface="Calibri"/>
              </a:rPr>
              <a:t>kompetanse</a:t>
            </a:r>
            <a:r>
              <a:rPr lang="en-US" sz="1200" b="0" i="0" u="none" strike="noStrike" cap="none">
                <a:solidFill>
                  <a:schemeClr val="dk1"/>
                </a:solidFill>
                <a:latin typeface="Calibri"/>
                <a:ea typeface="Calibri"/>
                <a:cs typeface="Calibri"/>
                <a:sym typeface="Calibri"/>
              </a:rPr>
              <a:t> som styrker dem i møtet med framtidas utfordringer.</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Saupstad-Kolstad er en bærekraftig bydel med høy kvalitet på </a:t>
            </a:r>
            <a:r>
              <a:rPr lang="en-US" sz="1200" b="0" i="1" u="none" strike="noStrike" cap="none">
                <a:solidFill>
                  <a:schemeClr val="dk1"/>
                </a:solidFill>
                <a:latin typeface="Calibri"/>
                <a:ea typeface="Calibri"/>
                <a:cs typeface="Calibri"/>
                <a:sym typeface="Calibri"/>
              </a:rPr>
              <a:t>infrastruktur og offentlige rom</a:t>
            </a:r>
            <a:r>
              <a:rPr lang="en-US" sz="1200" b="0" i="0" u="none" strike="noStrike" cap="none">
                <a:solidFill>
                  <a:schemeClr val="dk1"/>
                </a:solidFill>
                <a:latin typeface="Calibri"/>
                <a:ea typeface="Calibri"/>
                <a:cs typeface="Calibri"/>
                <a:sym typeface="Calibri"/>
              </a:rPr>
              <a:t>.</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Saupstad-Kolstad  er en </a:t>
            </a:r>
            <a:r>
              <a:rPr lang="en-US" sz="1200" b="0" i="1" u="none" strike="noStrike" cap="none">
                <a:solidFill>
                  <a:schemeClr val="dk1"/>
                </a:solidFill>
                <a:latin typeface="Calibri"/>
                <a:ea typeface="Calibri"/>
                <a:cs typeface="Calibri"/>
                <a:sym typeface="Calibri"/>
              </a:rPr>
              <a:t>inkluderende</a:t>
            </a:r>
            <a:r>
              <a:rPr lang="en-US" sz="1200" b="0" i="0" u="none" strike="noStrike" cap="none">
                <a:solidFill>
                  <a:schemeClr val="dk1"/>
                </a:solidFill>
                <a:latin typeface="Calibri"/>
                <a:ea typeface="Calibri"/>
                <a:cs typeface="Calibri"/>
                <a:sym typeface="Calibri"/>
              </a:rPr>
              <a:t> bydel med </a:t>
            </a:r>
            <a:r>
              <a:rPr lang="en-US" sz="1200" b="0" i="1" u="none" strike="noStrike" cap="none">
                <a:solidFill>
                  <a:schemeClr val="dk1"/>
                </a:solidFill>
                <a:latin typeface="Calibri"/>
                <a:ea typeface="Calibri"/>
                <a:cs typeface="Calibri"/>
                <a:sym typeface="Calibri"/>
              </a:rPr>
              <a:t>gode</a:t>
            </a:r>
            <a:r>
              <a:rPr lang="en-US" sz="1200" b="0" i="1" u="none" strike="noStrike" cap="none">
                <a:solidFill>
                  <a:srgbClr val="7F7F7F"/>
                </a:solidFill>
                <a:latin typeface="Arial"/>
                <a:ea typeface="Arial"/>
                <a:cs typeface="Arial"/>
                <a:sym typeface="Arial"/>
              </a:rPr>
              <a:t> </a:t>
            </a:r>
            <a:r>
              <a:rPr lang="en-US" sz="1200" b="0" i="1" u="none" strike="noStrike" cap="none">
                <a:solidFill>
                  <a:schemeClr val="dk1"/>
                </a:solidFill>
                <a:latin typeface="Calibri"/>
                <a:ea typeface="Calibri"/>
                <a:cs typeface="Calibri"/>
                <a:sym typeface="Calibri"/>
              </a:rPr>
              <a:t>møteplasser </a:t>
            </a:r>
            <a:r>
              <a:rPr lang="en-US" sz="1200" b="0" i="0" u="none" strike="noStrike" cap="none">
                <a:solidFill>
                  <a:schemeClr val="dk1"/>
                </a:solidFill>
                <a:latin typeface="Calibri"/>
                <a:ea typeface="Calibri"/>
                <a:cs typeface="Calibri"/>
                <a:sym typeface="Calibri"/>
              </a:rPr>
              <a:t>og muligheter for </a:t>
            </a:r>
            <a:r>
              <a:rPr lang="en-US" sz="1200" b="0" i="1" u="none" strike="noStrike" cap="none">
                <a:solidFill>
                  <a:schemeClr val="dk1"/>
                </a:solidFill>
                <a:latin typeface="Calibri"/>
                <a:ea typeface="Calibri"/>
                <a:cs typeface="Calibri"/>
                <a:sym typeface="Calibri"/>
              </a:rPr>
              <a:t>deltakelse</a:t>
            </a:r>
          </a:p>
        </p:txBody>
      </p:sp>
      <p:sp>
        <p:nvSpPr>
          <p:cNvPr id="790" name="Shape 790"/>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Shape 8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5" name="Shape 805"/>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Fra styringsgruppens føringer (rådmannen).</a:t>
            </a:r>
          </a:p>
        </p:txBody>
      </p:sp>
      <p:sp>
        <p:nvSpPr>
          <p:cNvPr id="806" name="Shape 806"/>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Shape 8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spcAft>
                <a:spcPts val="400"/>
              </a:spcAft>
              <a:buClr>
                <a:schemeClr val="dk1"/>
              </a:buClr>
              <a:buSzPct val="78571"/>
              <a:buFont typeface="Arial"/>
              <a:buNone/>
            </a:pPr>
            <a:r>
              <a:rPr lang="en-US" sz="1400" b="1">
                <a:latin typeface="Arial"/>
                <a:ea typeface="Arial"/>
                <a:cs typeface="Arial"/>
                <a:sym typeface="Arial"/>
              </a:rPr>
              <a:t>Styrket sektoransvar.</a:t>
            </a:r>
          </a:p>
          <a:p>
            <a:pPr lvl="0" rtl="0">
              <a:lnSpc>
                <a:spcPct val="115000"/>
              </a:lnSpc>
              <a:spcBef>
                <a:spcPts val="0"/>
              </a:spcBef>
              <a:spcAft>
                <a:spcPts val="400"/>
              </a:spcAft>
              <a:buClr>
                <a:schemeClr val="dk1"/>
              </a:buClr>
              <a:buSzPct val="78571"/>
              <a:buFont typeface="Arial"/>
              <a:buNone/>
            </a:pPr>
            <a:r>
              <a:rPr lang="en-US" sz="1400">
                <a:latin typeface="Arial"/>
                <a:ea typeface="Arial"/>
                <a:cs typeface="Arial"/>
                <a:sym typeface="Arial"/>
              </a:rPr>
              <a:t>Forankring av områdeløftsatsingen i sektorene helt nødvendig. Erfaring fra andre steder har vist at områdesatsinger med horisontal forankring – mangler sektorforankring - tiltakene dør ut når tilskuddene forsvinner.</a:t>
            </a:r>
          </a:p>
          <a:p>
            <a:pPr lvl="0" rtl="0">
              <a:lnSpc>
                <a:spcPct val="115000"/>
              </a:lnSpc>
              <a:spcBef>
                <a:spcPts val="0"/>
              </a:spcBef>
              <a:spcAft>
                <a:spcPts val="400"/>
              </a:spcAft>
              <a:buClr>
                <a:schemeClr val="dk1"/>
              </a:buClr>
              <a:buSzPct val="78571"/>
              <a:buFont typeface="Arial"/>
              <a:buNone/>
            </a:pPr>
            <a:r>
              <a:rPr lang="en-US" sz="1400">
                <a:latin typeface="Arial"/>
                <a:ea typeface="Arial"/>
                <a:cs typeface="Arial"/>
                <a:sym typeface="Arial"/>
              </a:rPr>
              <a:t>Vi har valgt programformen fordi det understreker at dette ikke er et prosjekt, noe som skjer på siden,  men er en del av den ordinære virksomheten der hele organisasjonen deltar.</a:t>
            </a:r>
          </a:p>
          <a:p>
            <a:pPr lvl="0" rtl="0">
              <a:lnSpc>
                <a:spcPct val="115000"/>
              </a:lnSpc>
              <a:spcBef>
                <a:spcPts val="0"/>
              </a:spcBef>
              <a:spcAft>
                <a:spcPts val="400"/>
              </a:spcAft>
              <a:buClr>
                <a:schemeClr val="dk1"/>
              </a:buClr>
              <a:buSzPct val="78571"/>
              <a:buFont typeface="Arial"/>
              <a:buNone/>
            </a:pPr>
            <a:r>
              <a:rPr lang="en-US" sz="1400">
                <a:latin typeface="Arial"/>
                <a:ea typeface="Arial"/>
                <a:cs typeface="Arial"/>
                <a:sym typeface="Arial"/>
              </a:rPr>
              <a:t>Et program er et strategisk dokument som er førende for alle planer og satsinger i bydelen, ikke en egen organisasjon. Ingen ansatte. Kan ikke være ansatt i et dokument. Det er de som allerede er ansatt, eller som allerede er engasjert i frivilligheten eller næringslivet, som skal engasjeres, oppmuntres, stimuleres, oppfordres, gjøre jobben.</a:t>
            </a:r>
          </a:p>
          <a:p>
            <a:pPr lvl="0" rtl="0">
              <a:lnSpc>
                <a:spcPct val="115000"/>
              </a:lnSpc>
              <a:spcBef>
                <a:spcPts val="0"/>
              </a:spcBef>
              <a:spcAft>
                <a:spcPts val="400"/>
              </a:spcAft>
              <a:buClr>
                <a:schemeClr val="dk1"/>
              </a:buClr>
              <a:buSzPct val="78571"/>
              <a:buFont typeface="Arial"/>
              <a:buNone/>
            </a:pPr>
            <a:r>
              <a:rPr lang="en-US" sz="1400">
                <a:latin typeface="Arial"/>
                <a:ea typeface="Arial"/>
                <a:cs typeface="Arial"/>
                <a:sym typeface="Arial"/>
              </a:rPr>
              <a:t>Her finnes kompetanse, erfaringer, nettverk, ressurser. Hekt på vogner på lokomotiv som er i gang, jobbe på systemnivå, videreutvikle, forsterke, fornye, revitalisere, strukturere, omorganisere roller, bygge kompetanse.</a:t>
            </a:r>
          </a:p>
          <a:p>
            <a:pPr lvl="0" rtl="0">
              <a:spcBef>
                <a:spcPts val="0"/>
              </a:spcBef>
              <a:buNone/>
            </a:pPr>
            <a:endParaRPr/>
          </a:p>
        </p:txBody>
      </p:sp>
      <p:sp>
        <p:nvSpPr>
          <p:cNvPr id="814" name="Shape 8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Shape 8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21" name="Shape 821"/>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lvl="0" indent="0" rtl="0">
              <a:lnSpc>
                <a:spcPct val="115000"/>
              </a:lnSpc>
              <a:spcBef>
                <a:spcPts val="0"/>
              </a:spcBef>
              <a:buClr>
                <a:schemeClr val="dk1"/>
              </a:buClr>
              <a:buSzPct val="109090"/>
              <a:buFont typeface="Calibri"/>
              <a:buChar char="•"/>
            </a:pPr>
            <a:endParaRPr sz="1100">
              <a:solidFill>
                <a:srgbClr val="333333"/>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chemeClr val="dk1"/>
              </a:buClr>
              <a:buSzPct val="100000"/>
              <a:buFont typeface="Calibri"/>
              <a:buChar char="•"/>
            </a:pPr>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22" name="Shape 822"/>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Shape 828"/>
          <p:cNvSpPr>
            <a:spLocks noGrp="1" noRot="1" noChangeAspect="1"/>
          </p:cNvSpPr>
          <p:nvPr>
            <p:ph type="sldImg" idx="2"/>
          </p:nvPr>
        </p:nvSpPr>
        <p:spPr>
          <a:xfrm>
            <a:off x="1274007" y="685800"/>
            <a:ext cx="43107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9" name="Shape 829"/>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r>
              <a:rPr lang="en-US"/>
              <a:t>Bakgrunnsbilde: Fra prøvebelysningen av Dalen sammen med profesjonelle lysdesignere og lokale ungdommer i 2015.</a:t>
            </a:r>
          </a:p>
          <a:p>
            <a:pPr lvl="0" rtl="0">
              <a:spcBef>
                <a:spcPts val="0"/>
              </a:spcBef>
              <a:buNone/>
            </a:pPr>
            <a:endParaRPr/>
          </a:p>
          <a:p>
            <a:pPr lvl="0">
              <a:spcBef>
                <a:spcPts val="0"/>
              </a:spcBef>
              <a:buNone/>
            </a:pPr>
            <a:r>
              <a:rPr lang="en-US"/>
              <a:t>Da vi startet opp, fikk vil tildelt oppstartsmidler fra staten via Husbanken. Vi har fått i gjennomsnitt 2,5 millioner kroner pr. år siden 2014 for å styrke områdesatsingen i Trondheim kommune. Da vi forsto at de statlige midlene via Husbanken først og fremst kunne brukes til fysiske tiltak, søkte vi også om skjønnsmidler fra Fylkesmannen til gjennomføring av sosiale/kulturelle tiltak. Vi forsøkte å bygge “stein på stein” i bydelen - og hadde fokus på at det skulle “synes” at områdeløftet var kommet i gang gjennom flere små prosjekter. Det er først nå at vi har utarbeidet et tredelt handlingsprogram for områdeutviklingen, tjenesteutviklingen og ressursmobiliseringen - noe som gjør det enklere å fokusere den samlede innsatsen i bydelen (på tvers av fag, sektorer, forvaltningsnivå - og mellom offentlige, private og frivillige aktører). Are skal vise dere hvordan vi har jobbet med områdeutviklingen i bydelen rett etterpå!</a:t>
            </a:r>
          </a:p>
          <a:p>
            <a:pPr lvl="0">
              <a:spcBef>
                <a:spcPts val="0"/>
              </a:spcBef>
              <a:buNone/>
            </a:pPr>
            <a:endParaRPr/>
          </a:p>
          <a:p>
            <a:pPr lvl="0">
              <a:spcBef>
                <a:spcPts val="0"/>
              </a:spcBef>
              <a:buNone/>
            </a:pPr>
            <a:r>
              <a:rPr lang="en-US"/>
              <a:t>Områdeprogrammet deles i tre utviklingsområder, som vist på dette bildet. Det jobbes med ressursmobilisering under gjennomføeing av prosjekter under Områdeutvikling og Tjenesteutvikling.</a:t>
            </a:r>
          </a:p>
          <a:p>
            <a:pPr lvl="0">
              <a:spcBef>
                <a:spcPts val="0"/>
              </a:spcBef>
              <a:buNone/>
            </a:pPr>
            <a:r>
              <a:rPr lang="en-US" b="1">
                <a:solidFill>
                  <a:schemeClr val="dk1"/>
                </a:solidFill>
              </a:rPr>
              <a:t>Viktige elementer i gjennomføring av et områdeprogram !</a:t>
            </a:r>
          </a:p>
          <a:p>
            <a:pPr marL="457200" lvl="0" indent="-304800" rtl="0">
              <a:spcBef>
                <a:spcPts val="0"/>
              </a:spcBef>
              <a:buClr>
                <a:schemeClr val="dk1"/>
              </a:buClr>
              <a:buSzPct val="100000"/>
              <a:buChar char="●"/>
            </a:pPr>
            <a:r>
              <a:rPr lang="en-US" sz="1200" b="1">
                <a:solidFill>
                  <a:schemeClr val="dk1"/>
                </a:solidFill>
              </a:rPr>
              <a:t>Vi må samarbeide om gode løsninger som virker.</a:t>
            </a:r>
          </a:p>
          <a:p>
            <a:pPr marL="457200" lvl="0" indent="-304800" rtl="0">
              <a:spcBef>
                <a:spcPts val="0"/>
              </a:spcBef>
              <a:buClr>
                <a:schemeClr val="dk1"/>
              </a:buClr>
              <a:buSzPct val="100000"/>
              <a:buChar char="●"/>
            </a:pPr>
            <a:r>
              <a:rPr lang="en-US" sz="1200" b="1">
                <a:solidFill>
                  <a:schemeClr val="dk1"/>
                </a:solidFill>
              </a:rPr>
              <a:t>helt avhengig av åpenhet for nytenking og at det jobbes på tvers av fag</a:t>
            </a:r>
          </a:p>
          <a:p>
            <a:pPr marL="457200" lvl="0" indent="-304800" rtl="0">
              <a:spcBef>
                <a:spcPts val="0"/>
              </a:spcBef>
              <a:buClr>
                <a:schemeClr val="dk1"/>
              </a:buClr>
              <a:buSzPct val="100000"/>
              <a:buChar char="●"/>
            </a:pPr>
            <a:r>
              <a:rPr lang="en-US" sz="1200" b="1">
                <a:solidFill>
                  <a:schemeClr val="dk1"/>
                </a:solidFill>
              </a:rPr>
              <a:t>Og - at </a:t>
            </a:r>
            <a:r>
              <a:rPr lang="en-US" sz="1200" b="1" u="sng">
                <a:solidFill>
                  <a:schemeClr val="dk1"/>
                </a:solidFill>
              </a:rPr>
              <a:t>flere forvaltningsnivå tenker på tvers av fag og målsettinger.</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Master" Target="../slideMasters/slideMaster8.xml"/><Relationship Id="rId4" Type="http://schemas.openxmlformats.org/officeDocument/2006/relationships/image" Target="../media/image27.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Master" Target="../slideMasters/slideMaster8.xml"/><Relationship Id="rId4" Type="http://schemas.openxmlformats.org/officeDocument/2006/relationships/image" Target="../media/image2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Master" Target="../slideMasters/slideMaster6.xml"/><Relationship Id="rId4" Type="http://schemas.openxmlformats.org/officeDocument/2006/relationships/image" Target="../media/image22.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Master" Target="../slideMasters/slideMaster6.xml"/><Relationship Id="rId4" Type="http://schemas.openxmlformats.org/officeDocument/2006/relationships/image" Target="../media/image25.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Shape 16"/>
        <p:cNvGrpSpPr/>
        <p:nvPr/>
      </p:nvGrpSpPr>
      <p:grpSpPr>
        <a:xfrm>
          <a:off x="0" y="0"/>
          <a:ext cx="0" cy="0"/>
          <a:chOff x="0" y="0"/>
          <a:chExt cx="0" cy="0"/>
        </a:xfrm>
      </p:grpSpPr>
      <p:pic>
        <p:nvPicPr>
          <p:cNvPr id="17" name="Shape 17" descr="TittelbildeKulturGrå.jp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8" name="Shape 18"/>
          <p:cNvSpPr/>
          <p:nvPr/>
        </p:nvSpPr>
        <p:spPr>
          <a:xfrm>
            <a:off x="0" y="6642100"/>
            <a:ext cx="9144000" cy="215899"/>
          </a:xfrm>
          <a:prstGeom prst="rect">
            <a:avLst/>
          </a:prstGeom>
          <a:solidFill>
            <a:srgbClr val="AF2126"/>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 name="Shape 19" descr="Dette er en test på alternativ tekst."/>
          <p:cNvSpPr txBox="1">
            <a:spLocks noGrp="1"/>
          </p:cNvSpPr>
          <p:nvPr>
            <p:ph type="ctrTitle"/>
          </p:nvPr>
        </p:nvSpPr>
        <p:spPr>
          <a:xfrm>
            <a:off x="1512000" y="1944000"/>
            <a:ext cx="7380000" cy="12960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ubTitle" idx="1"/>
          </p:nvPr>
        </p:nvSpPr>
        <p:spPr>
          <a:xfrm>
            <a:off x="1548000" y="1476000"/>
            <a:ext cx="7380000" cy="288000"/>
          </a:xfrm>
          <a:prstGeom prst="rect">
            <a:avLst/>
          </a:prstGeom>
          <a:noFill/>
          <a:ln>
            <a:noFill/>
          </a:ln>
        </p:spPr>
        <p:txBody>
          <a:bodyPr lIns="91425" tIns="91425" rIns="91425" bIns="91425" anchor="t" anchorCtr="0"/>
          <a:lstStyle>
            <a:lvl1pPr marL="0" marR="0" lvl="0" indent="0" algn="l" rtl="0">
              <a:spcBef>
                <a:spcPts val="280"/>
              </a:spcBef>
              <a:spcAft>
                <a:spcPts val="0"/>
              </a:spcAft>
              <a:buClr>
                <a:srgbClr val="7F7F7F"/>
              </a:buClr>
              <a:buFont typeface="Noto Sans Symbols"/>
              <a:buNone/>
              <a:defRPr sz="1400" b="0" i="0" u="none" strike="noStrike" cap="none">
                <a:solidFill>
                  <a:schemeClr val="dk1"/>
                </a:solidFill>
                <a:latin typeface="Calibri"/>
                <a:ea typeface="Calibri"/>
                <a:cs typeface="Calibri"/>
                <a:sym typeface="Calibri"/>
              </a:defRPr>
            </a:lvl1pPr>
            <a:lvl2pPr marL="457200" marR="0" lvl="1" indent="0" algn="ctr" rtl="0">
              <a:spcBef>
                <a:spcPts val="560"/>
              </a:spcBef>
              <a:spcAft>
                <a:spcPts val="0"/>
              </a:spcAft>
              <a:buClr>
                <a:srgbClr val="7F7F7F"/>
              </a:buClr>
              <a:buFont typeface="Noto Sans Symbols"/>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spcAft>
                <a:spcPts val="0"/>
              </a:spcAft>
              <a:buClr>
                <a:srgbClr val="7F7F7F"/>
              </a:buClr>
              <a:buFont typeface="Noto Sans Symbols"/>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7F7F7F"/>
              </a:buClr>
              <a:buFont typeface="Noto Sans Symbols"/>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7F7F7F"/>
              </a:buClr>
              <a:buFont typeface="Noto Sans Symbols"/>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1" name="Shape 21"/>
          <p:cNvSpPr txBox="1">
            <a:spLocks noGrp="1"/>
          </p:cNvSpPr>
          <p:nvPr>
            <p:ph type="dt" idx="10"/>
          </p:nvPr>
        </p:nvSpPr>
        <p:spPr>
          <a:xfrm>
            <a:off x="1509712" y="6659563"/>
            <a:ext cx="1204912" cy="18097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0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ftr" idx="11"/>
          </p:nvPr>
        </p:nvSpPr>
        <p:spPr>
          <a:xfrm>
            <a:off x="2857500" y="6659563"/>
            <a:ext cx="5572125" cy="18097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0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sldNum" idx="12"/>
          </p:nvPr>
        </p:nvSpPr>
        <p:spPr>
          <a:xfrm>
            <a:off x="8572500" y="6659563"/>
            <a:ext cx="571500" cy="18097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000" b="0" i="0" u="none" strike="noStrike" cap="none">
                <a:solidFill>
                  <a:schemeClr val="dk1"/>
                </a:solidFill>
                <a:latin typeface="Calibri"/>
                <a:ea typeface="Calibri"/>
                <a:cs typeface="Calibri"/>
                <a:sym typeface="Calibri"/>
              </a:rPr>
              <a:t>‹#›</a:t>
            </a:fld>
            <a:endParaRPr lang="en-US" sz="1000" b="0" i="0" u="none" strike="noStrike" cap="none">
              <a:solidFill>
                <a:schemeClr val="dk1"/>
              </a:solidFill>
              <a:latin typeface="Calibri"/>
              <a:ea typeface="Calibri"/>
              <a:cs typeface="Calibri"/>
              <a:sym typeface="Calibri"/>
            </a:endParaRPr>
          </a:p>
        </p:txBody>
      </p:sp>
      <p:sp>
        <p:nvSpPr>
          <p:cNvPr id="24" name="Shape 24"/>
          <p:cNvSpPr txBox="1"/>
          <p:nvPr/>
        </p:nvSpPr>
        <p:spPr>
          <a:xfrm>
            <a:off x="7992000" y="5832000"/>
            <a:ext cx="1080000" cy="93662"/>
          </a:xfrm>
          <a:prstGeom prst="rect">
            <a:avLst/>
          </a:prstGeom>
          <a:noFill/>
          <a:ln>
            <a:noFill/>
          </a:ln>
        </p:spPr>
        <p:txBody>
          <a:bodyPr lIns="0" tIns="0" rIns="0" bIns="0" anchor="t" anchorCtr="0">
            <a:noAutofit/>
          </a:bodyPr>
          <a:lstStyle/>
          <a:p>
            <a:pPr marL="0" marR="0" lvl="0" indent="0" algn="r" rtl="0">
              <a:spcBef>
                <a:spcPts val="0"/>
              </a:spcBef>
              <a:buSzPct val="25000"/>
              <a:buNone/>
            </a:pPr>
            <a:r>
              <a:rPr lang="en-US" sz="600" b="0" i="0" u="none" strike="noStrike" cap="none">
                <a:solidFill>
                  <a:srgbClr val="FBFAF8"/>
                </a:solidFill>
                <a:latin typeface="Calibri"/>
                <a:ea typeface="Calibri"/>
                <a:cs typeface="Calibri"/>
                <a:sym typeface="Calibri"/>
              </a:rPr>
              <a:t>Foto: Geir Hageskal</a:t>
            </a:r>
          </a:p>
        </p:txBody>
      </p:sp>
      <p:pic>
        <p:nvPicPr>
          <p:cNvPr id="25" name="Shape 25" descr="08.jpg"/>
          <p:cNvPicPr preferRelativeResize="0"/>
          <p:nvPr/>
        </p:nvPicPr>
        <p:blipFill rotWithShape="1">
          <a:blip r:embed="rId3">
            <a:alphaModFix/>
          </a:blip>
          <a:srcRect/>
          <a:stretch/>
        </p:blipFill>
        <p:spPr>
          <a:xfrm>
            <a:off x="0" y="4752000"/>
            <a:ext cx="9144000" cy="1908048"/>
          </a:xfrm>
          <a:prstGeom prst="rect">
            <a:avLst/>
          </a:prstGeom>
          <a:noFill/>
          <a:ln>
            <a:noFill/>
          </a:ln>
        </p:spPr>
      </p:pic>
      <p:pic>
        <p:nvPicPr>
          <p:cNvPr id="26" name="Shape 26" descr="08_Elgeseterbrua.jpg"/>
          <p:cNvPicPr preferRelativeResize="0"/>
          <p:nvPr/>
        </p:nvPicPr>
        <p:blipFill rotWithShape="1">
          <a:blip r:embed="rId4">
            <a:alphaModFix/>
          </a:blip>
          <a:srcRect/>
          <a:stretch/>
        </p:blipFill>
        <p:spPr>
          <a:xfrm>
            <a:off x="1618487" y="3240000"/>
            <a:ext cx="7525511" cy="2700527"/>
          </a:xfrm>
          <a:prstGeom prst="rect">
            <a:avLst/>
          </a:prstGeom>
          <a:noFill/>
          <a:ln>
            <a:noFill/>
          </a:ln>
        </p:spPr>
      </p:pic>
      <p:sp>
        <p:nvSpPr>
          <p:cNvPr id="27" name="Shape 27"/>
          <p:cNvSpPr txBox="1"/>
          <p:nvPr/>
        </p:nvSpPr>
        <p:spPr>
          <a:xfrm>
            <a:off x="7992000" y="5832000"/>
            <a:ext cx="1080000" cy="93662"/>
          </a:xfrm>
          <a:prstGeom prst="rect">
            <a:avLst/>
          </a:prstGeom>
          <a:noFill/>
          <a:ln>
            <a:noFill/>
          </a:ln>
        </p:spPr>
        <p:txBody>
          <a:bodyPr lIns="0" tIns="0" rIns="0" bIns="0" anchor="t" anchorCtr="0">
            <a:noAutofit/>
          </a:bodyPr>
          <a:lstStyle/>
          <a:p>
            <a:pPr marL="0" marR="0" lvl="0" indent="0" algn="r" rtl="0">
              <a:spcBef>
                <a:spcPts val="0"/>
              </a:spcBef>
              <a:buSzPct val="25000"/>
              <a:buNone/>
            </a:pPr>
            <a:r>
              <a:rPr lang="en-US" sz="600" b="0" i="0" u="none" strike="noStrike" cap="none">
                <a:solidFill>
                  <a:schemeClr val="dk1"/>
                </a:solidFill>
                <a:latin typeface="Calibri"/>
                <a:ea typeface="Calibri"/>
                <a:cs typeface="Calibri"/>
                <a:sym typeface="Calibri"/>
              </a:rPr>
              <a:t>Foto: Geir Hageskal</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Forside">
    <p:bg>
      <p:bgPr>
        <a:solidFill>
          <a:srgbClr val="F2F2F2"/>
        </a:solidFill>
        <a:effectLst/>
      </p:bgPr>
    </p:bg>
    <p:spTree>
      <p:nvGrpSpPr>
        <p:cNvPr id="1" name="Shape 82"/>
        <p:cNvGrpSpPr/>
        <p:nvPr/>
      </p:nvGrpSpPr>
      <p:grpSpPr>
        <a:xfrm>
          <a:off x="0" y="0"/>
          <a:ext cx="0" cy="0"/>
          <a:chOff x="0" y="0"/>
          <a:chExt cx="0" cy="0"/>
        </a:xfrm>
      </p:grpSpPr>
      <p:pic>
        <p:nvPicPr>
          <p:cNvPr id="83" name="Shape 83"/>
          <p:cNvPicPr preferRelativeResize="0"/>
          <p:nvPr/>
        </p:nvPicPr>
        <p:blipFill rotWithShape="1">
          <a:blip r:embed="rId2">
            <a:alphaModFix/>
          </a:blip>
          <a:srcRect/>
          <a:stretch/>
        </p:blipFill>
        <p:spPr>
          <a:xfrm>
            <a:off x="-3965514" y="2404218"/>
            <a:ext cx="8300100" cy="6225300"/>
          </a:xfrm>
          <a:prstGeom prst="rect">
            <a:avLst/>
          </a:prstGeom>
          <a:noFill/>
          <a:ln>
            <a:noFill/>
          </a:ln>
        </p:spPr>
      </p:pic>
      <p:sp>
        <p:nvSpPr>
          <p:cNvPr id="84" name="Shape 84"/>
          <p:cNvSpPr txBox="1">
            <a:spLocks noGrp="1"/>
          </p:cNvSpPr>
          <p:nvPr>
            <p:ph type="title"/>
          </p:nvPr>
        </p:nvSpPr>
        <p:spPr>
          <a:xfrm>
            <a:off x="0" y="2577969"/>
            <a:ext cx="9144000" cy="11685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Tahoma"/>
              <a:buNone/>
              <a:defRPr sz="25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85" name="Shape 85"/>
          <p:cNvSpPr txBox="1">
            <a:spLocks noGrp="1"/>
          </p:cNvSpPr>
          <p:nvPr>
            <p:ph type="body" idx="1"/>
          </p:nvPr>
        </p:nvSpPr>
        <p:spPr>
          <a:xfrm>
            <a:off x="0" y="3746266"/>
            <a:ext cx="9144000" cy="860100"/>
          </a:xfrm>
          <a:prstGeom prst="rect">
            <a:avLst/>
          </a:prstGeom>
          <a:noFill/>
          <a:ln>
            <a:noFill/>
          </a:ln>
        </p:spPr>
        <p:txBody>
          <a:bodyPr lIns="91425" tIns="91425" rIns="91425" bIns="91425" anchor="t" anchorCtr="0"/>
          <a:lstStyle>
            <a:lvl1pPr marL="0" marR="0" lvl="0" indent="0" algn="ctr" rtl="0">
              <a:spcBef>
                <a:spcPts val="0"/>
              </a:spcBef>
              <a:buClr>
                <a:schemeClr val="dk1"/>
              </a:buClr>
              <a:buFont typeface="Arial"/>
              <a:buNone/>
              <a:defRPr sz="1800" b="0" i="0" u="none" strike="noStrike" cap="none">
                <a:solidFill>
                  <a:schemeClr val="dk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86" name="Shape 86" descr="Logo_omradeloftet_-04.eps"/>
          <p:cNvPicPr preferRelativeResize="0"/>
          <p:nvPr/>
        </p:nvPicPr>
        <p:blipFill rotWithShape="1">
          <a:blip r:embed="rId3">
            <a:alphaModFix/>
          </a:blip>
          <a:srcRect/>
          <a:stretch/>
        </p:blipFill>
        <p:spPr>
          <a:xfrm>
            <a:off x="3888076" y="751974"/>
            <a:ext cx="1377300" cy="1369500"/>
          </a:xfrm>
          <a:prstGeom prst="rect">
            <a:avLst/>
          </a:prstGeom>
          <a:noFill/>
          <a:ln>
            <a:noFill/>
          </a:ln>
        </p:spPr>
      </p:pic>
      <p:pic>
        <p:nvPicPr>
          <p:cNvPr id="87" name="Shape 87" descr="Illustrasjon_-05.eps"/>
          <p:cNvPicPr preferRelativeResize="0"/>
          <p:nvPr/>
        </p:nvPicPr>
        <p:blipFill rotWithShape="1">
          <a:blip r:embed="rId4">
            <a:alphaModFix/>
          </a:blip>
          <a:srcRect/>
          <a:stretch/>
        </p:blipFill>
        <p:spPr>
          <a:xfrm>
            <a:off x="3732144" y="2300811"/>
            <a:ext cx="8300100" cy="6225300"/>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604"/>
        <p:cNvGrpSpPr/>
        <p:nvPr/>
      </p:nvGrpSpPr>
      <p:grpSpPr>
        <a:xfrm>
          <a:off x="0" y="0"/>
          <a:ext cx="0" cy="0"/>
          <a:chOff x="0" y="0"/>
          <a:chExt cx="0" cy="0"/>
        </a:xfrm>
      </p:grpSpPr>
      <p:sp>
        <p:nvSpPr>
          <p:cNvPr id="605" name="Shape 605"/>
          <p:cNvSpPr txBox="1">
            <a:spLocks noGrp="1"/>
          </p:cNvSpPr>
          <p:nvPr>
            <p:ph type="title"/>
          </p:nvPr>
        </p:nvSpPr>
        <p:spPr>
          <a:xfrm>
            <a:off x="311700" y="521800"/>
            <a:ext cx="8520600" cy="8349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06" name="Shape 606"/>
          <p:cNvSpPr txBox="1">
            <a:spLocks noGrp="1"/>
          </p:cNvSpPr>
          <p:nvPr>
            <p:ph type="body" idx="1"/>
          </p:nvPr>
        </p:nvSpPr>
        <p:spPr>
          <a:xfrm>
            <a:off x="311700" y="1536633"/>
            <a:ext cx="3999900" cy="45552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607" name="Shape 607"/>
          <p:cNvSpPr txBox="1">
            <a:spLocks noGrp="1"/>
          </p:cNvSpPr>
          <p:nvPr>
            <p:ph type="body" idx="2"/>
          </p:nvPr>
        </p:nvSpPr>
        <p:spPr>
          <a:xfrm>
            <a:off x="4832400" y="1536633"/>
            <a:ext cx="3999900" cy="45552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608" name="Shape 608"/>
          <p:cNvSpPr txBox="1">
            <a:spLocks noGrp="1"/>
          </p:cNvSpPr>
          <p:nvPr>
            <p:ph type="sldNum" idx="12"/>
          </p:nvPr>
        </p:nvSpPr>
        <p:spPr>
          <a:xfrm>
            <a:off x="8490250" y="6241345"/>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609"/>
        <p:cNvGrpSpPr/>
        <p:nvPr/>
      </p:nvGrpSpPr>
      <p:grpSpPr>
        <a:xfrm>
          <a:off x="0" y="0"/>
          <a:ext cx="0" cy="0"/>
          <a:chOff x="0" y="0"/>
          <a:chExt cx="0" cy="0"/>
        </a:xfrm>
      </p:grpSpPr>
      <p:sp>
        <p:nvSpPr>
          <p:cNvPr id="610" name="Shape 610"/>
          <p:cNvSpPr txBox="1">
            <a:spLocks noGrp="1"/>
          </p:cNvSpPr>
          <p:nvPr>
            <p:ph type="title"/>
          </p:nvPr>
        </p:nvSpPr>
        <p:spPr>
          <a:xfrm>
            <a:off x="311700" y="521800"/>
            <a:ext cx="8520600" cy="8349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11" name="Shape 611"/>
          <p:cNvSpPr txBox="1">
            <a:spLocks noGrp="1"/>
          </p:cNvSpPr>
          <p:nvPr>
            <p:ph type="sldNum" idx="12"/>
          </p:nvPr>
        </p:nvSpPr>
        <p:spPr>
          <a:xfrm>
            <a:off x="8490250" y="6241345"/>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612"/>
        <p:cNvGrpSpPr/>
        <p:nvPr/>
      </p:nvGrpSpPr>
      <p:grpSpPr>
        <a:xfrm>
          <a:off x="0" y="0"/>
          <a:ext cx="0" cy="0"/>
          <a:chOff x="0" y="0"/>
          <a:chExt cx="0" cy="0"/>
        </a:xfrm>
      </p:grpSpPr>
      <p:sp>
        <p:nvSpPr>
          <p:cNvPr id="613" name="Shape 613"/>
          <p:cNvSpPr txBox="1">
            <a:spLocks noGrp="1"/>
          </p:cNvSpPr>
          <p:nvPr>
            <p:ph type="title"/>
          </p:nvPr>
        </p:nvSpPr>
        <p:spPr>
          <a:xfrm>
            <a:off x="311700" y="740800"/>
            <a:ext cx="2808000" cy="1007700"/>
          </a:xfrm>
          <a:prstGeom prst="rect">
            <a:avLst/>
          </a:prstGeom>
        </p:spPr>
        <p:txBody>
          <a:bodyPr lIns="91425" tIns="91425" rIns="91425" bIns="91425" anchor="b"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614" name="Shape 614"/>
          <p:cNvSpPr txBox="1">
            <a:spLocks noGrp="1"/>
          </p:cNvSpPr>
          <p:nvPr>
            <p:ph type="body" idx="1"/>
          </p:nvPr>
        </p:nvSpPr>
        <p:spPr>
          <a:xfrm>
            <a:off x="311700" y="1855170"/>
            <a:ext cx="2808000" cy="4239300"/>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615" name="Shape 615"/>
          <p:cNvSpPr txBox="1">
            <a:spLocks noGrp="1"/>
          </p:cNvSpPr>
          <p:nvPr>
            <p:ph type="sldNum" idx="12"/>
          </p:nvPr>
        </p:nvSpPr>
        <p:spPr>
          <a:xfrm>
            <a:off x="8490250" y="6241345"/>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Main point">
    <p:bg>
      <p:bgPr>
        <a:solidFill>
          <a:schemeClr val="dk2"/>
        </a:solidFill>
        <a:effectLst/>
      </p:bgPr>
    </p:bg>
    <p:spTree>
      <p:nvGrpSpPr>
        <p:cNvPr id="1" name="Shape 616"/>
        <p:cNvGrpSpPr/>
        <p:nvPr/>
      </p:nvGrpSpPr>
      <p:grpSpPr>
        <a:xfrm>
          <a:off x="0" y="0"/>
          <a:ext cx="0" cy="0"/>
          <a:chOff x="0" y="0"/>
          <a:chExt cx="0" cy="0"/>
        </a:xfrm>
      </p:grpSpPr>
      <p:sp>
        <p:nvSpPr>
          <p:cNvPr id="617" name="Shape 617"/>
          <p:cNvSpPr txBox="1">
            <a:spLocks noGrp="1"/>
          </p:cNvSpPr>
          <p:nvPr>
            <p:ph type="title"/>
          </p:nvPr>
        </p:nvSpPr>
        <p:spPr>
          <a:xfrm>
            <a:off x="490250" y="701800"/>
            <a:ext cx="5618700" cy="5454300"/>
          </a:xfrm>
          <a:prstGeom prst="rect">
            <a:avLst/>
          </a:prstGeom>
        </p:spPr>
        <p:txBody>
          <a:bodyPr lIns="91425" tIns="91425" rIns="91425" bIns="91425" anchor="ctr" anchorCtr="0"/>
          <a:lstStyle>
            <a:lvl1pPr lvl="0" rtl="0">
              <a:spcBef>
                <a:spcPts val="0"/>
              </a:spcBef>
              <a:buClr>
                <a:schemeClr val="lt1"/>
              </a:buClr>
              <a:buSzPct val="100000"/>
              <a:buFont typeface="Lato"/>
              <a:defRPr sz="4800" b="0">
                <a:solidFill>
                  <a:schemeClr val="lt1"/>
                </a:solidFill>
                <a:latin typeface="Lato"/>
                <a:ea typeface="Lato"/>
                <a:cs typeface="Lato"/>
                <a:sym typeface="Lato"/>
              </a:defRPr>
            </a:lvl1pPr>
            <a:lvl2pPr lvl="1" rtl="0">
              <a:spcBef>
                <a:spcPts val="0"/>
              </a:spcBef>
              <a:buClr>
                <a:schemeClr val="lt1"/>
              </a:buClr>
              <a:buSzPct val="100000"/>
              <a:buFont typeface="Lato"/>
              <a:defRPr sz="4800" b="0">
                <a:solidFill>
                  <a:schemeClr val="lt1"/>
                </a:solidFill>
                <a:latin typeface="Lato"/>
                <a:ea typeface="Lato"/>
                <a:cs typeface="Lato"/>
                <a:sym typeface="Lato"/>
              </a:defRPr>
            </a:lvl2pPr>
            <a:lvl3pPr lvl="2" rtl="0">
              <a:spcBef>
                <a:spcPts val="0"/>
              </a:spcBef>
              <a:buClr>
                <a:schemeClr val="lt1"/>
              </a:buClr>
              <a:buSzPct val="100000"/>
              <a:buFont typeface="Lato"/>
              <a:defRPr sz="4800" b="0">
                <a:solidFill>
                  <a:schemeClr val="lt1"/>
                </a:solidFill>
                <a:latin typeface="Lato"/>
                <a:ea typeface="Lato"/>
                <a:cs typeface="Lato"/>
                <a:sym typeface="Lato"/>
              </a:defRPr>
            </a:lvl3pPr>
            <a:lvl4pPr lvl="3" rtl="0">
              <a:spcBef>
                <a:spcPts val="0"/>
              </a:spcBef>
              <a:buClr>
                <a:schemeClr val="lt1"/>
              </a:buClr>
              <a:buSzPct val="100000"/>
              <a:buFont typeface="Lato"/>
              <a:defRPr sz="4800" b="0">
                <a:solidFill>
                  <a:schemeClr val="lt1"/>
                </a:solidFill>
                <a:latin typeface="Lato"/>
                <a:ea typeface="Lato"/>
                <a:cs typeface="Lato"/>
                <a:sym typeface="Lato"/>
              </a:defRPr>
            </a:lvl4pPr>
            <a:lvl5pPr lvl="4" rtl="0">
              <a:spcBef>
                <a:spcPts val="0"/>
              </a:spcBef>
              <a:buClr>
                <a:schemeClr val="lt1"/>
              </a:buClr>
              <a:buSzPct val="100000"/>
              <a:buFont typeface="Lato"/>
              <a:defRPr sz="4800" b="0">
                <a:solidFill>
                  <a:schemeClr val="lt1"/>
                </a:solidFill>
                <a:latin typeface="Lato"/>
                <a:ea typeface="Lato"/>
                <a:cs typeface="Lato"/>
                <a:sym typeface="Lato"/>
              </a:defRPr>
            </a:lvl5pPr>
            <a:lvl6pPr lvl="5" rtl="0">
              <a:spcBef>
                <a:spcPts val="0"/>
              </a:spcBef>
              <a:buClr>
                <a:schemeClr val="lt1"/>
              </a:buClr>
              <a:buSzPct val="100000"/>
              <a:buFont typeface="Lato"/>
              <a:defRPr sz="4800" b="0">
                <a:solidFill>
                  <a:schemeClr val="lt1"/>
                </a:solidFill>
                <a:latin typeface="Lato"/>
                <a:ea typeface="Lato"/>
                <a:cs typeface="Lato"/>
                <a:sym typeface="Lato"/>
              </a:defRPr>
            </a:lvl6pPr>
            <a:lvl7pPr lvl="6" rtl="0">
              <a:spcBef>
                <a:spcPts val="0"/>
              </a:spcBef>
              <a:buClr>
                <a:schemeClr val="lt1"/>
              </a:buClr>
              <a:buSzPct val="100000"/>
              <a:buFont typeface="Lato"/>
              <a:defRPr sz="4800" b="0">
                <a:solidFill>
                  <a:schemeClr val="lt1"/>
                </a:solidFill>
                <a:latin typeface="Lato"/>
                <a:ea typeface="Lato"/>
                <a:cs typeface="Lato"/>
                <a:sym typeface="Lato"/>
              </a:defRPr>
            </a:lvl7pPr>
            <a:lvl8pPr lvl="7" rtl="0">
              <a:spcBef>
                <a:spcPts val="0"/>
              </a:spcBef>
              <a:buClr>
                <a:schemeClr val="lt1"/>
              </a:buClr>
              <a:buSzPct val="100000"/>
              <a:buFont typeface="Lato"/>
              <a:defRPr sz="4800" b="0">
                <a:solidFill>
                  <a:schemeClr val="lt1"/>
                </a:solidFill>
                <a:latin typeface="Lato"/>
                <a:ea typeface="Lato"/>
                <a:cs typeface="Lato"/>
                <a:sym typeface="Lato"/>
              </a:defRPr>
            </a:lvl8pPr>
            <a:lvl9pPr lvl="8" rtl="0">
              <a:spcBef>
                <a:spcPts val="0"/>
              </a:spcBef>
              <a:buClr>
                <a:schemeClr val="lt1"/>
              </a:buClr>
              <a:buSzPct val="100000"/>
              <a:buFont typeface="Lato"/>
              <a:defRPr sz="4800" b="0">
                <a:solidFill>
                  <a:schemeClr val="lt1"/>
                </a:solidFill>
                <a:latin typeface="Lato"/>
                <a:ea typeface="Lato"/>
                <a:cs typeface="Lato"/>
                <a:sym typeface="Lato"/>
              </a:defRPr>
            </a:lvl9pPr>
          </a:lstStyle>
          <a:p>
            <a:endParaRPr/>
          </a:p>
        </p:txBody>
      </p:sp>
      <p:sp>
        <p:nvSpPr>
          <p:cNvPr id="618" name="Shape 618"/>
          <p:cNvSpPr txBox="1">
            <a:spLocks noGrp="1"/>
          </p:cNvSpPr>
          <p:nvPr>
            <p:ph type="sldNum" idx="12"/>
          </p:nvPr>
        </p:nvSpPr>
        <p:spPr>
          <a:xfrm>
            <a:off x="8490250" y="6241345"/>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solidFill>
                  <a:schemeClr val="lt1"/>
                </a:solidFill>
              </a:rPr>
              <a:t>‹#›</a:t>
            </a:fld>
            <a:endParaRPr lang="en-US">
              <a:solidFill>
                <a:schemeClr val="lt1"/>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619"/>
        <p:cNvGrpSpPr/>
        <p:nvPr/>
      </p:nvGrpSpPr>
      <p:grpSpPr>
        <a:xfrm>
          <a:off x="0" y="0"/>
          <a:ext cx="0" cy="0"/>
          <a:chOff x="0" y="0"/>
          <a:chExt cx="0" cy="0"/>
        </a:xfrm>
      </p:grpSpPr>
      <p:sp>
        <p:nvSpPr>
          <p:cNvPr id="620" name="Shape 620"/>
          <p:cNvSpPr/>
          <p:nvPr/>
        </p:nvSpPr>
        <p:spPr>
          <a:xfrm>
            <a:off x="4572000" y="-33"/>
            <a:ext cx="4572000" cy="68580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cxnSp>
        <p:nvCxnSpPr>
          <p:cNvPr id="621" name="Shape 621"/>
          <p:cNvCxnSpPr/>
          <p:nvPr/>
        </p:nvCxnSpPr>
        <p:spPr>
          <a:xfrm>
            <a:off x="5029675" y="5994000"/>
            <a:ext cx="468300" cy="0"/>
          </a:xfrm>
          <a:prstGeom prst="straightConnector1">
            <a:avLst/>
          </a:prstGeom>
          <a:noFill/>
          <a:ln w="19050" cap="flat" cmpd="sng">
            <a:solidFill>
              <a:schemeClr val="lt1"/>
            </a:solidFill>
            <a:prstDash val="solid"/>
            <a:round/>
            <a:headEnd type="none" w="med" len="med"/>
            <a:tailEnd type="none" w="med" len="med"/>
          </a:ln>
        </p:spPr>
      </p:cxnSp>
      <p:sp>
        <p:nvSpPr>
          <p:cNvPr id="622" name="Shape 622"/>
          <p:cNvSpPr txBox="1">
            <a:spLocks noGrp="1"/>
          </p:cNvSpPr>
          <p:nvPr>
            <p:ph type="title"/>
          </p:nvPr>
        </p:nvSpPr>
        <p:spPr>
          <a:xfrm>
            <a:off x="265500" y="1477266"/>
            <a:ext cx="4045200" cy="2244900"/>
          </a:xfrm>
          <a:prstGeom prst="rect">
            <a:avLst/>
          </a:prstGeom>
        </p:spPr>
        <p:txBody>
          <a:bodyPr lIns="91425" tIns="91425" rIns="91425" bIns="91425" anchor="b" anchorCtr="0"/>
          <a:lstStyle>
            <a:lvl1pPr lvl="0" algn="ctr" rtl="0">
              <a:spcBef>
                <a:spcPts val="0"/>
              </a:spcBef>
              <a:buSzPct val="100000"/>
              <a:defRPr sz="4200"/>
            </a:lvl1pPr>
            <a:lvl2pPr lvl="1" algn="ctr" rtl="0">
              <a:spcBef>
                <a:spcPts val="0"/>
              </a:spcBef>
              <a:buSzPct val="100000"/>
              <a:defRPr sz="4200"/>
            </a:lvl2pPr>
            <a:lvl3pPr lvl="2" algn="ctr" rtl="0">
              <a:spcBef>
                <a:spcPts val="0"/>
              </a:spcBef>
              <a:buSzPct val="100000"/>
              <a:defRPr sz="4200"/>
            </a:lvl3pPr>
            <a:lvl4pPr lvl="3" algn="ctr" rtl="0">
              <a:spcBef>
                <a:spcPts val="0"/>
              </a:spcBef>
              <a:buSzPct val="100000"/>
              <a:defRPr sz="4200"/>
            </a:lvl4pPr>
            <a:lvl5pPr lvl="4" algn="ctr" rtl="0">
              <a:spcBef>
                <a:spcPts val="0"/>
              </a:spcBef>
              <a:buSzPct val="100000"/>
              <a:defRPr sz="4200"/>
            </a:lvl5pPr>
            <a:lvl6pPr lvl="5" algn="ctr" rtl="0">
              <a:spcBef>
                <a:spcPts val="0"/>
              </a:spcBef>
              <a:buSzPct val="100000"/>
              <a:defRPr sz="4200"/>
            </a:lvl6pPr>
            <a:lvl7pPr lvl="6" algn="ctr" rtl="0">
              <a:spcBef>
                <a:spcPts val="0"/>
              </a:spcBef>
              <a:buSzPct val="100000"/>
              <a:defRPr sz="4200"/>
            </a:lvl7pPr>
            <a:lvl8pPr lvl="7" algn="ctr" rtl="0">
              <a:spcBef>
                <a:spcPts val="0"/>
              </a:spcBef>
              <a:buSzPct val="100000"/>
              <a:defRPr sz="4200"/>
            </a:lvl8pPr>
            <a:lvl9pPr lvl="8" algn="ctr" rtl="0">
              <a:spcBef>
                <a:spcPts val="0"/>
              </a:spcBef>
              <a:buSzPct val="100000"/>
              <a:defRPr sz="4200"/>
            </a:lvl9pPr>
          </a:lstStyle>
          <a:p>
            <a:endParaRPr/>
          </a:p>
        </p:txBody>
      </p:sp>
      <p:sp>
        <p:nvSpPr>
          <p:cNvPr id="623" name="Shape 623"/>
          <p:cNvSpPr txBox="1">
            <a:spLocks noGrp="1"/>
          </p:cNvSpPr>
          <p:nvPr>
            <p:ph type="subTitle" idx="1"/>
          </p:nvPr>
        </p:nvSpPr>
        <p:spPr>
          <a:xfrm>
            <a:off x="265500" y="3793601"/>
            <a:ext cx="4045200" cy="17940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100"/>
            </a:lvl1pPr>
            <a:lvl2pPr lvl="1" algn="ctr" rtl="0">
              <a:lnSpc>
                <a:spcPct val="100000"/>
              </a:lnSpc>
              <a:spcBef>
                <a:spcPts val="0"/>
              </a:spcBef>
              <a:spcAft>
                <a:spcPts val="0"/>
              </a:spcAft>
              <a:buSzPct val="100000"/>
              <a:buNone/>
              <a:defRPr sz="2100"/>
            </a:lvl2pPr>
            <a:lvl3pPr lvl="2" algn="ctr" rtl="0">
              <a:lnSpc>
                <a:spcPct val="100000"/>
              </a:lnSpc>
              <a:spcBef>
                <a:spcPts val="0"/>
              </a:spcBef>
              <a:spcAft>
                <a:spcPts val="0"/>
              </a:spcAft>
              <a:buSzPct val="100000"/>
              <a:buNone/>
              <a:defRPr sz="2100"/>
            </a:lvl3pPr>
            <a:lvl4pPr lvl="3" algn="ctr" rtl="0">
              <a:lnSpc>
                <a:spcPct val="100000"/>
              </a:lnSpc>
              <a:spcBef>
                <a:spcPts val="0"/>
              </a:spcBef>
              <a:spcAft>
                <a:spcPts val="0"/>
              </a:spcAft>
              <a:buSzPct val="100000"/>
              <a:buNone/>
              <a:defRPr sz="2100"/>
            </a:lvl4pPr>
            <a:lvl5pPr lvl="4" algn="ctr" rtl="0">
              <a:lnSpc>
                <a:spcPct val="100000"/>
              </a:lnSpc>
              <a:spcBef>
                <a:spcPts val="0"/>
              </a:spcBef>
              <a:spcAft>
                <a:spcPts val="0"/>
              </a:spcAft>
              <a:buSzPct val="100000"/>
              <a:buNone/>
              <a:defRPr sz="2100"/>
            </a:lvl5pPr>
            <a:lvl6pPr lvl="5" algn="ctr" rtl="0">
              <a:lnSpc>
                <a:spcPct val="100000"/>
              </a:lnSpc>
              <a:spcBef>
                <a:spcPts val="0"/>
              </a:spcBef>
              <a:spcAft>
                <a:spcPts val="0"/>
              </a:spcAft>
              <a:buSzPct val="100000"/>
              <a:buNone/>
              <a:defRPr sz="2100"/>
            </a:lvl6pPr>
            <a:lvl7pPr lvl="6" algn="ctr" rtl="0">
              <a:lnSpc>
                <a:spcPct val="100000"/>
              </a:lnSpc>
              <a:spcBef>
                <a:spcPts val="0"/>
              </a:spcBef>
              <a:spcAft>
                <a:spcPts val="0"/>
              </a:spcAft>
              <a:buSzPct val="100000"/>
              <a:buNone/>
              <a:defRPr sz="2100"/>
            </a:lvl7pPr>
            <a:lvl8pPr lvl="7" algn="ctr" rtl="0">
              <a:lnSpc>
                <a:spcPct val="100000"/>
              </a:lnSpc>
              <a:spcBef>
                <a:spcPts val="0"/>
              </a:spcBef>
              <a:spcAft>
                <a:spcPts val="0"/>
              </a:spcAft>
              <a:buSzPct val="100000"/>
              <a:buNone/>
              <a:defRPr sz="2100"/>
            </a:lvl8pPr>
            <a:lvl9pPr lvl="8" algn="ctr" rtl="0">
              <a:lnSpc>
                <a:spcPct val="100000"/>
              </a:lnSpc>
              <a:spcBef>
                <a:spcPts val="0"/>
              </a:spcBef>
              <a:spcAft>
                <a:spcPts val="0"/>
              </a:spcAft>
              <a:buSzPct val="100000"/>
              <a:buNone/>
              <a:defRPr sz="2100"/>
            </a:lvl9pPr>
          </a:lstStyle>
          <a:p>
            <a:endParaRPr/>
          </a:p>
        </p:txBody>
      </p:sp>
      <p:sp>
        <p:nvSpPr>
          <p:cNvPr id="624" name="Shape 624"/>
          <p:cNvSpPr txBox="1">
            <a:spLocks noGrp="1"/>
          </p:cNvSpPr>
          <p:nvPr>
            <p:ph type="body" idx="2"/>
          </p:nvPr>
        </p:nvSpPr>
        <p:spPr>
          <a:xfrm>
            <a:off x="4939500" y="965600"/>
            <a:ext cx="3837000" cy="4926900"/>
          </a:xfrm>
          <a:prstGeom prst="rect">
            <a:avLst/>
          </a:prstGeom>
        </p:spPr>
        <p:txBody>
          <a:bodyPr lIns="91425" tIns="91425" rIns="91425" bIns="91425" anchor="ctr" anchorCtr="0"/>
          <a:lstStyle>
            <a:lvl1pPr lvl="0" rtl="0">
              <a:spcBef>
                <a:spcPts val="0"/>
              </a:spcBef>
              <a:buClr>
                <a:schemeClr val="lt1"/>
              </a:buClr>
              <a:defRPr>
                <a:solidFill>
                  <a:schemeClr val="lt1"/>
                </a:solidFill>
              </a:defRPr>
            </a:lvl1pPr>
            <a:lvl2pPr lvl="1" rtl="0">
              <a:spcBef>
                <a:spcPts val="0"/>
              </a:spcBef>
              <a:buClr>
                <a:schemeClr val="lt1"/>
              </a:buClr>
              <a:defRPr>
                <a:solidFill>
                  <a:schemeClr val="lt1"/>
                </a:solidFill>
              </a:defRPr>
            </a:lvl2pPr>
            <a:lvl3pPr lvl="2" rtl="0">
              <a:spcBef>
                <a:spcPts val="0"/>
              </a:spcBef>
              <a:buClr>
                <a:schemeClr val="lt1"/>
              </a:buClr>
              <a:defRPr>
                <a:solidFill>
                  <a:schemeClr val="lt1"/>
                </a:solidFill>
              </a:defRPr>
            </a:lvl3pPr>
            <a:lvl4pPr lvl="3" rtl="0">
              <a:spcBef>
                <a:spcPts val="0"/>
              </a:spcBef>
              <a:buClr>
                <a:schemeClr val="lt1"/>
              </a:buClr>
              <a:defRPr>
                <a:solidFill>
                  <a:schemeClr val="lt1"/>
                </a:solidFill>
              </a:defRPr>
            </a:lvl4pPr>
            <a:lvl5pPr lvl="4" rtl="0">
              <a:spcBef>
                <a:spcPts val="0"/>
              </a:spcBef>
              <a:buClr>
                <a:schemeClr val="lt1"/>
              </a:buClr>
              <a:defRPr>
                <a:solidFill>
                  <a:schemeClr val="lt1"/>
                </a:solidFill>
              </a:defRPr>
            </a:lvl5pPr>
            <a:lvl6pPr lvl="5" rtl="0">
              <a:spcBef>
                <a:spcPts val="0"/>
              </a:spcBef>
              <a:buClr>
                <a:schemeClr val="lt1"/>
              </a:buClr>
              <a:defRPr>
                <a:solidFill>
                  <a:schemeClr val="lt1"/>
                </a:solidFill>
              </a:defRPr>
            </a:lvl6pPr>
            <a:lvl7pPr lvl="6" rtl="0">
              <a:spcBef>
                <a:spcPts val="0"/>
              </a:spcBef>
              <a:buClr>
                <a:schemeClr val="lt1"/>
              </a:buClr>
              <a:defRPr>
                <a:solidFill>
                  <a:schemeClr val="lt1"/>
                </a:solidFill>
              </a:defRPr>
            </a:lvl7pPr>
            <a:lvl8pPr lvl="7" rtl="0">
              <a:spcBef>
                <a:spcPts val="0"/>
              </a:spcBef>
              <a:buClr>
                <a:schemeClr val="lt1"/>
              </a:buClr>
              <a:defRPr>
                <a:solidFill>
                  <a:schemeClr val="lt1"/>
                </a:solidFill>
              </a:defRPr>
            </a:lvl8pPr>
            <a:lvl9pPr lvl="8" rtl="0">
              <a:spcBef>
                <a:spcPts val="0"/>
              </a:spcBef>
              <a:buClr>
                <a:schemeClr val="lt1"/>
              </a:buClr>
              <a:defRPr>
                <a:solidFill>
                  <a:schemeClr val="lt1"/>
                </a:solidFill>
              </a:defRPr>
            </a:lvl9pPr>
          </a:lstStyle>
          <a:p>
            <a:endParaRPr/>
          </a:p>
        </p:txBody>
      </p:sp>
      <p:sp>
        <p:nvSpPr>
          <p:cNvPr id="625" name="Shape 625"/>
          <p:cNvSpPr txBox="1">
            <a:spLocks noGrp="1"/>
          </p:cNvSpPr>
          <p:nvPr>
            <p:ph type="sldNum" idx="12"/>
          </p:nvPr>
        </p:nvSpPr>
        <p:spPr>
          <a:xfrm>
            <a:off x="8490250" y="6241345"/>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solidFill>
                  <a:schemeClr val="lt1"/>
                </a:solidFill>
              </a:rPr>
              <a:t>‹#›</a:t>
            </a:fld>
            <a:endParaRPr lang="en-US">
              <a:solidFill>
                <a:schemeClr val="lt1"/>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Caption">
    <p:spTree>
      <p:nvGrpSpPr>
        <p:cNvPr id="1" name="Shape 626"/>
        <p:cNvGrpSpPr/>
        <p:nvPr/>
      </p:nvGrpSpPr>
      <p:grpSpPr>
        <a:xfrm>
          <a:off x="0" y="0"/>
          <a:ext cx="0" cy="0"/>
          <a:chOff x="0" y="0"/>
          <a:chExt cx="0" cy="0"/>
        </a:xfrm>
      </p:grpSpPr>
      <p:sp>
        <p:nvSpPr>
          <p:cNvPr id="627" name="Shape 627"/>
          <p:cNvSpPr txBox="1">
            <a:spLocks noGrp="1"/>
          </p:cNvSpPr>
          <p:nvPr>
            <p:ph type="body" idx="1"/>
          </p:nvPr>
        </p:nvSpPr>
        <p:spPr>
          <a:xfrm>
            <a:off x="319500" y="5640766"/>
            <a:ext cx="5998800" cy="798300"/>
          </a:xfrm>
          <a:prstGeom prst="rect">
            <a:avLst/>
          </a:prstGeom>
        </p:spPr>
        <p:txBody>
          <a:bodyPr lIns="91425" tIns="91425" rIns="91425" bIns="91425" anchor="ctr" anchorCtr="0"/>
          <a:lstStyle>
            <a:lvl1pPr lvl="0" rtl="0">
              <a:lnSpc>
                <a:spcPct val="100000"/>
              </a:lnSpc>
              <a:spcBef>
                <a:spcPts val="0"/>
              </a:spcBef>
              <a:spcAft>
                <a:spcPts val="0"/>
              </a:spcAft>
              <a:buNone/>
              <a:defRPr/>
            </a:lvl1pPr>
          </a:lstStyle>
          <a:p>
            <a:endParaRPr/>
          </a:p>
        </p:txBody>
      </p:sp>
      <p:sp>
        <p:nvSpPr>
          <p:cNvPr id="628" name="Shape 628"/>
          <p:cNvSpPr txBox="1">
            <a:spLocks noGrp="1"/>
          </p:cNvSpPr>
          <p:nvPr>
            <p:ph type="sldNum" idx="12"/>
          </p:nvPr>
        </p:nvSpPr>
        <p:spPr>
          <a:xfrm>
            <a:off x="8490250" y="6241345"/>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Big number">
    <p:spTree>
      <p:nvGrpSpPr>
        <p:cNvPr id="1" name="Shape 629"/>
        <p:cNvGrpSpPr/>
        <p:nvPr/>
      </p:nvGrpSpPr>
      <p:grpSpPr>
        <a:xfrm>
          <a:off x="0" y="0"/>
          <a:ext cx="0" cy="0"/>
          <a:chOff x="0" y="0"/>
          <a:chExt cx="0" cy="0"/>
        </a:xfrm>
      </p:grpSpPr>
      <p:sp>
        <p:nvSpPr>
          <p:cNvPr id="630" name="Shape 630"/>
          <p:cNvSpPr/>
          <p:nvPr/>
        </p:nvSpPr>
        <p:spPr>
          <a:xfrm>
            <a:off x="0" y="6727600"/>
            <a:ext cx="9144000" cy="1305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631" name="Shape 631"/>
          <p:cNvSpPr txBox="1">
            <a:spLocks noGrp="1"/>
          </p:cNvSpPr>
          <p:nvPr>
            <p:ph type="title"/>
          </p:nvPr>
        </p:nvSpPr>
        <p:spPr>
          <a:xfrm>
            <a:off x="311700" y="1644133"/>
            <a:ext cx="8520600" cy="2146800"/>
          </a:xfrm>
          <a:prstGeom prst="rect">
            <a:avLst/>
          </a:prstGeom>
        </p:spPr>
        <p:txBody>
          <a:bodyPr lIns="91425" tIns="91425" rIns="91425" bIns="91425" anchor="b" anchorCtr="0"/>
          <a:lstStyle>
            <a:lvl1pPr lvl="0" algn="ctr" rtl="0">
              <a:spcBef>
                <a:spcPts val="0"/>
              </a:spcBef>
              <a:buSzPct val="100000"/>
              <a:buFont typeface="Lato"/>
              <a:defRPr sz="10000">
                <a:latin typeface="Lato"/>
                <a:ea typeface="Lato"/>
                <a:cs typeface="Lato"/>
                <a:sym typeface="Lato"/>
              </a:defRPr>
            </a:lvl1pPr>
            <a:lvl2pPr lvl="1" algn="ctr" rtl="0">
              <a:spcBef>
                <a:spcPts val="0"/>
              </a:spcBef>
              <a:buSzPct val="100000"/>
              <a:buFont typeface="Lato"/>
              <a:defRPr sz="10000">
                <a:latin typeface="Lato"/>
                <a:ea typeface="Lato"/>
                <a:cs typeface="Lato"/>
                <a:sym typeface="Lato"/>
              </a:defRPr>
            </a:lvl2pPr>
            <a:lvl3pPr lvl="2" algn="ctr" rtl="0">
              <a:spcBef>
                <a:spcPts val="0"/>
              </a:spcBef>
              <a:buSzPct val="100000"/>
              <a:buFont typeface="Lato"/>
              <a:defRPr sz="10000">
                <a:latin typeface="Lato"/>
                <a:ea typeface="Lato"/>
                <a:cs typeface="Lato"/>
                <a:sym typeface="Lato"/>
              </a:defRPr>
            </a:lvl3pPr>
            <a:lvl4pPr lvl="3" algn="ctr" rtl="0">
              <a:spcBef>
                <a:spcPts val="0"/>
              </a:spcBef>
              <a:buSzPct val="100000"/>
              <a:buFont typeface="Lato"/>
              <a:defRPr sz="10000">
                <a:latin typeface="Lato"/>
                <a:ea typeface="Lato"/>
                <a:cs typeface="Lato"/>
                <a:sym typeface="Lato"/>
              </a:defRPr>
            </a:lvl4pPr>
            <a:lvl5pPr lvl="4" algn="ctr" rtl="0">
              <a:spcBef>
                <a:spcPts val="0"/>
              </a:spcBef>
              <a:buSzPct val="100000"/>
              <a:buFont typeface="Lato"/>
              <a:defRPr sz="10000">
                <a:latin typeface="Lato"/>
                <a:ea typeface="Lato"/>
                <a:cs typeface="Lato"/>
                <a:sym typeface="Lato"/>
              </a:defRPr>
            </a:lvl5pPr>
            <a:lvl6pPr lvl="5" algn="ctr" rtl="0">
              <a:spcBef>
                <a:spcPts val="0"/>
              </a:spcBef>
              <a:buSzPct val="100000"/>
              <a:buFont typeface="Lato"/>
              <a:defRPr sz="10000">
                <a:latin typeface="Lato"/>
                <a:ea typeface="Lato"/>
                <a:cs typeface="Lato"/>
                <a:sym typeface="Lato"/>
              </a:defRPr>
            </a:lvl6pPr>
            <a:lvl7pPr lvl="6" algn="ctr" rtl="0">
              <a:spcBef>
                <a:spcPts val="0"/>
              </a:spcBef>
              <a:buSzPct val="100000"/>
              <a:buFont typeface="Lato"/>
              <a:defRPr sz="10000">
                <a:latin typeface="Lato"/>
                <a:ea typeface="Lato"/>
                <a:cs typeface="Lato"/>
                <a:sym typeface="Lato"/>
              </a:defRPr>
            </a:lvl7pPr>
            <a:lvl8pPr lvl="7" algn="ctr" rtl="0">
              <a:spcBef>
                <a:spcPts val="0"/>
              </a:spcBef>
              <a:buSzPct val="100000"/>
              <a:buFont typeface="Lato"/>
              <a:defRPr sz="10000">
                <a:latin typeface="Lato"/>
                <a:ea typeface="Lato"/>
                <a:cs typeface="Lato"/>
                <a:sym typeface="Lato"/>
              </a:defRPr>
            </a:lvl8pPr>
            <a:lvl9pPr lvl="8" algn="ctr" rtl="0">
              <a:spcBef>
                <a:spcPts val="0"/>
              </a:spcBef>
              <a:buSzPct val="100000"/>
              <a:buFont typeface="Lato"/>
              <a:defRPr sz="10000">
                <a:latin typeface="Lato"/>
                <a:ea typeface="Lato"/>
                <a:cs typeface="Lato"/>
                <a:sym typeface="Lato"/>
              </a:defRPr>
            </a:lvl9pPr>
          </a:lstStyle>
          <a:p>
            <a:endParaRPr/>
          </a:p>
        </p:txBody>
      </p:sp>
      <p:sp>
        <p:nvSpPr>
          <p:cNvPr id="632" name="Shape 632"/>
          <p:cNvSpPr txBox="1">
            <a:spLocks noGrp="1"/>
          </p:cNvSpPr>
          <p:nvPr>
            <p:ph type="body" idx="1"/>
          </p:nvPr>
        </p:nvSpPr>
        <p:spPr>
          <a:xfrm>
            <a:off x="311700" y="3892600"/>
            <a:ext cx="8520600" cy="1428900"/>
          </a:xfrm>
          <a:prstGeom prst="rect">
            <a:avLst/>
          </a:prstGeom>
        </p:spPr>
        <p:txBody>
          <a:bodyPr lIns="91425" tIns="91425" rIns="91425" bIns="91425" anchor="t" anchorCtr="0"/>
          <a:lstStyle>
            <a:lvl1pPr lvl="0" algn="ctr" rtl="0">
              <a:spcBef>
                <a:spcPts val="0"/>
              </a:spcBef>
              <a:defRPr/>
            </a:lvl1pPr>
            <a:lvl2pPr lvl="1" algn="ctr" rtl="0">
              <a:spcBef>
                <a:spcPts val="0"/>
              </a:spcBef>
              <a:defRPr/>
            </a:lvl2pPr>
            <a:lvl3pPr lvl="2" algn="ctr" rtl="0">
              <a:spcBef>
                <a:spcPts val="0"/>
              </a:spcBef>
              <a:defRPr/>
            </a:lvl3pPr>
            <a:lvl4pPr lvl="3" algn="ctr" rtl="0">
              <a:spcBef>
                <a:spcPts val="0"/>
              </a:spcBef>
              <a:defRPr/>
            </a:lvl4pPr>
            <a:lvl5pPr lvl="4" algn="ctr" rtl="0">
              <a:spcBef>
                <a:spcPts val="0"/>
              </a:spcBef>
              <a:defRPr/>
            </a:lvl5pPr>
            <a:lvl6pPr lvl="5" algn="ctr" rtl="0">
              <a:spcBef>
                <a:spcPts val="0"/>
              </a:spcBef>
              <a:defRPr/>
            </a:lvl6pPr>
            <a:lvl7pPr lvl="6" algn="ctr" rtl="0">
              <a:spcBef>
                <a:spcPts val="0"/>
              </a:spcBef>
              <a:defRPr/>
            </a:lvl7pPr>
            <a:lvl8pPr lvl="7" algn="ctr" rtl="0">
              <a:spcBef>
                <a:spcPts val="0"/>
              </a:spcBef>
              <a:defRPr/>
            </a:lvl8pPr>
            <a:lvl9pPr lvl="8" algn="ctr" rtl="0">
              <a:spcBef>
                <a:spcPts val="0"/>
              </a:spcBef>
              <a:defRPr/>
            </a:lvl9pPr>
          </a:lstStyle>
          <a:p>
            <a:endParaRPr/>
          </a:p>
        </p:txBody>
      </p:sp>
      <p:sp>
        <p:nvSpPr>
          <p:cNvPr id="633" name="Shape 633"/>
          <p:cNvSpPr txBox="1">
            <a:spLocks noGrp="1"/>
          </p:cNvSpPr>
          <p:nvPr>
            <p:ph type="sldNum" idx="12"/>
          </p:nvPr>
        </p:nvSpPr>
        <p:spPr>
          <a:xfrm>
            <a:off x="8490250" y="6241345"/>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34"/>
        <p:cNvGrpSpPr/>
        <p:nvPr/>
      </p:nvGrpSpPr>
      <p:grpSpPr>
        <a:xfrm>
          <a:off x="0" y="0"/>
          <a:ext cx="0" cy="0"/>
          <a:chOff x="0" y="0"/>
          <a:chExt cx="0" cy="0"/>
        </a:xfrm>
      </p:grpSpPr>
      <p:sp>
        <p:nvSpPr>
          <p:cNvPr id="635" name="Shape 635"/>
          <p:cNvSpPr txBox="1">
            <a:spLocks noGrp="1"/>
          </p:cNvSpPr>
          <p:nvPr>
            <p:ph type="sldNum" idx="12"/>
          </p:nvPr>
        </p:nvSpPr>
        <p:spPr>
          <a:xfrm>
            <a:off x="8490250" y="6241345"/>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Tomt">
    <p:spTree>
      <p:nvGrpSpPr>
        <p:cNvPr id="1" name="Shape 636"/>
        <p:cNvGrpSpPr/>
        <p:nvPr/>
      </p:nvGrpSpPr>
      <p:grpSpPr>
        <a:xfrm>
          <a:off x="0" y="0"/>
          <a:ext cx="0" cy="0"/>
          <a:chOff x="0" y="0"/>
          <a:chExt cx="0" cy="0"/>
        </a:xfrm>
      </p:grpSpPr>
      <p:sp>
        <p:nvSpPr>
          <p:cNvPr id="637" name="Shape 637"/>
          <p:cNvSpPr txBox="1">
            <a:spLocks noGrp="1"/>
          </p:cNvSpPr>
          <p:nvPr>
            <p:ph type="dt" idx="10"/>
          </p:nvPr>
        </p:nvSpPr>
        <p:spPr>
          <a:xfrm>
            <a:off x="1511300" y="6624638"/>
            <a:ext cx="900000" cy="1968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1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38" name="Shape 638"/>
          <p:cNvSpPr txBox="1">
            <a:spLocks noGrp="1"/>
          </p:cNvSpPr>
          <p:nvPr>
            <p:ph type="ftr" idx="11"/>
          </p:nvPr>
        </p:nvSpPr>
        <p:spPr>
          <a:xfrm>
            <a:off x="2519363" y="6624638"/>
            <a:ext cx="5688000" cy="198300"/>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1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39" name="Shape 639"/>
          <p:cNvSpPr txBox="1">
            <a:spLocks noGrp="1"/>
          </p:cNvSpPr>
          <p:nvPr>
            <p:ph type="sldNum" idx="12"/>
          </p:nvPr>
        </p:nvSpPr>
        <p:spPr>
          <a:xfrm>
            <a:off x="8423275" y="6623050"/>
            <a:ext cx="612900" cy="196800"/>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100" b="0" i="0" u="none" strike="noStrike" cap="none">
                <a:solidFill>
                  <a:schemeClr val="dk1"/>
                </a:solidFill>
                <a:latin typeface="Calibri"/>
                <a:ea typeface="Calibri"/>
                <a:cs typeface="Calibri"/>
                <a:sym typeface="Calibri"/>
              </a:rPr>
              <a:t>‹#›</a:t>
            </a:fld>
            <a:endParaRPr lang="en-US" sz="11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Shape 640"/>
        <p:cNvGrpSpPr/>
        <p:nvPr/>
      </p:nvGrpSpPr>
      <p:grpSpPr>
        <a:xfrm>
          <a:off x="0" y="0"/>
          <a:ext cx="0" cy="0"/>
          <a:chOff x="0" y="0"/>
          <a:chExt cx="0" cy="0"/>
        </a:xfrm>
      </p:grpSpPr>
      <p:sp>
        <p:nvSpPr>
          <p:cNvPr id="641" name="Shape 641"/>
          <p:cNvSpPr txBox="1">
            <a:spLocks noGrp="1"/>
          </p:cNvSpPr>
          <p:nvPr>
            <p:ph type="title"/>
          </p:nvPr>
        </p:nvSpPr>
        <p:spPr>
          <a:xfrm>
            <a:off x="1511300" y="179388"/>
            <a:ext cx="7488300" cy="11529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4400" b="0" i="0" u="none" strike="noStrike" cap="none">
                <a:solidFill>
                  <a:schemeClr val="dk2"/>
                </a:solidFill>
                <a:latin typeface="Calibri"/>
                <a:ea typeface="Calibri"/>
                <a:cs typeface="Calibri"/>
                <a:sym typeface="Calibri"/>
              </a:defRPr>
            </a:lvl1pPr>
            <a:lvl2pPr marL="0" marR="0" lvl="1" indent="0" algn="l" rtl="0">
              <a:spcBef>
                <a:spcPts val="0"/>
              </a:spcBef>
              <a:spcAft>
                <a:spcPts val="0"/>
              </a:spcAft>
              <a:buNone/>
              <a:defRPr sz="4400" b="0" i="0" u="none" strike="noStrike" cap="none">
                <a:solidFill>
                  <a:schemeClr val="dk2"/>
                </a:solidFill>
                <a:latin typeface="Calibri"/>
                <a:ea typeface="Calibri"/>
                <a:cs typeface="Calibri"/>
                <a:sym typeface="Calibri"/>
              </a:defRPr>
            </a:lvl2pPr>
            <a:lvl3pPr marL="0" marR="0" lvl="2" indent="0" algn="l" rtl="0">
              <a:spcBef>
                <a:spcPts val="0"/>
              </a:spcBef>
              <a:spcAft>
                <a:spcPts val="0"/>
              </a:spcAft>
              <a:buNone/>
              <a:defRPr sz="4400" b="0" i="0" u="none" strike="noStrike" cap="none">
                <a:solidFill>
                  <a:schemeClr val="dk2"/>
                </a:solidFill>
                <a:latin typeface="Calibri"/>
                <a:ea typeface="Calibri"/>
                <a:cs typeface="Calibri"/>
                <a:sym typeface="Calibri"/>
              </a:defRPr>
            </a:lvl3pPr>
            <a:lvl4pPr marL="0" marR="0" lvl="3" indent="0" algn="l" rtl="0">
              <a:spcBef>
                <a:spcPts val="0"/>
              </a:spcBef>
              <a:spcAft>
                <a:spcPts val="0"/>
              </a:spcAft>
              <a:buNone/>
              <a:defRPr sz="4400" b="0" i="0" u="none" strike="noStrike" cap="none">
                <a:solidFill>
                  <a:schemeClr val="dk2"/>
                </a:solidFill>
                <a:latin typeface="Calibri"/>
                <a:ea typeface="Calibri"/>
                <a:cs typeface="Calibri"/>
                <a:sym typeface="Calibri"/>
              </a:defRPr>
            </a:lvl4pPr>
            <a:lvl5pPr marL="0" marR="0" lvl="4" indent="0" algn="l" rtl="0">
              <a:spcBef>
                <a:spcPts val="0"/>
              </a:spcBef>
              <a:spcAft>
                <a:spcPts val="0"/>
              </a:spcAft>
              <a:buNone/>
              <a:defRPr sz="4400" b="0" i="0" u="none" strike="noStrike" cap="none">
                <a:solidFill>
                  <a:schemeClr val="dk2"/>
                </a:solidFill>
                <a:latin typeface="Calibri"/>
                <a:ea typeface="Calibri"/>
                <a:cs typeface="Calibri"/>
                <a:sym typeface="Calibri"/>
              </a:defRPr>
            </a:lvl5pPr>
            <a:lvl6pPr marL="457200" marR="0" lvl="5" indent="0" algn="l" rtl="0">
              <a:spcBef>
                <a:spcPts val="0"/>
              </a:spcBef>
              <a:spcAft>
                <a:spcPts val="0"/>
              </a:spcAft>
              <a:buNone/>
              <a:defRPr sz="4400" b="0" i="0" u="none" strike="noStrike" cap="none">
                <a:solidFill>
                  <a:schemeClr val="dk2"/>
                </a:solidFill>
                <a:latin typeface="Arial"/>
                <a:ea typeface="Arial"/>
                <a:cs typeface="Arial"/>
                <a:sym typeface="Arial"/>
              </a:defRPr>
            </a:lvl6pPr>
            <a:lvl7pPr marL="914400" marR="0" lvl="6" indent="0" algn="l" rtl="0">
              <a:spcBef>
                <a:spcPts val="0"/>
              </a:spcBef>
              <a:spcAft>
                <a:spcPts val="0"/>
              </a:spcAft>
              <a:buNone/>
              <a:defRPr sz="4400" b="0" i="0" u="none" strike="noStrike" cap="none">
                <a:solidFill>
                  <a:schemeClr val="dk2"/>
                </a:solidFill>
                <a:latin typeface="Arial"/>
                <a:ea typeface="Arial"/>
                <a:cs typeface="Arial"/>
                <a:sym typeface="Arial"/>
              </a:defRPr>
            </a:lvl7pPr>
            <a:lvl8pPr marL="1371600" marR="0" lvl="7" indent="0" algn="l" rtl="0">
              <a:spcBef>
                <a:spcPts val="0"/>
              </a:spcBef>
              <a:spcAft>
                <a:spcPts val="0"/>
              </a:spcAft>
              <a:buNone/>
              <a:defRPr sz="4400" b="0" i="0" u="none" strike="noStrike" cap="none">
                <a:solidFill>
                  <a:schemeClr val="dk2"/>
                </a:solidFill>
                <a:latin typeface="Arial"/>
                <a:ea typeface="Arial"/>
                <a:cs typeface="Arial"/>
                <a:sym typeface="Arial"/>
              </a:defRPr>
            </a:lvl8pPr>
            <a:lvl9pPr marL="1828800" marR="0" lvl="8" indent="0" algn="l" rtl="0">
              <a:spcBef>
                <a:spcPts val="0"/>
              </a:spcBef>
              <a:spcAft>
                <a:spcPts val="0"/>
              </a:spcAft>
              <a:buNone/>
              <a:defRPr sz="4400" b="0" i="0" u="none" strike="noStrike" cap="none">
                <a:solidFill>
                  <a:schemeClr val="dk2"/>
                </a:solidFill>
                <a:latin typeface="Arial"/>
                <a:ea typeface="Arial"/>
                <a:cs typeface="Arial"/>
                <a:sym typeface="Arial"/>
              </a:defRPr>
            </a:lvl9pPr>
          </a:lstStyle>
          <a:p>
            <a:endParaRPr/>
          </a:p>
        </p:txBody>
      </p:sp>
      <p:sp>
        <p:nvSpPr>
          <p:cNvPr id="642" name="Shape 642"/>
          <p:cNvSpPr txBox="1">
            <a:spLocks noGrp="1"/>
          </p:cNvSpPr>
          <p:nvPr>
            <p:ph type="body" idx="1"/>
          </p:nvPr>
        </p:nvSpPr>
        <p:spPr>
          <a:xfrm>
            <a:off x="1512000" y="1476000"/>
            <a:ext cx="7488000" cy="5040000"/>
          </a:xfrm>
          <a:prstGeom prst="rect">
            <a:avLst/>
          </a:prstGeom>
          <a:noFill/>
          <a:ln>
            <a:noFill/>
          </a:ln>
        </p:spPr>
        <p:txBody>
          <a:bodyPr lIns="91425" tIns="91425" rIns="91425" bIns="91425" anchor="t" anchorCtr="0"/>
          <a:lstStyle>
            <a:lvl1pPr marL="342900" marR="0" lvl="0" indent="-99059" algn="l" rtl="0">
              <a:spcBef>
                <a:spcPts val="640"/>
              </a:spcBef>
              <a:spcAft>
                <a:spcPts val="0"/>
              </a:spcAft>
              <a:buClr>
                <a:srgbClr val="620160"/>
              </a:buClr>
              <a:buSzPct val="120000"/>
              <a:buFont typeface="Noto Sans Symbols"/>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rgbClr val="620160"/>
              </a:buClr>
              <a:buSzPct val="100000"/>
              <a:buFont typeface="Noto Sans Symbols"/>
              <a:buChar char="▪"/>
              <a:defRPr sz="2800" b="0" i="0" u="none" strike="noStrike" cap="none">
                <a:solidFill>
                  <a:schemeClr val="dk1"/>
                </a:solidFill>
                <a:latin typeface="Calibri"/>
                <a:ea typeface="Calibri"/>
                <a:cs typeface="Calibri"/>
                <a:sym typeface="Calibri"/>
              </a:defRPr>
            </a:lvl2pPr>
            <a:lvl3pPr marL="1143000" marR="0" lvl="2" indent="-106680" algn="l" rtl="0">
              <a:spcBef>
                <a:spcPts val="480"/>
              </a:spcBef>
              <a:spcAft>
                <a:spcPts val="0"/>
              </a:spcAft>
              <a:buClr>
                <a:srgbClr val="620160"/>
              </a:buClr>
              <a:buSzPct val="80000"/>
              <a:buFont typeface="Noto Sans Symbols"/>
              <a:buChar char="▪"/>
              <a:defRPr sz="2400" b="0" i="0" u="none" strike="noStrike" cap="none">
                <a:solidFill>
                  <a:schemeClr val="dk1"/>
                </a:solidFill>
                <a:latin typeface="Calibri"/>
                <a:ea typeface="Calibri"/>
                <a:cs typeface="Calibri"/>
                <a:sym typeface="Calibri"/>
              </a:defRPr>
            </a:lvl3pPr>
            <a:lvl4pPr marL="1600200" marR="0" lvl="3" indent="-139700" algn="l" rtl="0">
              <a:spcBef>
                <a:spcPts val="400"/>
              </a:spcBef>
              <a:spcAft>
                <a:spcPts val="0"/>
              </a:spcAft>
              <a:buClr>
                <a:srgbClr val="620160"/>
              </a:buClr>
              <a:buSzPct val="70000"/>
              <a:buFont typeface="Noto Sans Symbols"/>
              <a:buChar char="▪"/>
              <a:defRPr sz="2000" b="0" i="0" u="none" strike="noStrike" cap="none">
                <a:solidFill>
                  <a:schemeClr val="dk1"/>
                </a:solidFill>
                <a:latin typeface="Calibri"/>
                <a:ea typeface="Calibri"/>
                <a:cs typeface="Calibri"/>
                <a:sym typeface="Calibri"/>
              </a:defRPr>
            </a:lvl4pPr>
            <a:lvl5pPr marL="2057400" marR="0" lvl="4" indent="-165100" algn="l" rtl="0">
              <a:spcBef>
                <a:spcPts val="400"/>
              </a:spcBef>
              <a:spcAft>
                <a:spcPts val="0"/>
              </a:spcAft>
              <a:buClr>
                <a:srgbClr val="620160"/>
              </a:buClr>
              <a:buSzPct val="50000"/>
              <a:buFont typeface="Noto Sans Symbols"/>
              <a:buChar char="▪"/>
              <a:defRPr sz="2000" b="0" i="0" u="none" strike="noStrike" cap="none">
                <a:solidFill>
                  <a:schemeClr val="dk1"/>
                </a:solidFill>
                <a:latin typeface="Calibri"/>
                <a:ea typeface="Calibri"/>
                <a:cs typeface="Calibri"/>
                <a:sym typeface="Calibri"/>
              </a:defRPr>
            </a:lvl5pPr>
            <a:lvl6pPr marL="2514600" marR="0" lvl="5" indent="-165100" algn="l" rtl="0">
              <a:spcBef>
                <a:spcPts val="400"/>
              </a:spcBef>
              <a:spcAft>
                <a:spcPts val="0"/>
              </a:spcAft>
              <a:buClr>
                <a:srgbClr val="620160"/>
              </a:buClr>
              <a:buSzPct val="50000"/>
              <a:buFont typeface="Noto Sans Symbols"/>
              <a:buChar char="▪"/>
              <a:defRPr sz="2000" b="0" i="0" u="none" strike="noStrike" cap="none">
                <a:solidFill>
                  <a:schemeClr val="dk1"/>
                </a:solidFill>
                <a:latin typeface="Arial"/>
                <a:ea typeface="Arial"/>
                <a:cs typeface="Arial"/>
                <a:sym typeface="Arial"/>
              </a:defRPr>
            </a:lvl6pPr>
            <a:lvl7pPr marL="2971800" marR="0" lvl="6" indent="-165100" algn="l" rtl="0">
              <a:spcBef>
                <a:spcPts val="400"/>
              </a:spcBef>
              <a:spcAft>
                <a:spcPts val="0"/>
              </a:spcAft>
              <a:buClr>
                <a:srgbClr val="620160"/>
              </a:buClr>
              <a:buSzPct val="50000"/>
              <a:buFont typeface="Noto Sans Symbols"/>
              <a:buChar char="▪"/>
              <a:defRPr sz="2000" b="0" i="0" u="none" strike="noStrike" cap="none">
                <a:solidFill>
                  <a:schemeClr val="dk1"/>
                </a:solidFill>
                <a:latin typeface="Arial"/>
                <a:ea typeface="Arial"/>
                <a:cs typeface="Arial"/>
                <a:sym typeface="Arial"/>
              </a:defRPr>
            </a:lvl7pPr>
            <a:lvl8pPr marL="3429000" marR="0" lvl="7" indent="-165100" algn="l" rtl="0">
              <a:spcBef>
                <a:spcPts val="400"/>
              </a:spcBef>
              <a:spcAft>
                <a:spcPts val="0"/>
              </a:spcAft>
              <a:buClr>
                <a:srgbClr val="620160"/>
              </a:buClr>
              <a:buSzPct val="50000"/>
              <a:buFont typeface="Noto Sans Symbols"/>
              <a:buChar char="▪"/>
              <a:defRPr sz="2000" b="0" i="0" u="none" strike="noStrike" cap="none">
                <a:solidFill>
                  <a:schemeClr val="dk1"/>
                </a:solidFill>
                <a:latin typeface="Arial"/>
                <a:ea typeface="Arial"/>
                <a:cs typeface="Arial"/>
                <a:sym typeface="Arial"/>
              </a:defRPr>
            </a:lvl8pPr>
            <a:lvl9pPr marL="3886200" marR="0" lvl="8" indent="-165100" algn="l" rtl="0">
              <a:spcBef>
                <a:spcPts val="400"/>
              </a:spcBef>
              <a:spcAft>
                <a:spcPts val="0"/>
              </a:spcAft>
              <a:buClr>
                <a:srgbClr val="620160"/>
              </a:buClr>
              <a:buSzPct val="50000"/>
              <a:buFont typeface="Noto Sans Symbols"/>
              <a:buChar char="▪"/>
              <a:defRPr sz="2000" b="0" i="0" u="none" strike="noStrike" cap="none">
                <a:solidFill>
                  <a:schemeClr val="dk1"/>
                </a:solidFill>
                <a:latin typeface="Arial"/>
                <a:ea typeface="Arial"/>
                <a:cs typeface="Arial"/>
                <a:sym typeface="Arial"/>
              </a:defRPr>
            </a:lvl9pPr>
          </a:lstStyle>
          <a:p>
            <a:endParaRPr/>
          </a:p>
        </p:txBody>
      </p:sp>
      <p:sp>
        <p:nvSpPr>
          <p:cNvPr id="643" name="Shape 643"/>
          <p:cNvSpPr txBox="1">
            <a:spLocks noGrp="1"/>
          </p:cNvSpPr>
          <p:nvPr>
            <p:ph type="dt" idx="10"/>
          </p:nvPr>
        </p:nvSpPr>
        <p:spPr>
          <a:xfrm>
            <a:off x="1511300" y="6624638"/>
            <a:ext cx="900000" cy="1968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100">
                <a:solidFill>
                  <a:schemeClr val="dk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44" name="Shape 644"/>
          <p:cNvSpPr txBox="1">
            <a:spLocks noGrp="1"/>
          </p:cNvSpPr>
          <p:nvPr>
            <p:ph type="ftr" idx="11"/>
          </p:nvPr>
        </p:nvSpPr>
        <p:spPr>
          <a:xfrm>
            <a:off x="2506663" y="6624638"/>
            <a:ext cx="5760900" cy="198300"/>
          </a:xfrm>
          <a:prstGeom prst="rect">
            <a:avLst/>
          </a:prstGeom>
          <a:noFill/>
          <a:ln>
            <a:noFill/>
          </a:ln>
        </p:spPr>
        <p:txBody>
          <a:bodyPr lIns="91425" tIns="91425" rIns="91425" bIns="91425" anchor="t" anchorCtr="0"/>
          <a:lstStyle>
            <a:lvl1pPr marL="0" marR="0" lvl="0" indent="0" algn="ctr" rtl="0">
              <a:spcBef>
                <a:spcPts val="0"/>
              </a:spcBef>
              <a:spcAft>
                <a:spcPts val="0"/>
              </a:spcAft>
              <a:buNone/>
              <a:defRPr sz="1100">
                <a:solidFill>
                  <a:schemeClr val="dk1"/>
                </a:solidFill>
                <a:latin typeface="Calibri"/>
                <a:ea typeface="Calibri"/>
                <a:cs typeface="Calibri"/>
                <a:sym typeface="Calibri"/>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45" name="Shape 645"/>
          <p:cNvSpPr txBox="1">
            <a:spLocks noGrp="1"/>
          </p:cNvSpPr>
          <p:nvPr>
            <p:ph type="sldNum" idx="12"/>
          </p:nvPr>
        </p:nvSpPr>
        <p:spPr>
          <a:xfrm>
            <a:off x="8432800" y="6624638"/>
            <a:ext cx="612900" cy="196800"/>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100">
                <a:solidFill>
                  <a:schemeClr val="dk1"/>
                </a:solidFill>
                <a:latin typeface="Calibri"/>
                <a:ea typeface="Calibri"/>
                <a:cs typeface="Calibri"/>
                <a:sym typeface="Calibri"/>
              </a:rPr>
              <a:t>‹#›</a:t>
            </a:fld>
            <a:endParaRPr lang="en-US" sz="1100">
              <a:solidFill>
                <a:schemeClr val="dk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Rød">
    <p:bg>
      <p:bgPr>
        <a:solidFill>
          <a:srgbClr val="A43F45"/>
        </a:solidFill>
        <a:effectLst/>
      </p:bgPr>
    </p:bg>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4275175" y="1717485"/>
            <a:ext cx="4411500" cy="1573499"/>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ahoma"/>
              <a:buNone/>
              <a:defRPr sz="2500" b="1" i="0" u="none" strike="noStrike" cap="none">
                <a:solidFill>
                  <a:schemeClr val="lt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90" name="Shape 90"/>
          <p:cNvSpPr txBox="1">
            <a:spLocks noGrp="1"/>
          </p:cNvSpPr>
          <p:nvPr>
            <p:ph type="body" idx="1"/>
          </p:nvPr>
        </p:nvSpPr>
        <p:spPr>
          <a:xfrm>
            <a:off x="4275175" y="3442977"/>
            <a:ext cx="4411500" cy="1845600"/>
          </a:xfrm>
          <a:prstGeom prst="rect">
            <a:avLst/>
          </a:prstGeom>
          <a:noFill/>
          <a:ln>
            <a:noFill/>
          </a:ln>
        </p:spPr>
        <p:txBody>
          <a:bodyPr lIns="91425" tIns="91425" rIns="91425" bIns="91425" anchor="t" anchorCtr="0"/>
          <a:lstStyle>
            <a:lvl1pPr marL="0" marR="0" lvl="0" indent="0" algn="ctr" rtl="0">
              <a:spcBef>
                <a:spcPts val="0"/>
              </a:spcBef>
              <a:buClr>
                <a:schemeClr val="lt1"/>
              </a:buClr>
              <a:buFont typeface="Arial"/>
              <a:buNone/>
              <a:defRPr sz="1700" b="0" i="0" u="none" strike="noStrike" cap="none">
                <a:solidFill>
                  <a:schemeClr val="lt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91" name="Shape 91" descr="Logo_omradeloftet_-03.png"/>
          <p:cNvPicPr preferRelativeResize="0"/>
          <p:nvPr/>
        </p:nvPicPr>
        <p:blipFill rotWithShape="1">
          <a:blip r:embed="rId2">
            <a:alphaModFix/>
          </a:blip>
          <a:srcRect/>
          <a:stretch/>
        </p:blipFill>
        <p:spPr>
          <a:xfrm>
            <a:off x="217487" y="5994741"/>
            <a:ext cx="1592099" cy="733200"/>
          </a:xfrm>
          <a:prstGeom prst="rect">
            <a:avLst/>
          </a:prstGeom>
          <a:noFill/>
          <a:ln>
            <a:noFill/>
          </a:ln>
        </p:spPr>
      </p:pic>
      <p:sp>
        <p:nvSpPr>
          <p:cNvPr id="92" name="Shape 92"/>
          <p:cNvSpPr>
            <a:spLocks noGrp="1"/>
          </p:cNvSpPr>
          <p:nvPr>
            <p:ph type="pic" idx="2"/>
          </p:nvPr>
        </p:nvSpPr>
        <p:spPr>
          <a:xfrm>
            <a:off x="217487" y="1041106"/>
            <a:ext cx="3891000" cy="4500000"/>
          </a:xfrm>
          <a:prstGeom prst="rect">
            <a:avLst/>
          </a:prstGeom>
          <a:noFill/>
          <a:ln>
            <a:noFill/>
          </a:ln>
        </p:spPr>
        <p:txBody>
          <a:bodyPr lIns="91425" tIns="91425" rIns="91425" bIns="91425"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Forside">
    <p:bg>
      <p:bgPr>
        <a:solidFill>
          <a:srgbClr val="F2F2F2"/>
        </a:solidFill>
        <a:effectLst/>
      </p:bgPr>
    </p:bg>
    <p:spTree>
      <p:nvGrpSpPr>
        <p:cNvPr id="1" name="Shape 649"/>
        <p:cNvGrpSpPr/>
        <p:nvPr/>
      </p:nvGrpSpPr>
      <p:grpSpPr>
        <a:xfrm>
          <a:off x="0" y="0"/>
          <a:ext cx="0" cy="0"/>
          <a:chOff x="0" y="0"/>
          <a:chExt cx="0" cy="0"/>
        </a:xfrm>
      </p:grpSpPr>
      <p:pic>
        <p:nvPicPr>
          <p:cNvPr id="650" name="Shape 650"/>
          <p:cNvPicPr preferRelativeResize="0"/>
          <p:nvPr/>
        </p:nvPicPr>
        <p:blipFill rotWithShape="1">
          <a:blip r:embed="rId2">
            <a:alphaModFix/>
          </a:blip>
          <a:srcRect/>
          <a:stretch/>
        </p:blipFill>
        <p:spPr>
          <a:xfrm>
            <a:off x="-3965514" y="2404218"/>
            <a:ext cx="8300100" cy="6225300"/>
          </a:xfrm>
          <a:prstGeom prst="rect">
            <a:avLst/>
          </a:prstGeom>
          <a:noFill/>
          <a:ln>
            <a:noFill/>
          </a:ln>
        </p:spPr>
      </p:pic>
      <p:sp>
        <p:nvSpPr>
          <p:cNvPr id="651" name="Shape 651"/>
          <p:cNvSpPr txBox="1">
            <a:spLocks noGrp="1"/>
          </p:cNvSpPr>
          <p:nvPr>
            <p:ph type="title"/>
          </p:nvPr>
        </p:nvSpPr>
        <p:spPr>
          <a:xfrm>
            <a:off x="0" y="2577969"/>
            <a:ext cx="9144000" cy="11685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Tahoma"/>
              <a:buNone/>
              <a:defRPr sz="25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652" name="Shape 652"/>
          <p:cNvSpPr txBox="1">
            <a:spLocks noGrp="1"/>
          </p:cNvSpPr>
          <p:nvPr>
            <p:ph type="body" idx="1"/>
          </p:nvPr>
        </p:nvSpPr>
        <p:spPr>
          <a:xfrm>
            <a:off x="0" y="3746266"/>
            <a:ext cx="9144000" cy="860100"/>
          </a:xfrm>
          <a:prstGeom prst="rect">
            <a:avLst/>
          </a:prstGeom>
          <a:noFill/>
          <a:ln>
            <a:noFill/>
          </a:ln>
        </p:spPr>
        <p:txBody>
          <a:bodyPr lIns="91425" tIns="91425" rIns="91425" bIns="91425" anchor="t" anchorCtr="0"/>
          <a:lstStyle>
            <a:lvl1pPr marL="0" marR="0" lvl="0" indent="0" algn="ctr" rtl="0">
              <a:spcBef>
                <a:spcPts val="0"/>
              </a:spcBef>
              <a:buClr>
                <a:schemeClr val="dk1"/>
              </a:buClr>
              <a:buFont typeface="Arial"/>
              <a:buNone/>
              <a:defRPr sz="1800" b="0" i="0" u="none" strike="noStrike" cap="none">
                <a:solidFill>
                  <a:schemeClr val="dk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653" name="Shape 653" descr="Logo_omradeloftet_-04.eps"/>
          <p:cNvPicPr preferRelativeResize="0"/>
          <p:nvPr/>
        </p:nvPicPr>
        <p:blipFill rotWithShape="1">
          <a:blip r:embed="rId3">
            <a:alphaModFix/>
          </a:blip>
          <a:srcRect/>
          <a:stretch/>
        </p:blipFill>
        <p:spPr>
          <a:xfrm>
            <a:off x="3888076" y="751974"/>
            <a:ext cx="1377300" cy="1369500"/>
          </a:xfrm>
          <a:prstGeom prst="rect">
            <a:avLst/>
          </a:prstGeom>
          <a:noFill/>
          <a:ln>
            <a:noFill/>
          </a:ln>
        </p:spPr>
      </p:pic>
      <p:pic>
        <p:nvPicPr>
          <p:cNvPr id="654" name="Shape 654" descr="Illustrasjon_-05.eps"/>
          <p:cNvPicPr preferRelativeResize="0"/>
          <p:nvPr/>
        </p:nvPicPr>
        <p:blipFill rotWithShape="1">
          <a:blip r:embed="rId4">
            <a:alphaModFix/>
          </a:blip>
          <a:srcRect/>
          <a:stretch/>
        </p:blipFill>
        <p:spPr>
          <a:xfrm>
            <a:off x="3732144" y="2300811"/>
            <a:ext cx="8300100" cy="6225300"/>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cSld name="Tittel og tekst - Park">
    <p:spTree>
      <p:nvGrpSpPr>
        <p:cNvPr id="1" name="Shape 655"/>
        <p:cNvGrpSpPr/>
        <p:nvPr/>
      </p:nvGrpSpPr>
      <p:grpSpPr>
        <a:xfrm>
          <a:off x="0" y="0"/>
          <a:ext cx="0" cy="0"/>
          <a:chOff x="0" y="0"/>
          <a:chExt cx="0" cy="0"/>
        </a:xfrm>
      </p:grpSpPr>
      <p:sp>
        <p:nvSpPr>
          <p:cNvPr id="656" name="Shape 656"/>
          <p:cNvSpPr txBox="1">
            <a:spLocks noGrp="1"/>
          </p:cNvSpPr>
          <p:nvPr>
            <p:ph type="title"/>
          </p:nvPr>
        </p:nvSpPr>
        <p:spPr>
          <a:xfrm>
            <a:off x="457200" y="274638"/>
            <a:ext cx="8229600" cy="11433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Tahoma"/>
              <a:buNone/>
              <a:defRPr sz="27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657" name="Shape 657"/>
          <p:cNvSpPr txBox="1">
            <a:spLocks noGrp="1"/>
          </p:cNvSpPr>
          <p:nvPr>
            <p:ph type="body" idx="1"/>
          </p:nvPr>
        </p:nvSpPr>
        <p:spPr>
          <a:xfrm>
            <a:off x="457200" y="1600201"/>
            <a:ext cx="8229600" cy="3992400"/>
          </a:xfrm>
          <a:prstGeom prst="rect">
            <a:avLst/>
          </a:prstGeom>
          <a:noFill/>
          <a:ln>
            <a:noFill/>
          </a:ln>
        </p:spPr>
        <p:txBody>
          <a:bodyPr lIns="91425" tIns="91425" rIns="91425" bIns="91425"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658" name="Shape 658"/>
          <p:cNvPicPr preferRelativeResize="0"/>
          <p:nvPr/>
        </p:nvPicPr>
        <p:blipFill rotWithShape="1">
          <a:blip r:embed="rId2">
            <a:alphaModFix/>
          </a:blip>
          <a:srcRect/>
          <a:stretch/>
        </p:blipFill>
        <p:spPr>
          <a:xfrm>
            <a:off x="2086769" y="5428638"/>
            <a:ext cx="6931200" cy="1245300"/>
          </a:xfrm>
          <a:prstGeom prst="rect">
            <a:avLst/>
          </a:prstGeom>
          <a:noFill/>
          <a:ln>
            <a:noFill/>
          </a:ln>
        </p:spPr>
      </p:pic>
      <p:pic>
        <p:nvPicPr>
          <p:cNvPr id="659" name="Shape 659"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Rød">
    <p:bg>
      <p:bgPr>
        <a:solidFill>
          <a:srgbClr val="A43F45"/>
        </a:solidFill>
        <a:effectLst/>
      </p:bgPr>
    </p:bg>
    <p:spTree>
      <p:nvGrpSpPr>
        <p:cNvPr id="1" name="Shape 660"/>
        <p:cNvGrpSpPr/>
        <p:nvPr/>
      </p:nvGrpSpPr>
      <p:grpSpPr>
        <a:xfrm>
          <a:off x="0" y="0"/>
          <a:ext cx="0" cy="0"/>
          <a:chOff x="0" y="0"/>
          <a:chExt cx="0" cy="0"/>
        </a:xfrm>
      </p:grpSpPr>
      <p:sp>
        <p:nvSpPr>
          <p:cNvPr id="661" name="Shape 661"/>
          <p:cNvSpPr txBox="1">
            <a:spLocks noGrp="1"/>
          </p:cNvSpPr>
          <p:nvPr>
            <p:ph type="title"/>
          </p:nvPr>
        </p:nvSpPr>
        <p:spPr>
          <a:xfrm>
            <a:off x="4275175" y="1717485"/>
            <a:ext cx="4411500" cy="1573499"/>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ahoma"/>
              <a:buNone/>
              <a:defRPr sz="2500" b="1" i="0" u="none" strike="noStrike" cap="none">
                <a:solidFill>
                  <a:schemeClr val="lt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662" name="Shape 662"/>
          <p:cNvSpPr txBox="1">
            <a:spLocks noGrp="1"/>
          </p:cNvSpPr>
          <p:nvPr>
            <p:ph type="body" idx="1"/>
          </p:nvPr>
        </p:nvSpPr>
        <p:spPr>
          <a:xfrm>
            <a:off x="4275175" y="3442977"/>
            <a:ext cx="4411500" cy="1845600"/>
          </a:xfrm>
          <a:prstGeom prst="rect">
            <a:avLst/>
          </a:prstGeom>
          <a:noFill/>
          <a:ln>
            <a:noFill/>
          </a:ln>
        </p:spPr>
        <p:txBody>
          <a:bodyPr lIns="91425" tIns="91425" rIns="91425" bIns="91425" anchor="t" anchorCtr="0"/>
          <a:lstStyle>
            <a:lvl1pPr marL="0" marR="0" lvl="0" indent="0" algn="ctr" rtl="0">
              <a:spcBef>
                <a:spcPts val="0"/>
              </a:spcBef>
              <a:buClr>
                <a:schemeClr val="lt1"/>
              </a:buClr>
              <a:buFont typeface="Arial"/>
              <a:buNone/>
              <a:defRPr sz="1700" b="0" i="0" u="none" strike="noStrike" cap="none">
                <a:solidFill>
                  <a:schemeClr val="lt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663" name="Shape 663" descr="Logo_omradeloftet_-03.png"/>
          <p:cNvPicPr preferRelativeResize="0"/>
          <p:nvPr/>
        </p:nvPicPr>
        <p:blipFill rotWithShape="1">
          <a:blip r:embed="rId2">
            <a:alphaModFix/>
          </a:blip>
          <a:srcRect/>
          <a:stretch/>
        </p:blipFill>
        <p:spPr>
          <a:xfrm>
            <a:off x="217487" y="5994741"/>
            <a:ext cx="1592099" cy="733200"/>
          </a:xfrm>
          <a:prstGeom prst="rect">
            <a:avLst/>
          </a:prstGeom>
          <a:noFill/>
          <a:ln>
            <a:noFill/>
          </a:ln>
        </p:spPr>
      </p:pic>
      <p:sp>
        <p:nvSpPr>
          <p:cNvPr id="664" name="Shape 664"/>
          <p:cNvSpPr>
            <a:spLocks noGrp="1"/>
          </p:cNvSpPr>
          <p:nvPr>
            <p:ph type="pic" idx="2"/>
          </p:nvPr>
        </p:nvSpPr>
        <p:spPr>
          <a:xfrm>
            <a:off x="217487" y="1041106"/>
            <a:ext cx="3891000" cy="4500000"/>
          </a:xfrm>
          <a:prstGeom prst="rect">
            <a:avLst/>
          </a:prstGeom>
          <a:noFill/>
          <a:ln>
            <a:noFill/>
          </a:ln>
        </p:spPr>
        <p:txBody>
          <a:bodyPr lIns="91425" tIns="91425" rIns="91425" bIns="91425"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cSld name="Blå">
    <p:bg>
      <p:bgPr>
        <a:solidFill>
          <a:srgbClr val="2898BB"/>
        </a:solidFill>
        <a:effectLst/>
      </p:bgPr>
    </p:bg>
    <p:spTree>
      <p:nvGrpSpPr>
        <p:cNvPr id="1" name="Shape 665"/>
        <p:cNvGrpSpPr/>
        <p:nvPr/>
      </p:nvGrpSpPr>
      <p:grpSpPr>
        <a:xfrm>
          <a:off x="0" y="0"/>
          <a:ext cx="0" cy="0"/>
          <a:chOff x="0" y="0"/>
          <a:chExt cx="0" cy="0"/>
        </a:xfrm>
      </p:grpSpPr>
      <p:sp>
        <p:nvSpPr>
          <p:cNvPr id="666" name="Shape 666"/>
          <p:cNvSpPr txBox="1">
            <a:spLocks noGrp="1"/>
          </p:cNvSpPr>
          <p:nvPr>
            <p:ph type="title"/>
          </p:nvPr>
        </p:nvSpPr>
        <p:spPr>
          <a:xfrm>
            <a:off x="4275175" y="1717485"/>
            <a:ext cx="4411500" cy="1573499"/>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ahoma"/>
              <a:buNone/>
              <a:defRPr sz="2500" b="1" i="0" u="none" strike="noStrike" cap="none">
                <a:solidFill>
                  <a:schemeClr val="lt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667" name="Shape 667"/>
          <p:cNvSpPr txBox="1">
            <a:spLocks noGrp="1"/>
          </p:cNvSpPr>
          <p:nvPr>
            <p:ph type="body" idx="1"/>
          </p:nvPr>
        </p:nvSpPr>
        <p:spPr>
          <a:xfrm>
            <a:off x="4275175" y="3442977"/>
            <a:ext cx="4411500" cy="1845600"/>
          </a:xfrm>
          <a:prstGeom prst="rect">
            <a:avLst/>
          </a:prstGeom>
          <a:noFill/>
          <a:ln>
            <a:noFill/>
          </a:ln>
        </p:spPr>
        <p:txBody>
          <a:bodyPr lIns="91425" tIns="91425" rIns="91425" bIns="91425" anchor="t" anchorCtr="0"/>
          <a:lstStyle>
            <a:lvl1pPr marL="0" marR="0" lvl="0" indent="0" algn="ctr" rtl="0">
              <a:spcBef>
                <a:spcPts val="0"/>
              </a:spcBef>
              <a:buClr>
                <a:schemeClr val="lt1"/>
              </a:buClr>
              <a:buFont typeface="Arial"/>
              <a:buNone/>
              <a:defRPr sz="1700" b="0" i="0" u="none" strike="noStrike" cap="none">
                <a:solidFill>
                  <a:schemeClr val="lt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668" name="Shape 668"/>
          <p:cNvSpPr>
            <a:spLocks noGrp="1"/>
          </p:cNvSpPr>
          <p:nvPr>
            <p:ph type="pic" idx="2"/>
          </p:nvPr>
        </p:nvSpPr>
        <p:spPr>
          <a:xfrm>
            <a:off x="217487" y="1041106"/>
            <a:ext cx="3891000" cy="4500000"/>
          </a:xfrm>
          <a:prstGeom prst="rect">
            <a:avLst/>
          </a:prstGeom>
          <a:noFill/>
          <a:ln>
            <a:noFill/>
          </a:ln>
        </p:spPr>
        <p:txBody>
          <a:bodyPr lIns="91425" tIns="91425" rIns="91425" bIns="91425"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669" name="Shape 669" descr="Logo_omradeloftet_-03.png"/>
          <p:cNvPicPr preferRelativeResize="0"/>
          <p:nvPr/>
        </p:nvPicPr>
        <p:blipFill rotWithShape="1">
          <a:blip r:embed="rId2">
            <a:alphaModFix/>
          </a:blip>
          <a:srcRect/>
          <a:stretch/>
        </p:blipFill>
        <p:spPr>
          <a:xfrm>
            <a:off x="217487" y="5994741"/>
            <a:ext cx="1592099" cy="733200"/>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cSld name="Tittel og tekst - Cafe">
    <p:spTree>
      <p:nvGrpSpPr>
        <p:cNvPr id="1" name="Shape 670"/>
        <p:cNvGrpSpPr/>
        <p:nvPr/>
      </p:nvGrpSpPr>
      <p:grpSpPr>
        <a:xfrm>
          <a:off x="0" y="0"/>
          <a:ext cx="0" cy="0"/>
          <a:chOff x="0" y="0"/>
          <a:chExt cx="0" cy="0"/>
        </a:xfrm>
      </p:grpSpPr>
      <p:pic>
        <p:nvPicPr>
          <p:cNvPr id="671" name="Shape 671" descr="Bunn_powerpoint-02.png"/>
          <p:cNvPicPr preferRelativeResize="0"/>
          <p:nvPr/>
        </p:nvPicPr>
        <p:blipFill rotWithShape="1">
          <a:blip r:embed="rId2">
            <a:alphaModFix amt="30000"/>
          </a:blip>
          <a:srcRect/>
          <a:stretch/>
        </p:blipFill>
        <p:spPr>
          <a:xfrm>
            <a:off x="1777885" y="4878241"/>
            <a:ext cx="7366200" cy="1883100"/>
          </a:xfrm>
          <a:prstGeom prst="rect">
            <a:avLst/>
          </a:prstGeom>
          <a:noFill/>
          <a:ln>
            <a:noFill/>
          </a:ln>
        </p:spPr>
      </p:pic>
      <p:sp>
        <p:nvSpPr>
          <p:cNvPr id="672" name="Shape 672"/>
          <p:cNvSpPr txBox="1">
            <a:spLocks noGrp="1"/>
          </p:cNvSpPr>
          <p:nvPr>
            <p:ph type="title"/>
          </p:nvPr>
        </p:nvSpPr>
        <p:spPr>
          <a:xfrm>
            <a:off x="457200" y="274638"/>
            <a:ext cx="8229600" cy="11433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Tahoma"/>
              <a:buNone/>
              <a:defRPr sz="27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673" name="Shape 673"/>
          <p:cNvSpPr txBox="1">
            <a:spLocks noGrp="1"/>
          </p:cNvSpPr>
          <p:nvPr>
            <p:ph type="body" idx="1"/>
          </p:nvPr>
        </p:nvSpPr>
        <p:spPr>
          <a:xfrm>
            <a:off x="457200" y="1600201"/>
            <a:ext cx="8229600" cy="3992400"/>
          </a:xfrm>
          <a:prstGeom prst="rect">
            <a:avLst/>
          </a:prstGeom>
          <a:noFill/>
          <a:ln>
            <a:noFill/>
          </a:ln>
        </p:spPr>
        <p:txBody>
          <a:bodyPr lIns="91425" tIns="91425" rIns="91425" bIns="91425"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674" name="Shape 674"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cSld name="To innholdsdeler">
    <p:spTree>
      <p:nvGrpSpPr>
        <p:cNvPr id="1" name="Shape 675"/>
        <p:cNvGrpSpPr/>
        <p:nvPr/>
      </p:nvGrpSpPr>
      <p:grpSpPr>
        <a:xfrm>
          <a:off x="0" y="0"/>
          <a:ext cx="0" cy="0"/>
          <a:chOff x="0" y="0"/>
          <a:chExt cx="0" cy="0"/>
        </a:xfrm>
      </p:grpSpPr>
      <p:sp>
        <p:nvSpPr>
          <p:cNvPr id="676" name="Shape 676"/>
          <p:cNvSpPr txBox="1">
            <a:spLocks noGrp="1"/>
          </p:cNvSpPr>
          <p:nvPr>
            <p:ph type="title"/>
          </p:nvPr>
        </p:nvSpPr>
        <p:spPr>
          <a:xfrm>
            <a:off x="457200" y="274638"/>
            <a:ext cx="8229600" cy="11433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Tahoma"/>
              <a:buNone/>
              <a:defRPr sz="27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677" name="Shape 677"/>
          <p:cNvSpPr txBox="1">
            <a:spLocks noGrp="1"/>
          </p:cNvSpPr>
          <p:nvPr>
            <p:ph type="body" idx="1"/>
          </p:nvPr>
        </p:nvSpPr>
        <p:spPr>
          <a:xfrm>
            <a:off x="1980000" y="1620000"/>
            <a:ext cx="3348000" cy="4878300"/>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Georgia"/>
                <a:ea typeface="Georgia"/>
                <a:cs typeface="Georgia"/>
                <a:sym typeface="Georgia"/>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Georgia"/>
                <a:ea typeface="Georgia"/>
                <a:cs typeface="Georgia"/>
                <a:sym typeface="Georgia"/>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678" name="Shape 678"/>
          <p:cNvSpPr txBox="1">
            <a:spLocks noGrp="1"/>
          </p:cNvSpPr>
          <p:nvPr>
            <p:ph type="body" idx="2"/>
          </p:nvPr>
        </p:nvSpPr>
        <p:spPr>
          <a:xfrm>
            <a:off x="5580000" y="1620000"/>
            <a:ext cx="3420000" cy="4860000"/>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Georgia"/>
                <a:ea typeface="Georgia"/>
                <a:cs typeface="Georgia"/>
                <a:sym typeface="Georgia"/>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Georgia"/>
                <a:ea typeface="Georgia"/>
                <a:cs typeface="Georgia"/>
                <a:sym typeface="Georgia"/>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679" name="Shape 679"/>
          <p:cNvSpPr txBox="1">
            <a:spLocks noGrp="1"/>
          </p:cNvSpPr>
          <p:nvPr>
            <p:ph type="dt" idx="10"/>
          </p:nvPr>
        </p:nvSpPr>
        <p:spPr>
          <a:xfrm>
            <a:off x="1944688" y="6623049"/>
            <a:ext cx="1066800" cy="196800"/>
          </a:xfrm>
          <a:prstGeom prst="rect">
            <a:avLst/>
          </a:prstGeom>
          <a:noFill/>
          <a:ln>
            <a:noFill/>
          </a:ln>
        </p:spPr>
        <p:txBody>
          <a:bodyPr lIns="91425" tIns="91425" rIns="91425" bIns="91425" anchor="t" anchorCtr="0"/>
          <a:lstStyle>
            <a:lvl1pPr marL="0" marR="0" lvl="0" indent="0" algn="l" rtl="0">
              <a:spcBef>
                <a:spcPts val="0"/>
              </a:spcBef>
              <a:buNone/>
              <a:defRPr sz="1800">
                <a:solidFill>
                  <a:schemeClr val="dk1"/>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680" name="Shape 680"/>
          <p:cNvSpPr txBox="1">
            <a:spLocks noGrp="1"/>
          </p:cNvSpPr>
          <p:nvPr>
            <p:ph type="ftr" idx="11"/>
          </p:nvPr>
        </p:nvSpPr>
        <p:spPr>
          <a:xfrm>
            <a:off x="3098800" y="6621464"/>
            <a:ext cx="5170500" cy="198300"/>
          </a:xfrm>
          <a:prstGeom prst="rect">
            <a:avLst/>
          </a:prstGeom>
          <a:noFill/>
          <a:ln>
            <a:noFill/>
          </a:ln>
        </p:spPr>
        <p:txBody>
          <a:bodyPr lIns="91425" tIns="91425" rIns="91425" bIns="91425" anchor="t" anchorCtr="0"/>
          <a:lstStyle>
            <a:lvl1pPr marL="0" marR="0" lvl="0" indent="0" algn="l" rtl="0">
              <a:spcBef>
                <a:spcPts val="0"/>
              </a:spcBef>
              <a:buNone/>
              <a:defRPr sz="1800">
                <a:solidFill>
                  <a:schemeClr val="dk1"/>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681" name="Shape 681"/>
          <p:cNvSpPr txBox="1">
            <a:spLocks noGrp="1"/>
          </p:cNvSpPr>
          <p:nvPr>
            <p:ph type="sldNum" idx="12"/>
          </p:nvPr>
        </p:nvSpPr>
        <p:spPr>
          <a:xfrm>
            <a:off x="8423275" y="6623049"/>
            <a:ext cx="612900" cy="196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fld id="{00000000-1234-1234-1234-123412341234}" type="slidenum">
              <a:rPr lang="en-US" sz="1800">
                <a:solidFill>
                  <a:schemeClr val="dk1"/>
                </a:solidFill>
                <a:latin typeface="Georgia"/>
                <a:ea typeface="Georgia"/>
                <a:cs typeface="Georgia"/>
                <a:sym typeface="Georgia"/>
              </a:rPr>
              <a:t>‹#›</a:t>
            </a:fld>
            <a:endParaRPr lang="en-US" sz="1800">
              <a:solidFill>
                <a:schemeClr val="dk1"/>
              </a:solidFill>
              <a:latin typeface="Georgia"/>
              <a:ea typeface="Georgia"/>
              <a:cs typeface="Georgia"/>
              <a:sym typeface="Georgia"/>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cSld name="Tittelside">
    <p:spTree>
      <p:nvGrpSpPr>
        <p:cNvPr id="1" name="Shape 682"/>
        <p:cNvGrpSpPr/>
        <p:nvPr/>
      </p:nvGrpSpPr>
      <p:grpSpPr>
        <a:xfrm>
          <a:off x="0" y="0"/>
          <a:ext cx="0" cy="0"/>
          <a:chOff x="0" y="0"/>
          <a:chExt cx="0" cy="0"/>
        </a:xfrm>
      </p:grpSpPr>
      <p:sp>
        <p:nvSpPr>
          <p:cNvPr id="683" name="Shape 683"/>
          <p:cNvSpPr txBox="1">
            <a:spLocks noGrp="1"/>
          </p:cNvSpPr>
          <p:nvPr>
            <p:ph type="ctrTitle"/>
          </p:nvPr>
        </p:nvSpPr>
        <p:spPr>
          <a:xfrm>
            <a:off x="685800" y="2130425"/>
            <a:ext cx="7772400" cy="1469999"/>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Tahoma"/>
              <a:buNone/>
              <a:defRPr sz="27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684" name="Shape 684"/>
          <p:cNvSpPr txBox="1">
            <a:spLocks noGrp="1"/>
          </p:cNvSpPr>
          <p:nvPr>
            <p:ph type="subTitle" idx="1"/>
          </p:nvPr>
        </p:nvSpPr>
        <p:spPr>
          <a:xfrm>
            <a:off x="1371600" y="3886200"/>
            <a:ext cx="6400800" cy="1752300"/>
          </a:xfrm>
          <a:prstGeom prst="rect">
            <a:avLst/>
          </a:prstGeom>
          <a:noFill/>
          <a:ln>
            <a:noFill/>
          </a:ln>
        </p:spPr>
        <p:txBody>
          <a:bodyPr lIns="91425" tIns="91425" rIns="91425" bIns="91425" anchor="t" anchorCtr="0"/>
          <a:lstStyle>
            <a:lvl1pPr marL="0" marR="0" lvl="0" indent="0" algn="ctr" rtl="0">
              <a:spcBef>
                <a:spcPts val="400"/>
              </a:spcBef>
              <a:buClr>
                <a:srgbClr val="888888"/>
              </a:buClr>
              <a:buFont typeface="Arial"/>
              <a:buNone/>
              <a:defRPr sz="2000" b="0" i="0" u="none" strike="noStrike" cap="none">
                <a:solidFill>
                  <a:srgbClr val="888888"/>
                </a:solidFill>
                <a:latin typeface="Georgia"/>
                <a:ea typeface="Georgia"/>
                <a:cs typeface="Georgia"/>
                <a:sym typeface="Georgia"/>
              </a:defRPr>
            </a:lvl1pPr>
            <a:lvl2pPr marL="457200" marR="0" lvl="1" indent="0" algn="ctr" rtl="0">
              <a:spcBef>
                <a:spcPts val="360"/>
              </a:spcBef>
              <a:buClr>
                <a:srgbClr val="888888"/>
              </a:buClr>
              <a:buFont typeface="Arial"/>
              <a:buNone/>
              <a:defRPr sz="1800" b="0" i="0" u="none" strike="noStrike" cap="none">
                <a:solidFill>
                  <a:srgbClr val="888888"/>
                </a:solidFill>
                <a:latin typeface="Georgia"/>
                <a:ea typeface="Georgia"/>
                <a:cs typeface="Georgia"/>
                <a:sym typeface="Georgia"/>
              </a:defRPr>
            </a:lvl2pPr>
            <a:lvl3pPr marL="914400" marR="0" lvl="2" indent="0" algn="ctr" rtl="0">
              <a:spcBef>
                <a:spcPts val="360"/>
              </a:spcBef>
              <a:buClr>
                <a:srgbClr val="888888"/>
              </a:buClr>
              <a:buFont typeface="Arial"/>
              <a:buNone/>
              <a:defRPr sz="1800" b="0" i="0" u="none" strike="noStrike" cap="none">
                <a:solidFill>
                  <a:srgbClr val="888888"/>
                </a:solidFill>
                <a:latin typeface="Georgia"/>
                <a:ea typeface="Georgia"/>
                <a:cs typeface="Georgia"/>
                <a:sym typeface="Georgia"/>
              </a:defRPr>
            </a:lvl3pPr>
            <a:lvl4pPr marL="1371600" marR="0" lvl="3" indent="0" algn="ctr" rtl="0">
              <a:spcBef>
                <a:spcPts val="320"/>
              </a:spcBef>
              <a:buClr>
                <a:srgbClr val="888888"/>
              </a:buClr>
              <a:buFont typeface="Arial"/>
              <a:buNone/>
              <a:defRPr sz="1600" b="0" i="0" u="none" strike="noStrike" cap="none">
                <a:solidFill>
                  <a:srgbClr val="888888"/>
                </a:solidFill>
                <a:latin typeface="Georgia"/>
                <a:ea typeface="Georgia"/>
                <a:cs typeface="Georgia"/>
                <a:sym typeface="Georgia"/>
              </a:defRPr>
            </a:lvl4pPr>
            <a:lvl5pPr marL="1828800" marR="0" lvl="4" indent="0" algn="ctr" rtl="0">
              <a:spcBef>
                <a:spcPts val="320"/>
              </a:spcBef>
              <a:buClr>
                <a:srgbClr val="888888"/>
              </a:buClr>
              <a:buFont typeface="Arial"/>
              <a:buNone/>
              <a:defRPr sz="1600" b="0" i="0" u="none" strike="noStrike" cap="none">
                <a:solidFill>
                  <a:srgbClr val="888888"/>
                </a:solidFill>
                <a:latin typeface="Georgia"/>
                <a:ea typeface="Georgia"/>
                <a:cs typeface="Georgia"/>
                <a:sym typeface="Georgia"/>
              </a:defRPr>
            </a:lvl5pPr>
            <a:lvl6pPr marL="2286000" marR="0" lvl="5" indent="0" algn="ctr" rtl="0">
              <a:spcBef>
                <a:spcPts val="400"/>
              </a:spcBef>
              <a:buClr>
                <a:srgbClr val="888888"/>
              </a:buClr>
              <a:buFont typeface="Arial"/>
              <a:buNone/>
              <a:defRPr sz="2000" b="0" i="0" u="none" strike="noStrike" cap="none">
                <a:solidFill>
                  <a:srgbClr val="888888"/>
                </a:solidFill>
                <a:latin typeface="Georgia"/>
                <a:ea typeface="Georgia"/>
                <a:cs typeface="Georgia"/>
                <a:sym typeface="Georgia"/>
              </a:defRPr>
            </a:lvl6pPr>
            <a:lvl7pPr marL="2743200" marR="0" lvl="6" indent="0" algn="ctr" rtl="0">
              <a:spcBef>
                <a:spcPts val="400"/>
              </a:spcBef>
              <a:buClr>
                <a:srgbClr val="888888"/>
              </a:buClr>
              <a:buFont typeface="Arial"/>
              <a:buNone/>
              <a:defRPr sz="2000" b="0" i="0" u="none" strike="noStrike" cap="none">
                <a:solidFill>
                  <a:srgbClr val="888888"/>
                </a:solidFill>
                <a:latin typeface="Georgia"/>
                <a:ea typeface="Georgia"/>
                <a:cs typeface="Georgia"/>
                <a:sym typeface="Georgia"/>
              </a:defRPr>
            </a:lvl7pPr>
            <a:lvl8pPr marL="3200400" marR="0" lvl="7" indent="0" algn="ctr" rtl="0">
              <a:spcBef>
                <a:spcPts val="400"/>
              </a:spcBef>
              <a:buClr>
                <a:srgbClr val="888888"/>
              </a:buClr>
              <a:buFont typeface="Arial"/>
              <a:buNone/>
              <a:defRPr sz="2000" b="0" i="0" u="none" strike="noStrike" cap="none">
                <a:solidFill>
                  <a:srgbClr val="888888"/>
                </a:solidFill>
                <a:latin typeface="Georgia"/>
                <a:ea typeface="Georgia"/>
                <a:cs typeface="Georgia"/>
                <a:sym typeface="Georgia"/>
              </a:defRPr>
            </a:lvl8pPr>
            <a:lvl9pPr marL="3657600" marR="0" lvl="8" indent="0" algn="ctr" rtl="0">
              <a:spcBef>
                <a:spcPts val="400"/>
              </a:spcBef>
              <a:buClr>
                <a:srgbClr val="888888"/>
              </a:buClr>
              <a:buFont typeface="Arial"/>
              <a:buNone/>
              <a:defRPr sz="2000" b="0" i="0" u="none" strike="noStrike" cap="none">
                <a:solidFill>
                  <a:srgbClr val="888888"/>
                </a:solidFill>
                <a:latin typeface="Georgia"/>
                <a:ea typeface="Georgia"/>
                <a:cs typeface="Georgia"/>
                <a:sym typeface="Georgia"/>
              </a:defRPr>
            </a:lvl9pPr>
          </a:lstStyle>
          <a:p>
            <a:endParaRPr/>
          </a:p>
        </p:txBody>
      </p:sp>
      <p:pic>
        <p:nvPicPr>
          <p:cNvPr id="685" name="Shape 685"/>
          <p:cNvPicPr preferRelativeResize="0"/>
          <p:nvPr/>
        </p:nvPicPr>
        <p:blipFill rotWithShape="1">
          <a:blip r:embed="rId2">
            <a:alphaModFix/>
          </a:blip>
          <a:srcRect/>
          <a:stretch/>
        </p:blipFill>
        <p:spPr>
          <a:xfrm>
            <a:off x="2086769" y="5428638"/>
            <a:ext cx="6931200" cy="1245300"/>
          </a:xfrm>
          <a:prstGeom prst="rect">
            <a:avLst/>
          </a:prstGeom>
          <a:noFill/>
          <a:ln>
            <a:noFill/>
          </a:ln>
        </p:spPr>
      </p:pic>
      <p:pic>
        <p:nvPicPr>
          <p:cNvPr id="686" name="Shape 686"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Tittel og tekst - Ungdom">
    <p:spTree>
      <p:nvGrpSpPr>
        <p:cNvPr id="1" name="Shape 687"/>
        <p:cNvGrpSpPr/>
        <p:nvPr/>
      </p:nvGrpSpPr>
      <p:grpSpPr>
        <a:xfrm>
          <a:off x="0" y="0"/>
          <a:ext cx="0" cy="0"/>
          <a:chOff x="0" y="0"/>
          <a:chExt cx="0" cy="0"/>
        </a:xfrm>
      </p:grpSpPr>
      <p:pic>
        <p:nvPicPr>
          <p:cNvPr id="688" name="Shape 688" descr="Bunn_powerpoint-03.png"/>
          <p:cNvPicPr preferRelativeResize="0"/>
          <p:nvPr/>
        </p:nvPicPr>
        <p:blipFill rotWithShape="1">
          <a:blip r:embed="rId2">
            <a:alphaModFix amt="30000"/>
          </a:blip>
          <a:srcRect/>
          <a:stretch/>
        </p:blipFill>
        <p:spPr>
          <a:xfrm>
            <a:off x="1783403" y="4869477"/>
            <a:ext cx="7360500" cy="1890900"/>
          </a:xfrm>
          <a:prstGeom prst="rect">
            <a:avLst/>
          </a:prstGeom>
          <a:noFill/>
          <a:ln>
            <a:noFill/>
          </a:ln>
        </p:spPr>
      </p:pic>
      <p:sp>
        <p:nvSpPr>
          <p:cNvPr id="689" name="Shape 689"/>
          <p:cNvSpPr txBox="1">
            <a:spLocks noGrp="1"/>
          </p:cNvSpPr>
          <p:nvPr>
            <p:ph type="title"/>
          </p:nvPr>
        </p:nvSpPr>
        <p:spPr>
          <a:xfrm>
            <a:off x="457200" y="274638"/>
            <a:ext cx="8229600" cy="11433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Tahoma"/>
              <a:buNone/>
              <a:defRPr sz="27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690" name="Shape 690"/>
          <p:cNvSpPr txBox="1">
            <a:spLocks noGrp="1"/>
          </p:cNvSpPr>
          <p:nvPr>
            <p:ph type="body" idx="1"/>
          </p:nvPr>
        </p:nvSpPr>
        <p:spPr>
          <a:xfrm>
            <a:off x="457200" y="1600201"/>
            <a:ext cx="8229600" cy="3992400"/>
          </a:xfrm>
          <a:prstGeom prst="rect">
            <a:avLst/>
          </a:prstGeom>
          <a:noFill/>
          <a:ln>
            <a:noFill/>
          </a:ln>
        </p:spPr>
        <p:txBody>
          <a:bodyPr lIns="91425" tIns="91425" rIns="91425" bIns="91425"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691" name="Shape 691"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cSld name="Tittel og tekst - Butikk">
    <p:spTree>
      <p:nvGrpSpPr>
        <p:cNvPr id="1" name="Shape 692"/>
        <p:cNvGrpSpPr/>
        <p:nvPr/>
      </p:nvGrpSpPr>
      <p:grpSpPr>
        <a:xfrm>
          <a:off x="0" y="0"/>
          <a:ext cx="0" cy="0"/>
          <a:chOff x="0" y="0"/>
          <a:chExt cx="0" cy="0"/>
        </a:xfrm>
      </p:grpSpPr>
      <p:pic>
        <p:nvPicPr>
          <p:cNvPr id="693" name="Shape 693" descr="Bunn_powerpoint-04.png"/>
          <p:cNvPicPr preferRelativeResize="0"/>
          <p:nvPr/>
        </p:nvPicPr>
        <p:blipFill rotWithShape="1">
          <a:blip r:embed="rId2">
            <a:alphaModFix amt="30000"/>
          </a:blip>
          <a:srcRect/>
          <a:stretch/>
        </p:blipFill>
        <p:spPr>
          <a:xfrm>
            <a:off x="1783402" y="4869477"/>
            <a:ext cx="7360500" cy="1890900"/>
          </a:xfrm>
          <a:prstGeom prst="rect">
            <a:avLst/>
          </a:prstGeom>
          <a:noFill/>
          <a:ln>
            <a:noFill/>
          </a:ln>
        </p:spPr>
      </p:pic>
      <p:sp>
        <p:nvSpPr>
          <p:cNvPr id="694" name="Shape 694"/>
          <p:cNvSpPr txBox="1">
            <a:spLocks noGrp="1"/>
          </p:cNvSpPr>
          <p:nvPr>
            <p:ph type="title"/>
          </p:nvPr>
        </p:nvSpPr>
        <p:spPr>
          <a:xfrm>
            <a:off x="457200" y="274638"/>
            <a:ext cx="8229600" cy="11433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Tahoma"/>
              <a:buNone/>
              <a:defRPr sz="27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695" name="Shape 695"/>
          <p:cNvSpPr txBox="1">
            <a:spLocks noGrp="1"/>
          </p:cNvSpPr>
          <p:nvPr>
            <p:ph type="body" idx="1"/>
          </p:nvPr>
        </p:nvSpPr>
        <p:spPr>
          <a:xfrm>
            <a:off x="457200" y="1600201"/>
            <a:ext cx="8229600" cy="3992400"/>
          </a:xfrm>
          <a:prstGeom prst="rect">
            <a:avLst/>
          </a:prstGeom>
          <a:noFill/>
          <a:ln>
            <a:noFill/>
          </a:ln>
        </p:spPr>
        <p:txBody>
          <a:bodyPr lIns="91425" tIns="91425" rIns="91425" bIns="91425"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696" name="Shape 696"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cSld name="Kapittelinndeling">
    <p:spTree>
      <p:nvGrpSpPr>
        <p:cNvPr id="1" name="Shape 697"/>
        <p:cNvGrpSpPr/>
        <p:nvPr/>
      </p:nvGrpSpPr>
      <p:grpSpPr>
        <a:xfrm>
          <a:off x="0" y="0"/>
          <a:ext cx="0" cy="0"/>
          <a:chOff x="0" y="0"/>
          <a:chExt cx="0" cy="0"/>
        </a:xfrm>
      </p:grpSpPr>
      <p:sp>
        <p:nvSpPr>
          <p:cNvPr id="698" name="Shape 698"/>
          <p:cNvSpPr txBox="1">
            <a:spLocks noGrp="1"/>
          </p:cNvSpPr>
          <p:nvPr>
            <p:ph type="title"/>
          </p:nvPr>
        </p:nvSpPr>
        <p:spPr>
          <a:xfrm>
            <a:off x="722312" y="3687466"/>
            <a:ext cx="7772400" cy="13620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Tahoma"/>
              <a:buNone/>
              <a:defRPr sz="40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699" name="Shape 699"/>
          <p:cNvSpPr txBox="1">
            <a:spLocks noGrp="1"/>
          </p:cNvSpPr>
          <p:nvPr>
            <p:ph type="body" idx="1"/>
          </p:nvPr>
        </p:nvSpPr>
        <p:spPr>
          <a:xfrm>
            <a:off x="722312" y="2156620"/>
            <a:ext cx="7772400" cy="1500000"/>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Georgia"/>
                <a:ea typeface="Georgia"/>
                <a:cs typeface="Georgia"/>
                <a:sym typeface="Georgia"/>
              </a:defRPr>
            </a:lvl1pPr>
            <a:lvl2pPr marL="457200" marR="0" lvl="1" indent="0" algn="l" rtl="0">
              <a:spcBef>
                <a:spcPts val="360"/>
              </a:spcBef>
              <a:buClr>
                <a:srgbClr val="888888"/>
              </a:buClr>
              <a:buFont typeface="Arial"/>
              <a:buNone/>
              <a:defRPr sz="1800" b="0" i="0" u="none" strike="noStrike" cap="none">
                <a:solidFill>
                  <a:srgbClr val="888888"/>
                </a:solidFill>
                <a:latin typeface="Georgia"/>
                <a:ea typeface="Georgia"/>
                <a:cs typeface="Georgia"/>
                <a:sym typeface="Georgia"/>
              </a:defRPr>
            </a:lvl2pPr>
            <a:lvl3pPr marL="914400" marR="0" lvl="2" indent="0" algn="l" rtl="0">
              <a:spcBef>
                <a:spcPts val="320"/>
              </a:spcBef>
              <a:buClr>
                <a:srgbClr val="888888"/>
              </a:buClr>
              <a:buFont typeface="Arial"/>
              <a:buNone/>
              <a:defRPr sz="1600" b="0" i="0" u="none" strike="noStrike" cap="none">
                <a:solidFill>
                  <a:srgbClr val="888888"/>
                </a:solidFill>
                <a:latin typeface="Georgia"/>
                <a:ea typeface="Georgia"/>
                <a:cs typeface="Georgia"/>
                <a:sym typeface="Georgia"/>
              </a:defRPr>
            </a:lvl3pPr>
            <a:lvl4pPr marL="1371600" marR="0" lvl="3" indent="0" algn="l" rtl="0">
              <a:spcBef>
                <a:spcPts val="280"/>
              </a:spcBef>
              <a:buClr>
                <a:srgbClr val="888888"/>
              </a:buClr>
              <a:buFont typeface="Arial"/>
              <a:buNone/>
              <a:defRPr sz="1400" b="0" i="0" u="none" strike="noStrike" cap="none">
                <a:solidFill>
                  <a:srgbClr val="888888"/>
                </a:solidFill>
                <a:latin typeface="Georgia"/>
                <a:ea typeface="Georgia"/>
                <a:cs typeface="Georgia"/>
                <a:sym typeface="Georgia"/>
              </a:defRPr>
            </a:lvl4pPr>
            <a:lvl5pPr marL="1828800" marR="0" lvl="4" indent="0" algn="l" rtl="0">
              <a:spcBef>
                <a:spcPts val="280"/>
              </a:spcBef>
              <a:buClr>
                <a:srgbClr val="888888"/>
              </a:buClr>
              <a:buFont typeface="Arial"/>
              <a:buNone/>
              <a:defRPr sz="1400" b="0" i="0" u="none" strike="noStrike" cap="none">
                <a:solidFill>
                  <a:srgbClr val="888888"/>
                </a:solidFill>
                <a:latin typeface="Georgia"/>
                <a:ea typeface="Georgia"/>
                <a:cs typeface="Georgia"/>
                <a:sym typeface="Georgia"/>
              </a:defRPr>
            </a:lvl5pPr>
            <a:lvl6pPr marL="2286000" marR="0" lvl="5" indent="0" algn="l" rtl="0">
              <a:spcBef>
                <a:spcPts val="280"/>
              </a:spcBef>
              <a:buClr>
                <a:srgbClr val="888888"/>
              </a:buClr>
              <a:buFont typeface="Arial"/>
              <a:buNone/>
              <a:defRPr sz="1400" b="0" i="0" u="none" strike="noStrike" cap="none">
                <a:solidFill>
                  <a:srgbClr val="888888"/>
                </a:solidFill>
                <a:latin typeface="Georgia"/>
                <a:ea typeface="Georgia"/>
                <a:cs typeface="Georgia"/>
                <a:sym typeface="Georgia"/>
              </a:defRPr>
            </a:lvl6pPr>
            <a:lvl7pPr marL="2743200" marR="0" lvl="6" indent="0" algn="l" rtl="0">
              <a:spcBef>
                <a:spcPts val="280"/>
              </a:spcBef>
              <a:buClr>
                <a:srgbClr val="888888"/>
              </a:buClr>
              <a:buFont typeface="Arial"/>
              <a:buNone/>
              <a:defRPr sz="1400" b="0" i="0" u="none" strike="noStrike" cap="none">
                <a:solidFill>
                  <a:srgbClr val="888888"/>
                </a:solidFill>
                <a:latin typeface="Georgia"/>
                <a:ea typeface="Georgia"/>
                <a:cs typeface="Georgia"/>
                <a:sym typeface="Georgia"/>
              </a:defRPr>
            </a:lvl7pPr>
            <a:lvl8pPr marL="3200400" marR="0" lvl="7" indent="0" algn="l" rtl="0">
              <a:spcBef>
                <a:spcPts val="280"/>
              </a:spcBef>
              <a:buClr>
                <a:srgbClr val="888888"/>
              </a:buClr>
              <a:buFont typeface="Arial"/>
              <a:buNone/>
              <a:defRPr sz="1400" b="0" i="0" u="none" strike="noStrike" cap="none">
                <a:solidFill>
                  <a:srgbClr val="888888"/>
                </a:solidFill>
                <a:latin typeface="Georgia"/>
                <a:ea typeface="Georgia"/>
                <a:cs typeface="Georgia"/>
                <a:sym typeface="Georgia"/>
              </a:defRPr>
            </a:lvl8pPr>
            <a:lvl9pPr marL="3657600" marR="0" lvl="8" indent="0" algn="l" rtl="0">
              <a:spcBef>
                <a:spcPts val="280"/>
              </a:spcBef>
              <a:buClr>
                <a:srgbClr val="888888"/>
              </a:buClr>
              <a:buFont typeface="Arial"/>
              <a:buNone/>
              <a:defRPr sz="1400" b="0" i="0" u="none" strike="noStrike" cap="none">
                <a:solidFill>
                  <a:srgbClr val="888888"/>
                </a:solidFill>
                <a:latin typeface="Georgia"/>
                <a:ea typeface="Georgia"/>
                <a:cs typeface="Georgia"/>
                <a:sym typeface="Georgia"/>
              </a:defRPr>
            </a:lvl9pPr>
          </a:lstStyle>
          <a:p>
            <a:endParaRPr/>
          </a:p>
        </p:txBody>
      </p:sp>
      <p:pic>
        <p:nvPicPr>
          <p:cNvPr id="700" name="Shape 700"/>
          <p:cNvPicPr preferRelativeResize="0"/>
          <p:nvPr/>
        </p:nvPicPr>
        <p:blipFill rotWithShape="1">
          <a:blip r:embed="rId2">
            <a:alphaModFix/>
          </a:blip>
          <a:srcRect/>
          <a:stretch/>
        </p:blipFill>
        <p:spPr>
          <a:xfrm>
            <a:off x="2086769" y="5428638"/>
            <a:ext cx="6931200" cy="1245300"/>
          </a:xfrm>
          <a:prstGeom prst="rect">
            <a:avLst/>
          </a:prstGeom>
          <a:noFill/>
          <a:ln>
            <a:noFill/>
          </a:ln>
        </p:spPr>
      </p:pic>
      <p:pic>
        <p:nvPicPr>
          <p:cNvPr id="701" name="Shape 701"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lå">
    <p:bg>
      <p:bgPr>
        <a:solidFill>
          <a:srgbClr val="2898BB"/>
        </a:solidFill>
        <a:effectLst/>
      </p:bgPr>
    </p:bg>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4275175" y="1717485"/>
            <a:ext cx="4411500" cy="1573499"/>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ahoma"/>
              <a:buNone/>
              <a:defRPr sz="2500" b="1" i="0" u="none" strike="noStrike" cap="none">
                <a:solidFill>
                  <a:schemeClr val="lt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95" name="Shape 95"/>
          <p:cNvSpPr txBox="1">
            <a:spLocks noGrp="1"/>
          </p:cNvSpPr>
          <p:nvPr>
            <p:ph type="body" idx="1"/>
          </p:nvPr>
        </p:nvSpPr>
        <p:spPr>
          <a:xfrm>
            <a:off x="4275175" y="3442977"/>
            <a:ext cx="4411500" cy="1845600"/>
          </a:xfrm>
          <a:prstGeom prst="rect">
            <a:avLst/>
          </a:prstGeom>
          <a:noFill/>
          <a:ln>
            <a:noFill/>
          </a:ln>
        </p:spPr>
        <p:txBody>
          <a:bodyPr lIns="91425" tIns="91425" rIns="91425" bIns="91425" anchor="t" anchorCtr="0"/>
          <a:lstStyle>
            <a:lvl1pPr marL="0" marR="0" lvl="0" indent="0" algn="ctr" rtl="0">
              <a:spcBef>
                <a:spcPts val="0"/>
              </a:spcBef>
              <a:buClr>
                <a:schemeClr val="lt1"/>
              </a:buClr>
              <a:buFont typeface="Arial"/>
              <a:buNone/>
              <a:defRPr sz="1700" b="0" i="0" u="none" strike="noStrike" cap="none">
                <a:solidFill>
                  <a:schemeClr val="lt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96" name="Shape 96"/>
          <p:cNvSpPr>
            <a:spLocks noGrp="1"/>
          </p:cNvSpPr>
          <p:nvPr>
            <p:ph type="pic" idx="2"/>
          </p:nvPr>
        </p:nvSpPr>
        <p:spPr>
          <a:xfrm>
            <a:off x="217487" y="1041106"/>
            <a:ext cx="3891000" cy="4500000"/>
          </a:xfrm>
          <a:prstGeom prst="rect">
            <a:avLst/>
          </a:prstGeom>
          <a:noFill/>
          <a:ln>
            <a:noFill/>
          </a:ln>
        </p:spPr>
        <p:txBody>
          <a:bodyPr lIns="91425" tIns="91425" rIns="91425" bIns="91425"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97" name="Shape 97" descr="Logo_omradeloftet_-03.png"/>
          <p:cNvPicPr preferRelativeResize="0"/>
          <p:nvPr/>
        </p:nvPicPr>
        <p:blipFill rotWithShape="1">
          <a:blip r:embed="rId2">
            <a:alphaModFix/>
          </a:blip>
          <a:srcRect/>
          <a:stretch/>
        </p:blipFill>
        <p:spPr>
          <a:xfrm>
            <a:off x="217487" y="5994741"/>
            <a:ext cx="1592099" cy="733200"/>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cSld name="Kun tittel">
    <p:spTree>
      <p:nvGrpSpPr>
        <p:cNvPr id="1" name="Shape 702"/>
        <p:cNvGrpSpPr/>
        <p:nvPr/>
      </p:nvGrpSpPr>
      <p:grpSpPr>
        <a:xfrm>
          <a:off x="0" y="0"/>
          <a:ext cx="0" cy="0"/>
          <a:chOff x="0" y="0"/>
          <a:chExt cx="0" cy="0"/>
        </a:xfrm>
      </p:grpSpPr>
      <p:sp>
        <p:nvSpPr>
          <p:cNvPr id="703" name="Shape 703"/>
          <p:cNvSpPr txBox="1">
            <a:spLocks noGrp="1"/>
          </p:cNvSpPr>
          <p:nvPr>
            <p:ph type="title"/>
          </p:nvPr>
        </p:nvSpPr>
        <p:spPr>
          <a:xfrm>
            <a:off x="457200" y="274638"/>
            <a:ext cx="8229600" cy="11433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Tahoma"/>
              <a:buNone/>
              <a:defRPr sz="27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pic>
        <p:nvPicPr>
          <p:cNvPr id="704" name="Shape 704"/>
          <p:cNvPicPr preferRelativeResize="0"/>
          <p:nvPr/>
        </p:nvPicPr>
        <p:blipFill rotWithShape="1">
          <a:blip r:embed="rId2">
            <a:alphaModFix/>
          </a:blip>
          <a:srcRect/>
          <a:stretch/>
        </p:blipFill>
        <p:spPr>
          <a:xfrm>
            <a:off x="2086769" y="5428638"/>
            <a:ext cx="6931200" cy="1245300"/>
          </a:xfrm>
          <a:prstGeom prst="rect">
            <a:avLst/>
          </a:prstGeom>
          <a:noFill/>
          <a:ln>
            <a:noFill/>
          </a:ln>
        </p:spPr>
      </p:pic>
      <p:pic>
        <p:nvPicPr>
          <p:cNvPr id="705" name="Shape 705"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cSld name="Tomt">
    <p:spTree>
      <p:nvGrpSpPr>
        <p:cNvPr id="1" name="Shape 706"/>
        <p:cNvGrpSpPr/>
        <p:nvPr/>
      </p:nvGrpSpPr>
      <p:grpSpPr>
        <a:xfrm>
          <a:off x="0" y="0"/>
          <a:ext cx="0" cy="0"/>
          <a:chOff x="0" y="0"/>
          <a:chExt cx="0" cy="0"/>
        </a:xfrm>
      </p:grpSpPr>
      <p:pic>
        <p:nvPicPr>
          <p:cNvPr id="707" name="Shape 707"/>
          <p:cNvPicPr preferRelativeResize="0"/>
          <p:nvPr/>
        </p:nvPicPr>
        <p:blipFill rotWithShape="1">
          <a:blip r:embed="rId2">
            <a:alphaModFix/>
          </a:blip>
          <a:srcRect/>
          <a:stretch/>
        </p:blipFill>
        <p:spPr>
          <a:xfrm>
            <a:off x="2086769" y="5428638"/>
            <a:ext cx="6931200" cy="1245300"/>
          </a:xfrm>
          <a:prstGeom prst="rect">
            <a:avLst/>
          </a:prstGeom>
          <a:noFill/>
          <a:ln>
            <a:noFill/>
          </a:ln>
        </p:spPr>
      </p:pic>
      <p:pic>
        <p:nvPicPr>
          <p:cNvPr id="708" name="Shape 708"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cSld name="Bilde med tekst og tittel">
    <p:spTree>
      <p:nvGrpSpPr>
        <p:cNvPr id="1" name="Shape 709"/>
        <p:cNvGrpSpPr/>
        <p:nvPr/>
      </p:nvGrpSpPr>
      <p:grpSpPr>
        <a:xfrm>
          <a:off x="0" y="0"/>
          <a:ext cx="0" cy="0"/>
          <a:chOff x="0" y="0"/>
          <a:chExt cx="0" cy="0"/>
        </a:xfrm>
      </p:grpSpPr>
      <p:sp>
        <p:nvSpPr>
          <p:cNvPr id="710" name="Shape 710"/>
          <p:cNvSpPr txBox="1">
            <a:spLocks noGrp="1"/>
          </p:cNvSpPr>
          <p:nvPr>
            <p:ph type="title"/>
          </p:nvPr>
        </p:nvSpPr>
        <p:spPr>
          <a:xfrm>
            <a:off x="1792288" y="4800600"/>
            <a:ext cx="5486400" cy="566700"/>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Tahoma"/>
              <a:buNone/>
              <a:defRPr sz="20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711" name="Shape 711"/>
          <p:cNvSpPr>
            <a:spLocks noGrp="1"/>
          </p:cNvSpPr>
          <p:nvPr>
            <p:ph type="pic" idx="2"/>
          </p:nvPr>
        </p:nvSpPr>
        <p:spPr>
          <a:xfrm>
            <a:off x="1792288" y="612774"/>
            <a:ext cx="5486400"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Georgia"/>
                <a:ea typeface="Georgia"/>
                <a:cs typeface="Georgia"/>
                <a:sym typeface="Georgia"/>
              </a:defRPr>
            </a:lvl1pPr>
            <a:lvl2pPr marL="457200" marR="0" lvl="1" indent="0" algn="l" rtl="0">
              <a:spcBef>
                <a:spcPts val="560"/>
              </a:spcBef>
              <a:buClr>
                <a:schemeClr val="dk1"/>
              </a:buClr>
              <a:buFont typeface="Arial"/>
              <a:buNone/>
              <a:defRPr sz="2800" b="0" i="0" u="none" strike="noStrike" cap="none">
                <a:solidFill>
                  <a:schemeClr val="dk1"/>
                </a:solidFill>
                <a:latin typeface="Georgia"/>
                <a:ea typeface="Georgia"/>
                <a:cs typeface="Georgia"/>
                <a:sym typeface="Georgia"/>
              </a:defRPr>
            </a:lvl2pPr>
            <a:lvl3pPr marL="914400" marR="0" lvl="2" indent="0" algn="l" rtl="0">
              <a:spcBef>
                <a:spcPts val="480"/>
              </a:spcBef>
              <a:buClr>
                <a:schemeClr val="dk1"/>
              </a:buClr>
              <a:buFont typeface="Arial"/>
              <a:buNone/>
              <a:defRPr sz="2400" b="0" i="0" u="none" strike="noStrike" cap="none">
                <a:solidFill>
                  <a:schemeClr val="dk1"/>
                </a:solidFill>
                <a:latin typeface="Georgia"/>
                <a:ea typeface="Georgia"/>
                <a:cs typeface="Georgia"/>
                <a:sym typeface="Georgia"/>
              </a:defRPr>
            </a:lvl3pPr>
            <a:lvl4pPr marL="1371600" marR="0" lvl="3" indent="0" algn="l" rtl="0">
              <a:spcBef>
                <a:spcPts val="400"/>
              </a:spcBef>
              <a:buClr>
                <a:schemeClr val="dk1"/>
              </a:buClr>
              <a:buFont typeface="Arial"/>
              <a:buNone/>
              <a:defRPr sz="2000" b="0" i="0" u="none" strike="noStrike" cap="none">
                <a:solidFill>
                  <a:schemeClr val="dk1"/>
                </a:solidFill>
                <a:latin typeface="Georgia"/>
                <a:ea typeface="Georgia"/>
                <a:cs typeface="Georgia"/>
                <a:sym typeface="Georgia"/>
              </a:defRPr>
            </a:lvl4pPr>
            <a:lvl5pPr marL="1828800" marR="0" lvl="4" indent="0" algn="l" rtl="0">
              <a:spcBef>
                <a:spcPts val="400"/>
              </a:spcBef>
              <a:buClr>
                <a:schemeClr val="dk1"/>
              </a:buClr>
              <a:buFont typeface="Arial"/>
              <a:buNone/>
              <a:defRPr sz="2000" b="0" i="0" u="none" strike="noStrike" cap="none">
                <a:solidFill>
                  <a:schemeClr val="dk1"/>
                </a:solidFill>
                <a:latin typeface="Georgia"/>
                <a:ea typeface="Georgia"/>
                <a:cs typeface="Georgia"/>
                <a:sym typeface="Georgia"/>
              </a:defRPr>
            </a:lvl5pPr>
            <a:lvl6pPr marL="2286000" marR="0" lvl="5" indent="0" algn="l" rtl="0">
              <a:spcBef>
                <a:spcPts val="400"/>
              </a:spcBef>
              <a:buClr>
                <a:schemeClr val="dk1"/>
              </a:buClr>
              <a:buFont typeface="Arial"/>
              <a:buNone/>
              <a:defRPr sz="2000" b="0" i="0" u="none" strike="noStrike" cap="none">
                <a:solidFill>
                  <a:schemeClr val="dk1"/>
                </a:solidFill>
                <a:latin typeface="Georgia"/>
                <a:ea typeface="Georgia"/>
                <a:cs typeface="Georgia"/>
                <a:sym typeface="Georgia"/>
              </a:defRPr>
            </a:lvl6pPr>
            <a:lvl7pPr marL="2743200" marR="0" lvl="6" indent="0" algn="l" rtl="0">
              <a:spcBef>
                <a:spcPts val="400"/>
              </a:spcBef>
              <a:buClr>
                <a:schemeClr val="dk1"/>
              </a:buClr>
              <a:buFont typeface="Arial"/>
              <a:buNone/>
              <a:defRPr sz="2000" b="0" i="0" u="none" strike="noStrike" cap="none">
                <a:solidFill>
                  <a:schemeClr val="dk1"/>
                </a:solidFill>
                <a:latin typeface="Georgia"/>
                <a:ea typeface="Georgia"/>
                <a:cs typeface="Georgia"/>
                <a:sym typeface="Georgia"/>
              </a:defRPr>
            </a:lvl7pPr>
            <a:lvl8pPr marL="3200400" marR="0" lvl="7" indent="0" algn="l" rtl="0">
              <a:spcBef>
                <a:spcPts val="400"/>
              </a:spcBef>
              <a:buClr>
                <a:schemeClr val="dk1"/>
              </a:buClr>
              <a:buFont typeface="Arial"/>
              <a:buNone/>
              <a:defRPr sz="2000" b="0" i="0" u="none" strike="noStrike" cap="none">
                <a:solidFill>
                  <a:schemeClr val="dk1"/>
                </a:solidFill>
                <a:latin typeface="Georgia"/>
                <a:ea typeface="Georgia"/>
                <a:cs typeface="Georgia"/>
                <a:sym typeface="Georgia"/>
              </a:defRPr>
            </a:lvl8pPr>
            <a:lvl9pPr marL="3657600" marR="0" lvl="8" indent="0" algn="l" rtl="0">
              <a:spcBef>
                <a:spcPts val="400"/>
              </a:spcBef>
              <a:buClr>
                <a:schemeClr val="dk1"/>
              </a:buClr>
              <a:buFont typeface="Arial"/>
              <a:buNone/>
              <a:defRPr sz="2000" b="0" i="0" u="none" strike="noStrike" cap="none">
                <a:solidFill>
                  <a:schemeClr val="dk1"/>
                </a:solidFill>
                <a:latin typeface="Georgia"/>
                <a:ea typeface="Georgia"/>
                <a:cs typeface="Georgia"/>
                <a:sym typeface="Georgia"/>
              </a:defRPr>
            </a:lvl9pPr>
          </a:lstStyle>
          <a:p>
            <a:endParaRPr/>
          </a:p>
        </p:txBody>
      </p:sp>
      <p:sp>
        <p:nvSpPr>
          <p:cNvPr id="712" name="Shape 712"/>
          <p:cNvSpPr txBox="1">
            <a:spLocks noGrp="1"/>
          </p:cNvSpPr>
          <p:nvPr>
            <p:ph type="body" idx="1"/>
          </p:nvPr>
        </p:nvSpPr>
        <p:spPr>
          <a:xfrm>
            <a:off x="1792288" y="5367337"/>
            <a:ext cx="5486400" cy="804900"/>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Georgia"/>
                <a:ea typeface="Georgia"/>
                <a:cs typeface="Georgia"/>
                <a:sym typeface="Georgia"/>
              </a:defRPr>
            </a:lvl1pPr>
            <a:lvl2pPr marL="457200" marR="0" lvl="1" indent="0" algn="l" rtl="0">
              <a:spcBef>
                <a:spcPts val="240"/>
              </a:spcBef>
              <a:buClr>
                <a:schemeClr val="dk1"/>
              </a:buClr>
              <a:buFont typeface="Arial"/>
              <a:buNone/>
              <a:defRPr sz="1200" b="0" i="0" u="none" strike="noStrike" cap="none">
                <a:solidFill>
                  <a:schemeClr val="dk1"/>
                </a:solidFill>
                <a:latin typeface="Georgia"/>
                <a:ea typeface="Georgia"/>
                <a:cs typeface="Georgia"/>
                <a:sym typeface="Georgia"/>
              </a:defRPr>
            </a:lvl2pPr>
            <a:lvl3pPr marL="914400" marR="0" lvl="2" indent="0" algn="l" rtl="0">
              <a:spcBef>
                <a:spcPts val="200"/>
              </a:spcBef>
              <a:buClr>
                <a:schemeClr val="dk1"/>
              </a:buClr>
              <a:buFont typeface="Arial"/>
              <a:buNone/>
              <a:defRPr sz="1000" b="0" i="0" u="none" strike="noStrike" cap="none">
                <a:solidFill>
                  <a:schemeClr val="dk1"/>
                </a:solidFill>
                <a:latin typeface="Georgia"/>
                <a:ea typeface="Georgia"/>
                <a:cs typeface="Georgia"/>
                <a:sym typeface="Georgia"/>
              </a:defRPr>
            </a:lvl3pPr>
            <a:lvl4pPr marL="1371600" marR="0" lvl="3" indent="0" algn="l" rtl="0">
              <a:spcBef>
                <a:spcPts val="180"/>
              </a:spcBef>
              <a:buClr>
                <a:schemeClr val="dk1"/>
              </a:buClr>
              <a:buFont typeface="Arial"/>
              <a:buNone/>
              <a:defRPr sz="900" b="0" i="0" u="none" strike="noStrike" cap="none">
                <a:solidFill>
                  <a:schemeClr val="dk1"/>
                </a:solidFill>
                <a:latin typeface="Georgia"/>
                <a:ea typeface="Georgia"/>
                <a:cs typeface="Georgia"/>
                <a:sym typeface="Georgia"/>
              </a:defRPr>
            </a:lvl4pPr>
            <a:lvl5pPr marL="1828800" marR="0" lvl="4" indent="0" algn="l" rtl="0">
              <a:spcBef>
                <a:spcPts val="180"/>
              </a:spcBef>
              <a:buClr>
                <a:schemeClr val="dk1"/>
              </a:buClr>
              <a:buFont typeface="Arial"/>
              <a:buNone/>
              <a:defRPr sz="900" b="0" i="0" u="none" strike="noStrike" cap="none">
                <a:solidFill>
                  <a:schemeClr val="dk1"/>
                </a:solidFill>
                <a:latin typeface="Georgia"/>
                <a:ea typeface="Georgia"/>
                <a:cs typeface="Georgia"/>
                <a:sym typeface="Georgia"/>
              </a:defRPr>
            </a:lvl5pPr>
            <a:lvl6pPr marL="2286000" marR="0" lvl="5" indent="0" algn="l" rtl="0">
              <a:spcBef>
                <a:spcPts val="180"/>
              </a:spcBef>
              <a:buClr>
                <a:schemeClr val="dk1"/>
              </a:buClr>
              <a:buFont typeface="Arial"/>
              <a:buNone/>
              <a:defRPr sz="900" b="0" i="0" u="none" strike="noStrike" cap="none">
                <a:solidFill>
                  <a:schemeClr val="dk1"/>
                </a:solidFill>
                <a:latin typeface="Georgia"/>
                <a:ea typeface="Georgia"/>
                <a:cs typeface="Georgia"/>
                <a:sym typeface="Georgia"/>
              </a:defRPr>
            </a:lvl6pPr>
            <a:lvl7pPr marL="2743200" marR="0" lvl="6" indent="0" algn="l" rtl="0">
              <a:spcBef>
                <a:spcPts val="180"/>
              </a:spcBef>
              <a:buClr>
                <a:schemeClr val="dk1"/>
              </a:buClr>
              <a:buFont typeface="Arial"/>
              <a:buNone/>
              <a:defRPr sz="900" b="0" i="0" u="none" strike="noStrike" cap="none">
                <a:solidFill>
                  <a:schemeClr val="dk1"/>
                </a:solidFill>
                <a:latin typeface="Georgia"/>
                <a:ea typeface="Georgia"/>
                <a:cs typeface="Georgia"/>
                <a:sym typeface="Georgia"/>
              </a:defRPr>
            </a:lvl7pPr>
            <a:lvl8pPr marL="3200400" marR="0" lvl="7" indent="0" algn="l" rtl="0">
              <a:spcBef>
                <a:spcPts val="180"/>
              </a:spcBef>
              <a:buClr>
                <a:schemeClr val="dk1"/>
              </a:buClr>
              <a:buFont typeface="Arial"/>
              <a:buNone/>
              <a:defRPr sz="900" b="0" i="0" u="none" strike="noStrike" cap="none">
                <a:solidFill>
                  <a:schemeClr val="dk1"/>
                </a:solidFill>
                <a:latin typeface="Georgia"/>
                <a:ea typeface="Georgia"/>
                <a:cs typeface="Georgia"/>
                <a:sym typeface="Georgia"/>
              </a:defRPr>
            </a:lvl8pPr>
            <a:lvl9pPr marL="3657600" marR="0" lvl="8" indent="0" algn="l" rtl="0">
              <a:spcBef>
                <a:spcPts val="180"/>
              </a:spcBef>
              <a:buClr>
                <a:schemeClr val="dk1"/>
              </a:buClr>
              <a:buFont typeface="Arial"/>
              <a:buNone/>
              <a:defRPr sz="900" b="0" i="0" u="none" strike="noStrike" cap="none">
                <a:solidFill>
                  <a:schemeClr val="dk1"/>
                </a:solidFill>
                <a:latin typeface="Georgia"/>
                <a:ea typeface="Georgia"/>
                <a:cs typeface="Georgia"/>
                <a:sym typeface="Georgia"/>
              </a:defRPr>
            </a:lvl9pPr>
          </a:lstStyle>
          <a:p>
            <a:endParaRPr/>
          </a:p>
        </p:txBody>
      </p:sp>
      <p:pic>
        <p:nvPicPr>
          <p:cNvPr id="713" name="Shape 713"/>
          <p:cNvPicPr preferRelativeResize="0"/>
          <p:nvPr/>
        </p:nvPicPr>
        <p:blipFill rotWithShape="1">
          <a:blip r:embed="rId2">
            <a:alphaModFix/>
          </a:blip>
          <a:srcRect/>
          <a:stretch/>
        </p:blipFill>
        <p:spPr>
          <a:xfrm>
            <a:off x="2086769" y="5428638"/>
            <a:ext cx="6931200" cy="1245300"/>
          </a:xfrm>
          <a:prstGeom prst="rect">
            <a:avLst/>
          </a:prstGeom>
          <a:noFill/>
          <a:ln>
            <a:noFill/>
          </a:ln>
        </p:spPr>
      </p:pic>
      <p:pic>
        <p:nvPicPr>
          <p:cNvPr id="714" name="Shape 714"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cSld name="Bilde med tittel og tekst">
    <p:spTree>
      <p:nvGrpSpPr>
        <p:cNvPr id="1" name="Shape 715"/>
        <p:cNvGrpSpPr/>
        <p:nvPr/>
      </p:nvGrpSpPr>
      <p:grpSpPr>
        <a:xfrm>
          <a:off x="0" y="0"/>
          <a:ext cx="0" cy="0"/>
          <a:chOff x="0" y="0"/>
          <a:chExt cx="0" cy="0"/>
        </a:xfrm>
      </p:grpSpPr>
      <p:sp>
        <p:nvSpPr>
          <p:cNvPr id="716" name="Shape 716"/>
          <p:cNvSpPr txBox="1">
            <a:spLocks noGrp="1"/>
          </p:cNvSpPr>
          <p:nvPr>
            <p:ph type="title"/>
          </p:nvPr>
        </p:nvSpPr>
        <p:spPr>
          <a:xfrm>
            <a:off x="4275175" y="1717485"/>
            <a:ext cx="4411500" cy="1573499"/>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Tahoma"/>
              <a:buNone/>
              <a:defRPr sz="25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717" name="Shape 717"/>
          <p:cNvSpPr txBox="1">
            <a:spLocks noGrp="1"/>
          </p:cNvSpPr>
          <p:nvPr>
            <p:ph type="body" idx="1"/>
          </p:nvPr>
        </p:nvSpPr>
        <p:spPr>
          <a:xfrm>
            <a:off x="4275175" y="3442977"/>
            <a:ext cx="4411500" cy="1845600"/>
          </a:xfrm>
          <a:prstGeom prst="rect">
            <a:avLst/>
          </a:prstGeom>
          <a:noFill/>
          <a:ln>
            <a:noFill/>
          </a:ln>
        </p:spPr>
        <p:txBody>
          <a:bodyPr lIns="91425" tIns="91425" rIns="91425" bIns="91425" anchor="t" anchorCtr="0"/>
          <a:lstStyle>
            <a:lvl1pPr marL="0" marR="0" lvl="0" indent="0" algn="ctr" rtl="0">
              <a:spcBef>
                <a:spcPts val="0"/>
              </a:spcBef>
              <a:buClr>
                <a:srgbClr val="000000"/>
              </a:buClr>
              <a:buFont typeface="Arial"/>
              <a:buNone/>
              <a:defRPr sz="1700" b="0" i="0" u="none" strike="noStrike" cap="none">
                <a:solidFill>
                  <a:srgbClr val="000000"/>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718" name="Shape 718"/>
          <p:cNvSpPr>
            <a:spLocks noGrp="1"/>
          </p:cNvSpPr>
          <p:nvPr>
            <p:ph type="pic" idx="2"/>
          </p:nvPr>
        </p:nvSpPr>
        <p:spPr>
          <a:xfrm>
            <a:off x="217487" y="1041106"/>
            <a:ext cx="3891000" cy="4500000"/>
          </a:xfrm>
          <a:prstGeom prst="rect">
            <a:avLst/>
          </a:prstGeom>
          <a:noFill/>
          <a:ln>
            <a:noFill/>
          </a:ln>
        </p:spPr>
        <p:txBody>
          <a:bodyPr lIns="91425" tIns="91425" rIns="91425" bIns="91425"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719" name="Shape 719"/>
          <p:cNvPicPr preferRelativeResize="0"/>
          <p:nvPr/>
        </p:nvPicPr>
        <p:blipFill rotWithShape="1">
          <a:blip r:embed="rId2">
            <a:alphaModFix/>
          </a:blip>
          <a:srcRect/>
          <a:stretch/>
        </p:blipFill>
        <p:spPr>
          <a:xfrm>
            <a:off x="2086769" y="5428638"/>
            <a:ext cx="6931200" cy="1245300"/>
          </a:xfrm>
          <a:prstGeom prst="rect">
            <a:avLst/>
          </a:prstGeom>
          <a:noFill/>
          <a:ln>
            <a:noFill/>
          </a:ln>
        </p:spPr>
      </p:pic>
      <p:pic>
        <p:nvPicPr>
          <p:cNvPr id="720" name="Shape 720"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cSld name="Grønn">
    <p:bg>
      <p:bgPr>
        <a:solidFill>
          <a:srgbClr val="2D7C3D"/>
        </a:solidFill>
        <a:effectLst/>
      </p:bgPr>
    </p:bg>
    <p:spTree>
      <p:nvGrpSpPr>
        <p:cNvPr id="1" name="Shape 721"/>
        <p:cNvGrpSpPr/>
        <p:nvPr/>
      </p:nvGrpSpPr>
      <p:grpSpPr>
        <a:xfrm>
          <a:off x="0" y="0"/>
          <a:ext cx="0" cy="0"/>
          <a:chOff x="0" y="0"/>
          <a:chExt cx="0" cy="0"/>
        </a:xfrm>
      </p:grpSpPr>
      <p:sp>
        <p:nvSpPr>
          <p:cNvPr id="722" name="Shape 722"/>
          <p:cNvSpPr txBox="1">
            <a:spLocks noGrp="1"/>
          </p:cNvSpPr>
          <p:nvPr>
            <p:ph type="title"/>
          </p:nvPr>
        </p:nvSpPr>
        <p:spPr>
          <a:xfrm>
            <a:off x="4275175" y="1717485"/>
            <a:ext cx="4411500" cy="1573499"/>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ahoma"/>
              <a:buNone/>
              <a:defRPr sz="2500" b="1" i="0" u="none" strike="noStrike" cap="none">
                <a:solidFill>
                  <a:schemeClr val="lt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723" name="Shape 723"/>
          <p:cNvSpPr txBox="1">
            <a:spLocks noGrp="1"/>
          </p:cNvSpPr>
          <p:nvPr>
            <p:ph type="body" idx="1"/>
          </p:nvPr>
        </p:nvSpPr>
        <p:spPr>
          <a:xfrm>
            <a:off x="4275175" y="3442977"/>
            <a:ext cx="4411500" cy="1845600"/>
          </a:xfrm>
          <a:prstGeom prst="rect">
            <a:avLst/>
          </a:prstGeom>
          <a:noFill/>
          <a:ln>
            <a:noFill/>
          </a:ln>
        </p:spPr>
        <p:txBody>
          <a:bodyPr lIns="91425" tIns="91425" rIns="91425" bIns="91425" anchor="t" anchorCtr="0"/>
          <a:lstStyle>
            <a:lvl1pPr marL="0" marR="0" lvl="0" indent="0" algn="ctr" rtl="0">
              <a:spcBef>
                <a:spcPts val="0"/>
              </a:spcBef>
              <a:buClr>
                <a:schemeClr val="lt1"/>
              </a:buClr>
              <a:buFont typeface="Arial"/>
              <a:buNone/>
              <a:defRPr sz="1800" b="0" i="0" u="none" strike="noStrike" cap="none">
                <a:solidFill>
                  <a:schemeClr val="lt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724" name="Shape 724"/>
          <p:cNvSpPr>
            <a:spLocks noGrp="1"/>
          </p:cNvSpPr>
          <p:nvPr>
            <p:ph type="pic" idx="2"/>
          </p:nvPr>
        </p:nvSpPr>
        <p:spPr>
          <a:xfrm>
            <a:off x="217487" y="1041106"/>
            <a:ext cx="3891000" cy="4500000"/>
          </a:xfrm>
          <a:prstGeom prst="rect">
            <a:avLst/>
          </a:prstGeom>
          <a:noFill/>
          <a:ln>
            <a:noFill/>
          </a:ln>
        </p:spPr>
        <p:txBody>
          <a:bodyPr lIns="91425" tIns="91425" rIns="91425" bIns="91425"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725" name="Shape 725" descr="Logo_omradeloftet_-03.png"/>
          <p:cNvPicPr preferRelativeResize="0"/>
          <p:nvPr/>
        </p:nvPicPr>
        <p:blipFill rotWithShape="1">
          <a:blip r:embed="rId2">
            <a:alphaModFix/>
          </a:blip>
          <a:srcRect/>
          <a:stretch/>
        </p:blipFill>
        <p:spPr>
          <a:xfrm>
            <a:off x="217487" y="5994741"/>
            <a:ext cx="1592099" cy="733200"/>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Gul">
    <p:bg>
      <p:bgPr>
        <a:solidFill>
          <a:srgbClr val="E9D939"/>
        </a:solidFill>
        <a:effectLst/>
      </p:bgPr>
    </p:bg>
    <p:spTree>
      <p:nvGrpSpPr>
        <p:cNvPr id="1" name="Shape 726"/>
        <p:cNvGrpSpPr/>
        <p:nvPr/>
      </p:nvGrpSpPr>
      <p:grpSpPr>
        <a:xfrm>
          <a:off x="0" y="0"/>
          <a:ext cx="0" cy="0"/>
          <a:chOff x="0" y="0"/>
          <a:chExt cx="0" cy="0"/>
        </a:xfrm>
      </p:grpSpPr>
      <p:sp>
        <p:nvSpPr>
          <p:cNvPr id="727" name="Shape 727"/>
          <p:cNvSpPr txBox="1">
            <a:spLocks noGrp="1"/>
          </p:cNvSpPr>
          <p:nvPr>
            <p:ph type="title"/>
          </p:nvPr>
        </p:nvSpPr>
        <p:spPr>
          <a:xfrm>
            <a:off x="4275175" y="1717485"/>
            <a:ext cx="4411500" cy="1573499"/>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Tahoma"/>
              <a:buNone/>
              <a:defRPr sz="25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728" name="Shape 728"/>
          <p:cNvSpPr txBox="1">
            <a:spLocks noGrp="1"/>
          </p:cNvSpPr>
          <p:nvPr>
            <p:ph type="body" idx="1"/>
          </p:nvPr>
        </p:nvSpPr>
        <p:spPr>
          <a:xfrm>
            <a:off x="4275175" y="3442977"/>
            <a:ext cx="4411500" cy="1845600"/>
          </a:xfrm>
          <a:prstGeom prst="rect">
            <a:avLst/>
          </a:prstGeom>
          <a:noFill/>
          <a:ln>
            <a:noFill/>
          </a:ln>
        </p:spPr>
        <p:txBody>
          <a:bodyPr lIns="91425" tIns="91425" rIns="91425" bIns="91425" anchor="t" anchorCtr="0"/>
          <a:lstStyle>
            <a:lvl1pPr marL="0" marR="0" lvl="0" indent="0" algn="ctr" rtl="0">
              <a:spcBef>
                <a:spcPts val="0"/>
              </a:spcBef>
              <a:buClr>
                <a:schemeClr val="dk1"/>
              </a:buClr>
              <a:buFont typeface="Arial"/>
              <a:buNone/>
              <a:defRPr sz="1800" b="0" i="0" u="none" strike="noStrike" cap="none">
                <a:solidFill>
                  <a:schemeClr val="dk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729" name="Shape 729"/>
          <p:cNvSpPr>
            <a:spLocks noGrp="1"/>
          </p:cNvSpPr>
          <p:nvPr>
            <p:ph type="pic" idx="2"/>
          </p:nvPr>
        </p:nvSpPr>
        <p:spPr>
          <a:xfrm>
            <a:off x="217487" y="1041106"/>
            <a:ext cx="3891000" cy="4500000"/>
          </a:xfrm>
          <a:prstGeom prst="rect">
            <a:avLst/>
          </a:prstGeom>
          <a:noFill/>
          <a:ln>
            <a:noFill/>
          </a:ln>
        </p:spPr>
        <p:txBody>
          <a:bodyPr lIns="91425" tIns="91425" rIns="91425" bIns="91425"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730" name="Shape 730"/>
          <p:cNvPicPr preferRelativeResize="0"/>
          <p:nvPr/>
        </p:nvPicPr>
        <p:blipFill rotWithShape="1">
          <a:blip r:embed="rId2">
            <a:alphaModFix/>
          </a:blip>
          <a:srcRect/>
          <a:stretch/>
        </p:blipFill>
        <p:spPr>
          <a:xfrm>
            <a:off x="217487" y="5997929"/>
            <a:ext cx="1592099" cy="726900"/>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cSld name="Nøytral">
    <p:bg>
      <p:bgPr>
        <a:solidFill>
          <a:schemeClr val="lt2"/>
        </a:solidFill>
        <a:effectLst/>
      </p:bgPr>
    </p:bg>
    <p:spTree>
      <p:nvGrpSpPr>
        <p:cNvPr id="1" name="Shape 731"/>
        <p:cNvGrpSpPr/>
        <p:nvPr/>
      </p:nvGrpSpPr>
      <p:grpSpPr>
        <a:xfrm>
          <a:off x="0" y="0"/>
          <a:ext cx="0" cy="0"/>
          <a:chOff x="0" y="0"/>
          <a:chExt cx="0" cy="0"/>
        </a:xfrm>
      </p:grpSpPr>
      <p:sp>
        <p:nvSpPr>
          <p:cNvPr id="732" name="Shape 732"/>
          <p:cNvSpPr txBox="1">
            <a:spLocks noGrp="1"/>
          </p:cNvSpPr>
          <p:nvPr>
            <p:ph type="title"/>
          </p:nvPr>
        </p:nvSpPr>
        <p:spPr>
          <a:xfrm>
            <a:off x="4275175" y="1717485"/>
            <a:ext cx="4411500" cy="1573499"/>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Tahoma"/>
              <a:buNone/>
              <a:defRPr sz="25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733" name="Shape 733"/>
          <p:cNvSpPr txBox="1">
            <a:spLocks noGrp="1"/>
          </p:cNvSpPr>
          <p:nvPr>
            <p:ph type="body" idx="1"/>
          </p:nvPr>
        </p:nvSpPr>
        <p:spPr>
          <a:xfrm>
            <a:off x="4275175" y="3442977"/>
            <a:ext cx="4411500" cy="1845600"/>
          </a:xfrm>
          <a:prstGeom prst="rect">
            <a:avLst/>
          </a:prstGeom>
          <a:noFill/>
          <a:ln>
            <a:noFill/>
          </a:ln>
        </p:spPr>
        <p:txBody>
          <a:bodyPr lIns="91425" tIns="91425" rIns="91425" bIns="91425" anchor="t" anchorCtr="0"/>
          <a:lstStyle>
            <a:lvl1pPr marL="0" marR="0" lvl="0" indent="0" algn="ctr" rtl="0">
              <a:spcBef>
                <a:spcPts val="0"/>
              </a:spcBef>
              <a:buClr>
                <a:schemeClr val="dk1"/>
              </a:buClr>
              <a:buFont typeface="Arial"/>
              <a:buNone/>
              <a:defRPr sz="1800" b="0" i="0" u="none" strike="noStrike" cap="none">
                <a:solidFill>
                  <a:schemeClr val="dk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734" name="Shape 734"/>
          <p:cNvSpPr>
            <a:spLocks noGrp="1"/>
          </p:cNvSpPr>
          <p:nvPr>
            <p:ph type="pic" idx="2"/>
          </p:nvPr>
        </p:nvSpPr>
        <p:spPr>
          <a:xfrm>
            <a:off x="217487" y="1041106"/>
            <a:ext cx="3891000" cy="4500000"/>
          </a:xfrm>
          <a:prstGeom prst="rect">
            <a:avLst/>
          </a:prstGeom>
          <a:noFill/>
          <a:ln>
            <a:noFill/>
          </a:ln>
        </p:spPr>
        <p:txBody>
          <a:bodyPr lIns="91425" tIns="91425" rIns="91425" bIns="91425"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735" name="Shape 735"/>
          <p:cNvPicPr preferRelativeResize="0"/>
          <p:nvPr/>
        </p:nvPicPr>
        <p:blipFill rotWithShape="1">
          <a:blip r:embed="rId2">
            <a:alphaModFix/>
          </a:blip>
          <a:srcRect/>
          <a:stretch/>
        </p:blipFill>
        <p:spPr>
          <a:xfrm>
            <a:off x="217487" y="5997929"/>
            <a:ext cx="1592099" cy="726900"/>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cSld name="1_Nøytral">
    <p:bg>
      <p:bgPr>
        <a:solidFill>
          <a:schemeClr val="lt2"/>
        </a:solidFill>
        <a:effectLst/>
      </p:bgPr>
    </p:bg>
    <p:spTree>
      <p:nvGrpSpPr>
        <p:cNvPr id="1" name="Shape 736"/>
        <p:cNvGrpSpPr/>
        <p:nvPr/>
      </p:nvGrpSpPr>
      <p:grpSpPr>
        <a:xfrm>
          <a:off x="0" y="0"/>
          <a:ext cx="0" cy="0"/>
          <a:chOff x="0" y="0"/>
          <a:chExt cx="0" cy="0"/>
        </a:xfrm>
      </p:grpSpPr>
      <p:pic>
        <p:nvPicPr>
          <p:cNvPr id="737" name="Shape 737"/>
          <p:cNvPicPr preferRelativeResize="0"/>
          <p:nvPr/>
        </p:nvPicPr>
        <p:blipFill rotWithShape="1">
          <a:blip r:embed="rId2">
            <a:alphaModFix/>
          </a:blip>
          <a:srcRect/>
          <a:stretch/>
        </p:blipFill>
        <p:spPr>
          <a:xfrm>
            <a:off x="217487" y="5997929"/>
            <a:ext cx="1592099" cy="726900"/>
          </a:xfrm>
          <a:prstGeom prst="rect">
            <a:avLst/>
          </a:prstGeom>
          <a:noFill/>
          <a:ln>
            <a:noFill/>
          </a:ln>
        </p:spPr>
      </p:pic>
      <p:sp>
        <p:nvSpPr>
          <p:cNvPr id="738" name="Shape 738"/>
          <p:cNvSpPr/>
          <p:nvPr/>
        </p:nvSpPr>
        <p:spPr>
          <a:xfrm>
            <a:off x="180113" y="306851"/>
            <a:ext cx="1218300" cy="1624499"/>
          </a:xfrm>
          <a:prstGeom prst="ellipse">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739" name="Shape 739"/>
          <p:cNvSpPr/>
          <p:nvPr/>
        </p:nvSpPr>
        <p:spPr>
          <a:xfrm>
            <a:off x="1530392" y="342578"/>
            <a:ext cx="595800" cy="794399"/>
          </a:xfrm>
          <a:prstGeom prst="ellipse">
            <a:avLst/>
          </a:prstGeom>
          <a:solidFill>
            <a:schemeClr val="accent3"/>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740" name="Shape 740"/>
          <p:cNvSpPr/>
          <p:nvPr/>
        </p:nvSpPr>
        <p:spPr>
          <a:xfrm>
            <a:off x="1530392" y="1227329"/>
            <a:ext cx="595800" cy="794400"/>
          </a:xfrm>
          <a:prstGeom prst="ellipse">
            <a:avLst/>
          </a:prstGeom>
          <a:solidFill>
            <a:schemeClr val="accent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741" name="Shape 741"/>
          <p:cNvSpPr/>
          <p:nvPr/>
        </p:nvSpPr>
        <p:spPr>
          <a:xfrm>
            <a:off x="1511830" y="2100165"/>
            <a:ext cx="595800" cy="794400"/>
          </a:xfrm>
          <a:prstGeom prst="ellipse">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742" name="Shape 742"/>
          <p:cNvSpPr/>
          <p:nvPr/>
        </p:nvSpPr>
        <p:spPr>
          <a:xfrm>
            <a:off x="2953763" y="456645"/>
            <a:ext cx="613500" cy="117000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743" name="Shape 743"/>
          <p:cNvSpPr/>
          <p:nvPr/>
        </p:nvSpPr>
        <p:spPr>
          <a:xfrm>
            <a:off x="2953763" y="1724341"/>
            <a:ext cx="613500" cy="1170000"/>
          </a:xfrm>
          <a:prstGeom prst="rect">
            <a:avLst/>
          </a:prstGeom>
          <a:solidFill>
            <a:schemeClr val="accent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744" name="Shape 744"/>
          <p:cNvSpPr/>
          <p:nvPr/>
        </p:nvSpPr>
        <p:spPr>
          <a:xfrm>
            <a:off x="2953763" y="2999142"/>
            <a:ext cx="613500" cy="1170000"/>
          </a:xfrm>
          <a:prstGeom prst="rect">
            <a:avLst/>
          </a:prstGeom>
          <a:solidFill>
            <a:schemeClr val="accent3"/>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745" name="Shape 745"/>
          <p:cNvSpPr/>
          <p:nvPr/>
        </p:nvSpPr>
        <p:spPr>
          <a:xfrm>
            <a:off x="2953763" y="4273944"/>
            <a:ext cx="613500" cy="1170000"/>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746" name="Shape 746"/>
          <p:cNvSpPr/>
          <p:nvPr/>
        </p:nvSpPr>
        <p:spPr>
          <a:xfrm>
            <a:off x="1511830" y="2999142"/>
            <a:ext cx="595800" cy="794400"/>
          </a:xfrm>
          <a:prstGeom prst="ellipse">
            <a:avLst/>
          </a:prstGeom>
          <a:solidFill>
            <a:srgbClr val="7F7F7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747" name="Shape 747"/>
          <p:cNvSpPr/>
          <p:nvPr/>
        </p:nvSpPr>
        <p:spPr>
          <a:xfrm>
            <a:off x="2953763" y="5554553"/>
            <a:ext cx="613500" cy="1170000"/>
          </a:xfrm>
          <a:prstGeom prst="rect">
            <a:avLst/>
          </a:prstGeom>
          <a:solidFill>
            <a:srgbClr val="7F7F7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cSld name="Forside 2">
    <p:bg>
      <p:bgPr>
        <a:solidFill>
          <a:srgbClr val="F2F2F2"/>
        </a:solidFill>
        <a:effectLst/>
      </p:bgPr>
    </p:bg>
    <p:spTree>
      <p:nvGrpSpPr>
        <p:cNvPr id="1" name="Shape 748"/>
        <p:cNvGrpSpPr/>
        <p:nvPr/>
      </p:nvGrpSpPr>
      <p:grpSpPr>
        <a:xfrm>
          <a:off x="0" y="0"/>
          <a:ext cx="0" cy="0"/>
          <a:chOff x="0" y="0"/>
          <a:chExt cx="0" cy="0"/>
        </a:xfrm>
      </p:grpSpPr>
      <p:pic>
        <p:nvPicPr>
          <p:cNvPr id="749" name="Shape 749"/>
          <p:cNvPicPr preferRelativeResize="0"/>
          <p:nvPr/>
        </p:nvPicPr>
        <p:blipFill rotWithShape="1">
          <a:blip r:embed="rId2">
            <a:alphaModFix/>
          </a:blip>
          <a:srcRect/>
          <a:stretch/>
        </p:blipFill>
        <p:spPr>
          <a:xfrm>
            <a:off x="-2757133" y="2404218"/>
            <a:ext cx="8300100" cy="6225300"/>
          </a:xfrm>
          <a:prstGeom prst="rect">
            <a:avLst/>
          </a:prstGeom>
          <a:noFill/>
          <a:ln>
            <a:noFill/>
          </a:ln>
        </p:spPr>
      </p:pic>
      <p:sp>
        <p:nvSpPr>
          <p:cNvPr id="750" name="Shape 750"/>
          <p:cNvSpPr txBox="1">
            <a:spLocks noGrp="1"/>
          </p:cNvSpPr>
          <p:nvPr>
            <p:ph type="title"/>
          </p:nvPr>
        </p:nvSpPr>
        <p:spPr>
          <a:xfrm>
            <a:off x="0" y="2577969"/>
            <a:ext cx="9144000" cy="11685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Tahoma"/>
              <a:buNone/>
              <a:defRPr sz="25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751" name="Shape 751"/>
          <p:cNvSpPr txBox="1">
            <a:spLocks noGrp="1"/>
          </p:cNvSpPr>
          <p:nvPr>
            <p:ph type="body" idx="1"/>
          </p:nvPr>
        </p:nvSpPr>
        <p:spPr>
          <a:xfrm>
            <a:off x="0" y="3746266"/>
            <a:ext cx="9144000" cy="860100"/>
          </a:xfrm>
          <a:prstGeom prst="rect">
            <a:avLst/>
          </a:prstGeom>
          <a:noFill/>
          <a:ln>
            <a:noFill/>
          </a:ln>
        </p:spPr>
        <p:txBody>
          <a:bodyPr lIns="91425" tIns="91425" rIns="91425" bIns="91425" anchor="t" anchorCtr="0"/>
          <a:lstStyle>
            <a:lvl1pPr marL="0" marR="0" lvl="0" indent="0" algn="ctr" rtl="0">
              <a:spcBef>
                <a:spcPts val="0"/>
              </a:spcBef>
              <a:buClr>
                <a:schemeClr val="dk1"/>
              </a:buClr>
              <a:buFont typeface="Arial"/>
              <a:buNone/>
              <a:defRPr sz="1800" b="0" i="0" u="none" strike="noStrike" cap="none">
                <a:solidFill>
                  <a:schemeClr val="dk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752" name="Shape 752" descr="Logo_omradeloftet_-04.eps"/>
          <p:cNvPicPr preferRelativeResize="0"/>
          <p:nvPr/>
        </p:nvPicPr>
        <p:blipFill rotWithShape="1">
          <a:blip r:embed="rId3">
            <a:alphaModFix/>
          </a:blip>
          <a:srcRect/>
          <a:stretch/>
        </p:blipFill>
        <p:spPr>
          <a:xfrm>
            <a:off x="3888076" y="751974"/>
            <a:ext cx="1377300" cy="1369500"/>
          </a:xfrm>
          <a:prstGeom prst="rect">
            <a:avLst/>
          </a:prstGeom>
          <a:noFill/>
          <a:ln>
            <a:noFill/>
          </a:ln>
        </p:spPr>
      </p:pic>
      <p:pic>
        <p:nvPicPr>
          <p:cNvPr id="753" name="Shape 753"/>
          <p:cNvPicPr preferRelativeResize="0"/>
          <p:nvPr/>
        </p:nvPicPr>
        <p:blipFill rotWithShape="1">
          <a:blip r:embed="rId4">
            <a:alphaModFix/>
          </a:blip>
          <a:srcRect/>
          <a:stretch/>
        </p:blipFill>
        <p:spPr>
          <a:xfrm>
            <a:off x="3732144" y="2334713"/>
            <a:ext cx="8300100" cy="622529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tel og tekst - Park">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457200" y="274638"/>
            <a:ext cx="8229600" cy="11433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Tahoma"/>
              <a:buNone/>
              <a:defRPr sz="27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00" name="Shape 100"/>
          <p:cNvSpPr txBox="1">
            <a:spLocks noGrp="1"/>
          </p:cNvSpPr>
          <p:nvPr>
            <p:ph type="body" idx="1"/>
          </p:nvPr>
        </p:nvSpPr>
        <p:spPr>
          <a:xfrm>
            <a:off x="457200" y="1600201"/>
            <a:ext cx="8229600" cy="3992400"/>
          </a:xfrm>
          <a:prstGeom prst="rect">
            <a:avLst/>
          </a:prstGeom>
          <a:noFill/>
          <a:ln>
            <a:noFill/>
          </a:ln>
        </p:spPr>
        <p:txBody>
          <a:bodyPr lIns="91425" tIns="91425" rIns="91425" bIns="91425"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101" name="Shape 101"/>
          <p:cNvPicPr preferRelativeResize="0"/>
          <p:nvPr/>
        </p:nvPicPr>
        <p:blipFill rotWithShape="1">
          <a:blip r:embed="rId2">
            <a:alphaModFix/>
          </a:blip>
          <a:srcRect/>
          <a:stretch/>
        </p:blipFill>
        <p:spPr>
          <a:xfrm>
            <a:off x="2086769" y="5428638"/>
            <a:ext cx="6931200" cy="1245300"/>
          </a:xfrm>
          <a:prstGeom prst="rect">
            <a:avLst/>
          </a:prstGeom>
          <a:noFill/>
          <a:ln>
            <a:noFill/>
          </a:ln>
        </p:spPr>
      </p:pic>
      <p:pic>
        <p:nvPicPr>
          <p:cNvPr id="102" name="Shape 102"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Grønn">
    <p:bg>
      <p:bgPr>
        <a:solidFill>
          <a:srgbClr val="2D7C3D"/>
        </a:solidFill>
        <a:effectLst/>
      </p:bgPr>
    </p:bg>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4275175" y="1717485"/>
            <a:ext cx="4411500" cy="1573499"/>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ahoma"/>
              <a:buNone/>
              <a:defRPr sz="2500" b="1" i="0" u="none" strike="noStrike" cap="none">
                <a:solidFill>
                  <a:schemeClr val="lt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05" name="Shape 105"/>
          <p:cNvSpPr txBox="1">
            <a:spLocks noGrp="1"/>
          </p:cNvSpPr>
          <p:nvPr>
            <p:ph type="body" idx="1"/>
          </p:nvPr>
        </p:nvSpPr>
        <p:spPr>
          <a:xfrm>
            <a:off x="4275175" y="3442977"/>
            <a:ext cx="4411500" cy="1845600"/>
          </a:xfrm>
          <a:prstGeom prst="rect">
            <a:avLst/>
          </a:prstGeom>
          <a:noFill/>
          <a:ln>
            <a:noFill/>
          </a:ln>
        </p:spPr>
        <p:txBody>
          <a:bodyPr lIns="91425" tIns="91425" rIns="91425" bIns="91425" anchor="t" anchorCtr="0"/>
          <a:lstStyle>
            <a:lvl1pPr marL="0" marR="0" lvl="0" indent="0" algn="ctr" rtl="0">
              <a:spcBef>
                <a:spcPts val="0"/>
              </a:spcBef>
              <a:buClr>
                <a:schemeClr val="lt1"/>
              </a:buClr>
              <a:buFont typeface="Arial"/>
              <a:buNone/>
              <a:defRPr sz="1800" b="0" i="0" u="none" strike="noStrike" cap="none">
                <a:solidFill>
                  <a:schemeClr val="lt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106" name="Shape 106"/>
          <p:cNvSpPr>
            <a:spLocks noGrp="1"/>
          </p:cNvSpPr>
          <p:nvPr>
            <p:ph type="pic" idx="2"/>
          </p:nvPr>
        </p:nvSpPr>
        <p:spPr>
          <a:xfrm>
            <a:off x="217487" y="1041106"/>
            <a:ext cx="3891000" cy="4500000"/>
          </a:xfrm>
          <a:prstGeom prst="rect">
            <a:avLst/>
          </a:prstGeom>
          <a:noFill/>
          <a:ln>
            <a:noFill/>
          </a:ln>
        </p:spPr>
        <p:txBody>
          <a:bodyPr lIns="91425" tIns="91425" rIns="91425" bIns="91425"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107" name="Shape 107" descr="Logo_omradeloftet_-03.png"/>
          <p:cNvPicPr preferRelativeResize="0"/>
          <p:nvPr/>
        </p:nvPicPr>
        <p:blipFill rotWithShape="1">
          <a:blip r:embed="rId2">
            <a:alphaModFix/>
          </a:blip>
          <a:srcRect/>
          <a:stretch/>
        </p:blipFill>
        <p:spPr>
          <a:xfrm>
            <a:off x="217487" y="5994741"/>
            <a:ext cx="1592099" cy="7332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tel og tekst - Butikk">
    <p:spTree>
      <p:nvGrpSpPr>
        <p:cNvPr id="1" name="Shape 108"/>
        <p:cNvGrpSpPr/>
        <p:nvPr/>
      </p:nvGrpSpPr>
      <p:grpSpPr>
        <a:xfrm>
          <a:off x="0" y="0"/>
          <a:ext cx="0" cy="0"/>
          <a:chOff x="0" y="0"/>
          <a:chExt cx="0" cy="0"/>
        </a:xfrm>
      </p:grpSpPr>
      <p:pic>
        <p:nvPicPr>
          <p:cNvPr id="109" name="Shape 109" descr="Bunn_powerpoint-04.png"/>
          <p:cNvPicPr preferRelativeResize="0"/>
          <p:nvPr/>
        </p:nvPicPr>
        <p:blipFill rotWithShape="1">
          <a:blip r:embed="rId2">
            <a:alphaModFix amt="30000"/>
          </a:blip>
          <a:srcRect/>
          <a:stretch/>
        </p:blipFill>
        <p:spPr>
          <a:xfrm>
            <a:off x="1783402" y="4869477"/>
            <a:ext cx="7360500" cy="1890900"/>
          </a:xfrm>
          <a:prstGeom prst="rect">
            <a:avLst/>
          </a:prstGeom>
          <a:noFill/>
          <a:ln>
            <a:noFill/>
          </a:ln>
        </p:spPr>
      </p:pic>
      <p:sp>
        <p:nvSpPr>
          <p:cNvPr id="110" name="Shape 110"/>
          <p:cNvSpPr txBox="1">
            <a:spLocks noGrp="1"/>
          </p:cNvSpPr>
          <p:nvPr>
            <p:ph type="title"/>
          </p:nvPr>
        </p:nvSpPr>
        <p:spPr>
          <a:xfrm>
            <a:off x="457200" y="274638"/>
            <a:ext cx="8229600" cy="11433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Tahoma"/>
              <a:buNone/>
              <a:defRPr sz="27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11" name="Shape 111"/>
          <p:cNvSpPr txBox="1">
            <a:spLocks noGrp="1"/>
          </p:cNvSpPr>
          <p:nvPr>
            <p:ph type="body" idx="1"/>
          </p:nvPr>
        </p:nvSpPr>
        <p:spPr>
          <a:xfrm>
            <a:off x="457200" y="1600201"/>
            <a:ext cx="8229600" cy="3992400"/>
          </a:xfrm>
          <a:prstGeom prst="rect">
            <a:avLst/>
          </a:prstGeom>
          <a:noFill/>
          <a:ln>
            <a:noFill/>
          </a:ln>
        </p:spPr>
        <p:txBody>
          <a:bodyPr lIns="91425" tIns="91425" rIns="91425" bIns="91425"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112" name="Shape 112"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tel og tekst - Cafe">
    <p:spTree>
      <p:nvGrpSpPr>
        <p:cNvPr id="1" name="Shape 113"/>
        <p:cNvGrpSpPr/>
        <p:nvPr/>
      </p:nvGrpSpPr>
      <p:grpSpPr>
        <a:xfrm>
          <a:off x="0" y="0"/>
          <a:ext cx="0" cy="0"/>
          <a:chOff x="0" y="0"/>
          <a:chExt cx="0" cy="0"/>
        </a:xfrm>
      </p:grpSpPr>
      <p:pic>
        <p:nvPicPr>
          <p:cNvPr id="114" name="Shape 114" descr="Bunn_powerpoint-02.png"/>
          <p:cNvPicPr preferRelativeResize="0"/>
          <p:nvPr/>
        </p:nvPicPr>
        <p:blipFill rotWithShape="1">
          <a:blip r:embed="rId2">
            <a:alphaModFix amt="30000"/>
          </a:blip>
          <a:srcRect/>
          <a:stretch/>
        </p:blipFill>
        <p:spPr>
          <a:xfrm>
            <a:off x="1777885" y="4878241"/>
            <a:ext cx="7366200" cy="1883100"/>
          </a:xfrm>
          <a:prstGeom prst="rect">
            <a:avLst/>
          </a:prstGeom>
          <a:noFill/>
          <a:ln>
            <a:noFill/>
          </a:ln>
        </p:spPr>
      </p:pic>
      <p:sp>
        <p:nvSpPr>
          <p:cNvPr id="115" name="Shape 115"/>
          <p:cNvSpPr txBox="1">
            <a:spLocks noGrp="1"/>
          </p:cNvSpPr>
          <p:nvPr>
            <p:ph type="title"/>
          </p:nvPr>
        </p:nvSpPr>
        <p:spPr>
          <a:xfrm>
            <a:off x="457200" y="274638"/>
            <a:ext cx="8229600" cy="11433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Tahoma"/>
              <a:buNone/>
              <a:defRPr sz="27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16" name="Shape 116"/>
          <p:cNvSpPr txBox="1">
            <a:spLocks noGrp="1"/>
          </p:cNvSpPr>
          <p:nvPr>
            <p:ph type="body" idx="1"/>
          </p:nvPr>
        </p:nvSpPr>
        <p:spPr>
          <a:xfrm>
            <a:off x="457200" y="1600201"/>
            <a:ext cx="8229600" cy="3992400"/>
          </a:xfrm>
          <a:prstGeom prst="rect">
            <a:avLst/>
          </a:prstGeom>
          <a:noFill/>
          <a:ln>
            <a:noFill/>
          </a:ln>
        </p:spPr>
        <p:txBody>
          <a:bodyPr lIns="91425" tIns="91425" rIns="91425" bIns="91425"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117" name="Shape 117"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Kun tittel">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457200" y="274638"/>
            <a:ext cx="8229600" cy="11433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Tahoma"/>
              <a:buNone/>
              <a:defRPr sz="27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pic>
        <p:nvPicPr>
          <p:cNvPr id="120" name="Shape 120"/>
          <p:cNvPicPr preferRelativeResize="0"/>
          <p:nvPr/>
        </p:nvPicPr>
        <p:blipFill rotWithShape="1">
          <a:blip r:embed="rId2">
            <a:alphaModFix/>
          </a:blip>
          <a:srcRect/>
          <a:stretch/>
        </p:blipFill>
        <p:spPr>
          <a:xfrm>
            <a:off x="2086769" y="5428638"/>
            <a:ext cx="6931200" cy="1245300"/>
          </a:xfrm>
          <a:prstGeom prst="rect">
            <a:avLst/>
          </a:prstGeom>
          <a:noFill/>
          <a:ln>
            <a:noFill/>
          </a:ln>
        </p:spPr>
      </p:pic>
      <p:pic>
        <p:nvPicPr>
          <p:cNvPr id="121" name="Shape 121"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o innholdsdeler">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457200" y="274638"/>
            <a:ext cx="8229600" cy="11433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Tahoma"/>
              <a:buNone/>
              <a:defRPr sz="27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24" name="Shape 124"/>
          <p:cNvSpPr txBox="1">
            <a:spLocks noGrp="1"/>
          </p:cNvSpPr>
          <p:nvPr>
            <p:ph type="body" idx="1"/>
          </p:nvPr>
        </p:nvSpPr>
        <p:spPr>
          <a:xfrm>
            <a:off x="457200" y="1600201"/>
            <a:ext cx="4038600" cy="4526100"/>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Georgia"/>
                <a:ea typeface="Georgia"/>
                <a:cs typeface="Georgia"/>
                <a:sym typeface="Georgia"/>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Georgia"/>
                <a:ea typeface="Georgia"/>
                <a:cs typeface="Georgia"/>
                <a:sym typeface="Georgia"/>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125" name="Shape 125"/>
          <p:cNvSpPr txBox="1">
            <a:spLocks noGrp="1"/>
          </p:cNvSpPr>
          <p:nvPr>
            <p:ph type="body" idx="2"/>
          </p:nvPr>
        </p:nvSpPr>
        <p:spPr>
          <a:xfrm>
            <a:off x="4648200" y="1600201"/>
            <a:ext cx="4038600" cy="4526100"/>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Georgia"/>
                <a:ea typeface="Georgia"/>
                <a:cs typeface="Georgia"/>
                <a:sym typeface="Georgia"/>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Georgia"/>
                <a:ea typeface="Georgia"/>
                <a:cs typeface="Georgia"/>
                <a:sym typeface="Georgia"/>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126" name="Shape 126"/>
          <p:cNvSpPr txBox="1">
            <a:spLocks noGrp="1"/>
          </p:cNvSpPr>
          <p:nvPr>
            <p:ph type="dt" idx="10"/>
          </p:nvPr>
        </p:nvSpPr>
        <p:spPr>
          <a:xfrm>
            <a:off x="457200" y="6356350"/>
            <a:ext cx="2133600" cy="365100"/>
          </a:xfrm>
          <a:prstGeom prst="rect">
            <a:avLst/>
          </a:prstGeom>
          <a:noFill/>
          <a:ln>
            <a:noFill/>
          </a:ln>
        </p:spPr>
        <p:txBody>
          <a:bodyPr lIns="91425" tIns="91425" rIns="91425" bIns="91425" anchor="t" anchorCtr="0"/>
          <a:lstStyle>
            <a:lvl1pPr marL="0" marR="0" lvl="0" indent="0" algn="l" rtl="0">
              <a:spcBef>
                <a:spcPts val="0"/>
              </a:spcBef>
              <a:buNone/>
              <a:defRPr sz="1800">
                <a:solidFill>
                  <a:schemeClr val="dk1"/>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127" name="Shape 127"/>
          <p:cNvSpPr txBox="1">
            <a:spLocks noGrp="1"/>
          </p:cNvSpPr>
          <p:nvPr>
            <p:ph type="ftr" idx="11"/>
          </p:nvPr>
        </p:nvSpPr>
        <p:spPr>
          <a:xfrm>
            <a:off x="3124200" y="6356350"/>
            <a:ext cx="2895600" cy="365100"/>
          </a:xfrm>
          <a:prstGeom prst="rect">
            <a:avLst/>
          </a:prstGeom>
          <a:noFill/>
          <a:ln>
            <a:noFill/>
          </a:ln>
        </p:spPr>
        <p:txBody>
          <a:bodyPr lIns="91425" tIns="91425" rIns="91425" bIns="91425" anchor="t" anchorCtr="0"/>
          <a:lstStyle>
            <a:lvl1pPr marL="0" marR="0" lvl="0" indent="0" algn="l" rtl="0">
              <a:spcBef>
                <a:spcPts val="0"/>
              </a:spcBef>
              <a:buNone/>
              <a:defRPr sz="1800">
                <a:solidFill>
                  <a:schemeClr val="dk1"/>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128" name="Shape 128"/>
          <p:cNvSpPr txBox="1">
            <a:spLocks noGrp="1"/>
          </p:cNvSpPr>
          <p:nvPr>
            <p:ph type="sldNum" idx="12"/>
          </p:nvPr>
        </p:nvSpPr>
        <p:spPr>
          <a:xfrm>
            <a:off x="6553200" y="6356350"/>
            <a:ext cx="2133600" cy="3651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fld id="{00000000-1234-1234-1234-123412341234}" type="slidenum">
              <a:rPr lang="en-US" sz="1800">
                <a:solidFill>
                  <a:schemeClr val="dk1"/>
                </a:solidFill>
                <a:latin typeface="Georgia"/>
                <a:ea typeface="Georgia"/>
                <a:cs typeface="Georgia"/>
                <a:sym typeface="Georgia"/>
              </a:rPr>
              <a:t>‹#›</a:t>
            </a:fld>
            <a:endParaRPr lang="en-US" sz="1800">
              <a:solidFill>
                <a:schemeClr val="dk1"/>
              </a:solidFill>
              <a:latin typeface="Georgia"/>
              <a:ea typeface="Georgia"/>
              <a:cs typeface="Georgia"/>
              <a:sym typeface="Georgia"/>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ittel og tekst - Ungdom">
    <p:spTree>
      <p:nvGrpSpPr>
        <p:cNvPr id="1" name="Shape 129"/>
        <p:cNvGrpSpPr/>
        <p:nvPr/>
      </p:nvGrpSpPr>
      <p:grpSpPr>
        <a:xfrm>
          <a:off x="0" y="0"/>
          <a:ext cx="0" cy="0"/>
          <a:chOff x="0" y="0"/>
          <a:chExt cx="0" cy="0"/>
        </a:xfrm>
      </p:grpSpPr>
      <p:pic>
        <p:nvPicPr>
          <p:cNvPr id="130" name="Shape 130" descr="Bunn_powerpoint-03.png"/>
          <p:cNvPicPr preferRelativeResize="0"/>
          <p:nvPr/>
        </p:nvPicPr>
        <p:blipFill rotWithShape="1">
          <a:blip r:embed="rId2">
            <a:alphaModFix amt="30000"/>
          </a:blip>
          <a:srcRect/>
          <a:stretch/>
        </p:blipFill>
        <p:spPr>
          <a:xfrm>
            <a:off x="1783403" y="4869477"/>
            <a:ext cx="7360500" cy="1890900"/>
          </a:xfrm>
          <a:prstGeom prst="rect">
            <a:avLst/>
          </a:prstGeom>
          <a:noFill/>
          <a:ln>
            <a:noFill/>
          </a:ln>
        </p:spPr>
      </p:pic>
      <p:sp>
        <p:nvSpPr>
          <p:cNvPr id="131" name="Shape 131"/>
          <p:cNvSpPr txBox="1">
            <a:spLocks noGrp="1"/>
          </p:cNvSpPr>
          <p:nvPr>
            <p:ph type="title"/>
          </p:nvPr>
        </p:nvSpPr>
        <p:spPr>
          <a:xfrm>
            <a:off x="457200" y="274638"/>
            <a:ext cx="8229600" cy="11433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Tahoma"/>
              <a:buNone/>
              <a:defRPr sz="27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32" name="Shape 132"/>
          <p:cNvSpPr txBox="1">
            <a:spLocks noGrp="1"/>
          </p:cNvSpPr>
          <p:nvPr>
            <p:ph type="body" idx="1"/>
          </p:nvPr>
        </p:nvSpPr>
        <p:spPr>
          <a:xfrm>
            <a:off x="457200" y="1600201"/>
            <a:ext cx="8229600" cy="3992400"/>
          </a:xfrm>
          <a:prstGeom prst="rect">
            <a:avLst/>
          </a:prstGeom>
          <a:noFill/>
          <a:ln>
            <a:noFill/>
          </a:ln>
        </p:spPr>
        <p:txBody>
          <a:bodyPr lIns="91425" tIns="91425" rIns="91425" bIns="91425"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133" name="Shape 133"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1440000" y="180000"/>
            <a:ext cx="7559999" cy="12960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body" idx="1"/>
          </p:nvPr>
        </p:nvSpPr>
        <p:spPr>
          <a:xfrm>
            <a:off x="1440000" y="1476000"/>
            <a:ext cx="7559999" cy="5111999"/>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rgbClr val="7F7F7F"/>
              </a:buClr>
              <a:buSzPct val="100000"/>
              <a:buFont typeface="Noto Sans Symbols"/>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rgbClr val="7F7F7F"/>
              </a:buClr>
              <a:buSzPct val="100000"/>
              <a:buFont typeface="Noto Sans Symbols"/>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rgbClr val="7F7F7F"/>
              </a:buClr>
              <a:buSzPct val="100000"/>
              <a:buFont typeface="Noto Sans Symbols"/>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rgbClr val="7F7F7F"/>
              </a:buClr>
              <a:buSzPct val="100000"/>
              <a:buFont typeface="Noto Sans Symbols"/>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rgbClr val="7F7F7F"/>
              </a:buClr>
              <a:buSzPct val="100000"/>
              <a:buFont typeface="Noto Sans Symbols"/>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dt" idx="10"/>
          </p:nvPr>
        </p:nvSpPr>
        <p:spPr>
          <a:xfrm>
            <a:off x="1428728" y="6643710"/>
            <a:ext cx="1000131" cy="214289"/>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ftr" idx="11"/>
          </p:nvPr>
        </p:nvSpPr>
        <p:spPr>
          <a:xfrm>
            <a:off x="2571735" y="6643710"/>
            <a:ext cx="5715039" cy="21428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sldNum" idx="12"/>
          </p:nvPr>
        </p:nvSpPr>
        <p:spPr>
          <a:xfrm>
            <a:off x="8401046" y="6643710"/>
            <a:ext cx="642911" cy="214289"/>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telside">
    <p:spTree>
      <p:nvGrpSpPr>
        <p:cNvPr id="1" name="Shape 134"/>
        <p:cNvGrpSpPr/>
        <p:nvPr/>
      </p:nvGrpSpPr>
      <p:grpSpPr>
        <a:xfrm>
          <a:off x="0" y="0"/>
          <a:ext cx="0" cy="0"/>
          <a:chOff x="0" y="0"/>
          <a:chExt cx="0" cy="0"/>
        </a:xfrm>
      </p:grpSpPr>
      <p:sp>
        <p:nvSpPr>
          <p:cNvPr id="135" name="Shape 135"/>
          <p:cNvSpPr txBox="1">
            <a:spLocks noGrp="1"/>
          </p:cNvSpPr>
          <p:nvPr>
            <p:ph type="ctrTitle"/>
          </p:nvPr>
        </p:nvSpPr>
        <p:spPr>
          <a:xfrm>
            <a:off x="685800" y="2130425"/>
            <a:ext cx="7772400" cy="1469999"/>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Tahoma"/>
              <a:buNone/>
              <a:defRPr sz="27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36" name="Shape 136"/>
          <p:cNvSpPr txBox="1">
            <a:spLocks noGrp="1"/>
          </p:cNvSpPr>
          <p:nvPr>
            <p:ph type="subTitle" idx="1"/>
          </p:nvPr>
        </p:nvSpPr>
        <p:spPr>
          <a:xfrm>
            <a:off x="1371600" y="3886200"/>
            <a:ext cx="6400800" cy="1752300"/>
          </a:xfrm>
          <a:prstGeom prst="rect">
            <a:avLst/>
          </a:prstGeom>
          <a:noFill/>
          <a:ln>
            <a:noFill/>
          </a:ln>
        </p:spPr>
        <p:txBody>
          <a:bodyPr lIns="91425" tIns="91425" rIns="91425" bIns="91425" anchor="t" anchorCtr="0"/>
          <a:lstStyle>
            <a:lvl1pPr marL="0" marR="0" lvl="0" indent="0" algn="ctr" rtl="0">
              <a:spcBef>
                <a:spcPts val="400"/>
              </a:spcBef>
              <a:buClr>
                <a:srgbClr val="888888"/>
              </a:buClr>
              <a:buFont typeface="Arial"/>
              <a:buNone/>
              <a:defRPr sz="2000" b="0" i="0" u="none" strike="noStrike" cap="none">
                <a:solidFill>
                  <a:srgbClr val="888888"/>
                </a:solidFill>
                <a:latin typeface="Georgia"/>
                <a:ea typeface="Georgia"/>
                <a:cs typeface="Georgia"/>
                <a:sym typeface="Georgia"/>
              </a:defRPr>
            </a:lvl1pPr>
            <a:lvl2pPr marL="457200" marR="0" lvl="1" indent="0" algn="ctr" rtl="0">
              <a:spcBef>
                <a:spcPts val="360"/>
              </a:spcBef>
              <a:buClr>
                <a:srgbClr val="888888"/>
              </a:buClr>
              <a:buFont typeface="Arial"/>
              <a:buNone/>
              <a:defRPr sz="1800" b="0" i="0" u="none" strike="noStrike" cap="none">
                <a:solidFill>
                  <a:srgbClr val="888888"/>
                </a:solidFill>
                <a:latin typeface="Georgia"/>
                <a:ea typeface="Georgia"/>
                <a:cs typeface="Georgia"/>
                <a:sym typeface="Georgia"/>
              </a:defRPr>
            </a:lvl2pPr>
            <a:lvl3pPr marL="914400" marR="0" lvl="2" indent="0" algn="ctr" rtl="0">
              <a:spcBef>
                <a:spcPts val="360"/>
              </a:spcBef>
              <a:buClr>
                <a:srgbClr val="888888"/>
              </a:buClr>
              <a:buFont typeface="Arial"/>
              <a:buNone/>
              <a:defRPr sz="1800" b="0" i="0" u="none" strike="noStrike" cap="none">
                <a:solidFill>
                  <a:srgbClr val="888888"/>
                </a:solidFill>
                <a:latin typeface="Georgia"/>
                <a:ea typeface="Georgia"/>
                <a:cs typeface="Georgia"/>
                <a:sym typeface="Georgia"/>
              </a:defRPr>
            </a:lvl3pPr>
            <a:lvl4pPr marL="1371600" marR="0" lvl="3" indent="0" algn="ctr" rtl="0">
              <a:spcBef>
                <a:spcPts val="320"/>
              </a:spcBef>
              <a:buClr>
                <a:srgbClr val="888888"/>
              </a:buClr>
              <a:buFont typeface="Arial"/>
              <a:buNone/>
              <a:defRPr sz="1600" b="0" i="0" u="none" strike="noStrike" cap="none">
                <a:solidFill>
                  <a:srgbClr val="888888"/>
                </a:solidFill>
                <a:latin typeface="Georgia"/>
                <a:ea typeface="Georgia"/>
                <a:cs typeface="Georgia"/>
                <a:sym typeface="Georgia"/>
              </a:defRPr>
            </a:lvl4pPr>
            <a:lvl5pPr marL="1828800" marR="0" lvl="4" indent="0" algn="ctr" rtl="0">
              <a:spcBef>
                <a:spcPts val="320"/>
              </a:spcBef>
              <a:buClr>
                <a:srgbClr val="888888"/>
              </a:buClr>
              <a:buFont typeface="Arial"/>
              <a:buNone/>
              <a:defRPr sz="1600" b="0" i="0" u="none" strike="noStrike" cap="none">
                <a:solidFill>
                  <a:srgbClr val="888888"/>
                </a:solidFill>
                <a:latin typeface="Georgia"/>
                <a:ea typeface="Georgia"/>
                <a:cs typeface="Georgia"/>
                <a:sym typeface="Georgia"/>
              </a:defRPr>
            </a:lvl5pPr>
            <a:lvl6pPr marL="2286000" marR="0" lvl="5" indent="0" algn="ctr" rtl="0">
              <a:spcBef>
                <a:spcPts val="400"/>
              </a:spcBef>
              <a:buClr>
                <a:srgbClr val="888888"/>
              </a:buClr>
              <a:buFont typeface="Arial"/>
              <a:buNone/>
              <a:defRPr sz="2000" b="0" i="0" u="none" strike="noStrike" cap="none">
                <a:solidFill>
                  <a:srgbClr val="888888"/>
                </a:solidFill>
                <a:latin typeface="Georgia"/>
                <a:ea typeface="Georgia"/>
                <a:cs typeface="Georgia"/>
                <a:sym typeface="Georgia"/>
              </a:defRPr>
            </a:lvl6pPr>
            <a:lvl7pPr marL="2743200" marR="0" lvl="6" indent="0" algn="ctr" rtl="0">
              <a:spcBef>
                <a:spcPts val="400"/>
              </a:spcBef>
              <a:buClr>
                <a:srgbClr val="888888"/>
              </a:buClr>
              <a:buFont typeface="Arial"/>
              <a:buNone/>
              <a:defRPr sz="2000" b="0" i="0" u="none" strike="noStrike" cap="none">
                <a:solidFill>
                  <a:srgbClr val="888888"/>
                </a:solidFill>
                <a:latin typeface="Georgia"/>
                <a:ea typeface="Georgia"/>
                <a:cs typeface="Georgia"/>
                <a:sym typeface="Georgia"/>
              </a:defRPr>
            </a:lvl7pPr>
            <a:lvl8pPr marL="3200400" marR="0" lvl="7" indent="0" algn="ctr" rtl="0">
              <a:spcBef>
                <a:spcPts val="400"/>
              </a:spcBef>
              <a:buClr>
                <a:srgbClr val="888888"/>
              </a:buClr>
              <a:buFont typeface="Arial"/>
              <a:buNone/>
              <a:defRPr sz="2000" b="0" i="0" u="none" strike="noStrike" cap="none">
                <a:solidFill>
                  <a:srgbClr val="888888"/>
                </a:solidFill>
                <a:latin typeface="Georgia"/>
                <a:ea typeface="Georgia"/>
                <a:cs typeface="Georgia"/>
                <a:sym typeface="Georgia"/>
              </a:defRPr>
            </a:lvl8pPr>
            <a:lvl9pPr marL="3657600" marR="0" lvl="8" indent="0" algn="ctr" rtl="0">
              <a:spcBef>
                <a:spcPts val="400"/>
              </a:spcBef>
              <a:buClr>
                <a:srgbClr val="888888"/>
              </a:buClr>
              <a:buFont typeface="Arial"/>
              <a:buNone/>
              <a:defRPr sz="2000" b="0" i="0" u="none" strike="noStrike" cap="none">
                <a:solidFill>
                  <a:srgbClr val="888888"/>
                </a:solidFill>
                <a:latin typeface="Georgia"/>
                <a:ea typeface="Georgia"/>
                <a:cs typeface="Georgia"/>
                <a:sym typeface="Georgia"/>
              </a:defRPr>
            </a:lvl9pPr>
          </a:lstStyle>
          <a:p>
            <a:endParaRPr/>
          </a:p>
        </p:txBody>
      </p:sp>
      <p:pic>
        <p:nvPicPr>
          <p:cNvPr id="137" name="Shape 137"/>
          <p:cNvPicPr preferRelativeResize="0"/>
          <p:nvPr/>
        </p:nvPicPr>
        <p:blipFill rotWithShape="1">
          <a:blip r:embed="rId2">
            <a:alphaModFix/>
          </a:blip>
          <a:srcRect/>
          <a:stretch/>
        </p:blipFill>
        <p:spPr>
          <a:xfrm>
            <a:off x="2086769" y="5428638"/>
            <a:ext cx="6931200" cy="1245300"/>
          </a:xfrm>
          <a:prstGeom prst="rect">
            <a:avLst/>
          </a:prstGeom>
          <a:noFill/>
          <a:ln>
            <a:noFill/>
          </a:ln>
        </p:spPr>
      </p:pic>
      <p:pic>
        <p:nvPicPr>
          <p:cNvPr id="138" name="Shape 138"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Gul">
    <p:bg>
      <p:bgPr>
        <a:solidFill>
          <a:srgbClr val="E9D939"/>
        </a:solidFill>
        <a:effectLst/>
      </p:bgPr>
    </p:bg>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4275175" y="1717485"/>
            <a:ext cx="4411500" cy="1573499"/>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Tahoma"/>
              <a:buNone/>
              <a:defRPr sz="25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41" name="Shape 141"/>
          <p:cNvSpPr txBox="1">
            <a:spLocks noGrp="1"/>
          </p:cNvSpPr>
          <p:nvPr>
            <p:ph type="body" idx="1"/>
          </p:nvPr>
        </p:nvSpPr>
        <p:spPr>
          <a:xfrm>
            <a:off x="4275175" y="3442977"/>
            <a:ext cx="4411500" cy="1845600"/>
          </a:xfrm>
          <a:prstGeom prst="rect">
            <a:avLst/>
          </a:prstGeom>
          <a:noFill/>
          <a:ln>
            <a:noFill/>
          </a:ln>
        </p:spPr>
        <p:txBody>
          <a:bodyPr lIns="91425" tIns="91425" rIns="91425" bIns="91425" anchor="t" anchorCtr="0"/>
          <a:lstStyle>
            <a:lvl1pPr marL="0" marR="0" lvl="0" indent="0" algn="ctr" rtl="0">
              <a:spcBef>
                <a:spcPts val="0"/>
              </a:spcBef>
              <a:buClr>
                <a:schemeClr val="dk1"/>
              </a:buClr>
              <a:buFont typeface="Arial"/>
              <a:buNone/>
              <a:defRPr sz="1800" b="0" i="0" u="none" strike="noStrike" cap="none">
                <a:solidFill>
                  <a:schemeClr val="dk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142" name="Shape 142"/>
          <p:cNvSpPr>
            <a:spLocks noGrp="1"/>
          </p:cNvSpPr>
          <p:nvPr>
            <p:ph type="pic" idx="2"/>
          </p:nvPr>
        </p:nvSpPr>
        <p:spPr>
          <a:xfrm>
            <a:off x="217487" y="1041106"/>
            <a:ext cx="3891000" cy="4500000"/>
          </a:xfrm>
          <a:prstGeom prst="rect">
            <a:avLst/>
          </a:prstGeom>
          <a:noFill/>
          <a:ln>
            <a:noFill/>
          </a:ln>
        </p:spPr>
        <p:txBody>
          <a:bodyPr lIns="91425" tIns="91425" rIns="91425" bIns="91425"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143" name="Shape 143"/>
          <p:cNvPicPr preferRelativeResize="0"/>
          <p:nvPr/>
        </p:nvPicPr>
        <p:blipFill rotWithShape="1">
          <a:blip r:embed="rId2">
            <a:alphaModFix/>
          </a:blip>
          <a:srcRect/>
          <a:stretch/>
        </p:blipFill>
        <p:spPr>
          <a:xfrm>
            <a:off x="217487" y="5997929"/>
            <a:ext cx="1592099" cy="7269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cSld name="Kapittelinndeling">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722312" y="3687466"/>
            <a:ext cx="7772400" cy="13620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Tahoma"/>
              <a:buNone/>
              <a:defRPr sz="40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46" name="Shape 146"/>
          <p:cNvSpPr txBox="1">
            <a:spLocks noGrp="1"/>
          </p:cNvSpPr>
          <p:nvPr>
            <p:ph type="body" idx="1"/>
          </p:nvPr>
        </p:nvSpPr>
        <p:spPr>
          <a:xfrm>
            <a:off x="722312" y="2156620"/>
            <a:ext cx="7772400" cy="1500000"/>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Georgia"/>
                <a:ea typeface="Georgia"/>
                <a:cs typeface="Georgia"/>
                <a:sym typeface="Georgia"/>
              </a:defRPr>
            </a:lvl1pPr>
            <a:lvl2pPr marL="457200" marR="0" lvl="1" indent="0" algn="l" rtl="0">
              <a:spcBef>
                <a:spcPts val="360"/>
              </a:spcBef>
              <a:buClr>
                <a:srgbClr val="888888"/>
              </a:buClr>
              <a:buFont typeface="Arial"/>
              <a:buNone/>
              <a:defRPr sz="1800" b="0" i="0" u="none" strike="noStrike" cap="none">
                <a:solidFill>
                  <a:srgbClr val="888888"/>
                </a:solidFill>
                <a:latin typeface="Georgia"/>
                <a:ea typeface="Georgia"/>
                <a:cs typeface="Georgia"/>
                <a:sym typeface="Georgia"/>
              </a:defRPr>
            </a:lvl2pPr>
            <a:lvl3pPr marL="914400" marR="0" lvl="2" indent="0" algn="l" rtl="0">
              <a:spcBef>
                <a:spcPts val="320"/>
              </a:spcBef>
              <a:buClr>
                <a:srgbClr val="888888"/>
              </a:buClr>
              <a:buFont typeface="Arial"/>
              <a:buNone/>
              <a:defRPr sz="1600" b="0" i="0" u="none" strike="noStrike" cap="none">
                <a:solidFill>
                  <a:srgbClr val="888888"/>
                </a:solidFill>
                <a:latin typeface="Georgia"/>
                <a:ea typeface="Georgia"/>
                <a:cs typeface="Georgia"/>
                <a:sym typeface="Georgia"/>
              </a:defRPr>
            </a:lvl3pPr>
            <a:lvl4pPr marL="1371600" marR="0" lvl="3" indent="0" algn="l" rtl="0">
              <a:spcBef>
                <a:spcPts val="280"/>
              </a:spcBef>
              <a:buClr>
                <a:srgbClr val="888888"/>
              </a:buClr>
              <a:buFont typeface="Arial"/>
              <a:buNone/>
              <a:defRPr sz="1400" b="0" i="0" u="none" strike="noStrike" cap="none">
                <a:solidFill>
                  <a:srgbClr val="888888"/>
                </a:solidFill>
                <a:latin typeface="Georgia"/>
                <a:ea typeface="Georgia"/>
                <a:cs typeface="Georgia"/>
                <a:sym typeface="Georgia"/>
              </a:defRPr>
            </a:lvl4pPr>
            <a:lvl5pPr marL="1828800" marR="0" lvl="4" indent="0" algn="l" rtl="0">
              <a:spcBef>
                <a:spcPts val="280"/>
              </a:spcBef>
              <a:buClr>
                <a:srgbClr val="888888"/>
              </a:buClr>
              <a:buFont typeface="Arial"/>
              <a:buNone/>
              <a:defRPr sz="1400" b="0" i="0" u="none" strike="noStrike" cap="none">
                <a:solidFill>
                  <a:srgbClr val="888888"/>
                </a:solidFill>
                <a:latin typeface="Georgia"/>
                <a:ea typeface="Georgia"/>
                <a:cs typeface="Georgia"/>
                <a:sym typeface="Georgia"/>
              </a:defRPr>
            </a:lvl5pPr>
            <a:lvl6pPr marL="2286000" marR="0" lvl="5" indent="0" algn="l" rtl="0">
              <a:spcBef>
                <a:spcPts val="280"/>
              </a:spcBef>
              <a:buClr>
                <a:srgbClr val="888888"/>
              </a:buClr>
              <a:buFont typeface="Arial"/>
              <a:buNone/>
              <a:defRPr sz="1400" b="0" i="0" u="none" strike="noStrike" cap="none">
                <a:solidFill>
                  <a:srgbClr val="888888"/>
                </a:solidFill>
                <a:latin typeface="Georgia"/>
                <a:ea typeface="Georgia"/>
                <a:cs typeface="Georgia"/>
                <a:sym typeface="Georgia"/>
              </a:defRPr>
            </a:lvl6pPr>
            <a:lvl7pPr marL="2743200" marR="0" lvl="6" indent="0" algn="l" rtl="0">
              <a:spcBef>
                <a:spcPts val="280"/>
              </a:spcBef>
              <a:buClr>
                <a:srgbClr val="888888"/>
              </a:buClr>
              <a:buFont typeface="Arial"/>
              <a:buNone/>
              <a:defRPr sz="1400" b="0" i="0" u="none" strike="noStrike" cap="none">
                <a:solidFill>
                  <a:srgbClr val="888888"/>
                </a:solidFill>
                <a:latin typeface="Georgia"/>
                <a:ea typeface="Georgia"/>
                <a:cs typeface="Georgia"/>
                <a:sym typeface="Georgia"/>
              </a:defRPr>
            </a:lvl7pPr>
            <a:lvl8pPr marL="3200400" marR="0" lvl="7" indent="0" algn="l" rtl="0">
              <a:spcBef>
                <a:spcPts val="280"/>
              </a:spcBef>
              <a:buClr>
                <a:srgbClr val="888888"/>
              </a:buClr>
              <a:buFont typeface="Arial"/>
              <a:buNone/>
              <a:defRPr sz="1400" b="0" i="0" u="none" strike="noStrike" cap="none">
                <a:solidFill>
                  <a:srgbClr val="888888"/>
                </a:solidFill>
                <a:latin typeface="Georgia"/>
                <a:ea typeface="Georgia"/>
                <a:cs typeface="Georgia"/>
                <a:sym typeface="Georgia"/>
              </a:defRPr>
            </a:lvl8pPr>
            <a:lvl9pPr marL="3657600" marR="0" lvl="8" indent="0" algn="l" rtl="0">
              <a:spcBef>
                <a:spcPts val="280"/>
              </a:spcBef>
              <a:buClr>
                <a:srgbClr val="888888"/>
              </a:buClr>
              <a:buFont typeface="Arial"/>
              <a:buNone/>
              <a:defRPr sz="1400" b="0" i="0" u="none" strike="noStrike" cap="none">
                <a:solidFill>
                  <a:srgbClr val="888888"/>
                </a:solidFill>
                <a:latin typeface="Georgia"/>
                <a:ea typeface="Georgia"/>
                <a:cs typeface="Georgia"/>
                <a:sym typeface="Georgia"/>
              </a:defRPr>
            </a:lvl9pPr>
          </a:lstStyle>
          <a:p>
            <a:endParaRPr/>
          </a:p>
        </p:txBody>
      </p:sp>
      <p:pic>
        <p:nvPicPr>
          <p:cNvPr id="147" name="Shape 147"/>
          <p:cNvPicPr preferRelativeResize="0"/>
          <p:nvPr/>
        </p:nvPicPr>
        <p:blipFill rotWithShape="1">
          <a:blip r:embed="rId2">
            <a:alphaModFix/>
          </a:blip>
          <a:srcRect/>
          <a:stretch/>
        </p:blipFill>
        <p:spPr>
          <a:xfrm>
            <a:off x="2086769" y="5428638"/>
            <a:ext cx="6931200" cy="1245300"/>
          </a:xfrm>
          <a:prstGeom prst="rect">
            <a:avLst/>
          </a:prstGeom>
          <a:noFill/>
          <a:ln>
            <a:noFill/>
          </a:ln>
        </p:spPr>
      </p:pic>
      <p:pic>
        <p:nvPicPr>
          <p:cNvPr id="148" name="Shape 148"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Tomt">
    <p:spTree>
      <p:nvGrpSpPr>
        <p:cNvPr id="1" name="Shape 149"/>
        <p:cNvGrpSpPr/>
        <p:nvPr/>
      </p:nvGrpSpPr>
      <p:grpSpPr>
        <a:xfrm>
          <a:off x="0" y="0"/>
          <a:ext cx="0" cy="0"/>
          <a:chOff x="0" y="0"/>
          <a:chExt cx="0" cy="0"/>
        </a:xfrm>
      </p:grpSpPr>
      <p:pic>
        <p:nvPicPr>
          <p:cNvPr id="150" name="Shape 150"/>
          <p:cNvPicPr preferRelativeResize="0"/>
          <p:nvPr/>
        </p:nvPicPr>
        <p:blipFill rotWithShape="1">
          <a:blip r:embed="rId2">
            <a:alphaModFix/>
          </a:blip>
          <a:srcRect/>
          <a:stretch/>
        </p:blipFill>
        <p:spPr>
          <a:xfrm>
            <a:off x="2086769" y="5428638"/>
            <a:ext cx="6931200" cy="1245300"/>
          </a:xfrm>
          <a:prstGeom prst="rect">
            <a:avLst/>
          </a:prstGeom>
          <a:noFill/>
          <a:ln>
            <a:noFill/>
          </a:ln>
        </p:spPr>
      </p:pic>
      <p:pic>
        <p:nvPicPr>
          <p:cNvPr id="151" name="Shape 151"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cSld name="Bilde med tekst og tittel">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1792288" y="4800600"/>
            <a:ext cx="5486400" cy="566700"/>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Tahoma"/>
              <a:buNone/>
              <a:defRPr sz="20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54" name="Shape 154"/>
          <p:cNvSpPr>
            <a:spLocks noGrp="1"/>
          </p:cNvSpPr>
          <p:nvPr>
            <p:ph type="pic" idx="2"/>
          </p:nvPr>
        </p:nvSpPr>
        <p:spPr>
          <a:xfrm>
            <a:off x="1792288" y="612774"/>
            <a:ext cx="5486400"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Georgia"/>
                <a:ea typeface="Georgia"/>
                <a:cs typeface="Georgia"/>
                <a:sym typeface="Georgia"/>
              </a:defRPr>
            </a:lvl1pPr>
            <a:lvl2pPr marL="457200" marR="0" lvl="1" indent="0" algn="l" rtl="0">
              <a:spcBef>
                <a:spcPts val="560"/>
              </a:spcBef>
              <a:buClr>
                <a:schemeClr val="dk1"/>
              </a:buClr>
              <a:buFont typeface="Arial"/>
              <a:buNone/>
              <a:defRPr sz="2800" b="0" i="0" u="none" strike="noStrike" cap="none">
                <a:solidFill>
                  <a:schemeClr val="dk1"/>
                </a:solidFill>
                <a:latin typeface="Georgia"/>
                <a:ea typeface="Georgia"/>
                <a:cs typeface="Georgia"/>
                <a:sym typeface="Georgia"/>
              </a:defRPr>
            </a:lvl2pPr>
            <a:lvl3pPr marL="914400" marR="0" lvl="2" indent="0" algn="l" rtl="0">
              <a:spcBef>
                <a:spcPts val="480"/>
              </a:spcBef>
              <a:buClr>
                <a:schemeClr val="dk1"/>
              </a:buClr>
              <a:buFont typeface="Arial"/>
              <a:buNone/>
              <a:defRPr sz="2400" b="0" i="0" u="none" strike="noStrike" cap="none">
                <a:solidFill>
                  <a:schemeClr val="dk1"/>
                </a:solidFill>
                <a:latin typeface="Georgia"/>
                <a:ea typeface="Georgia"/>
                <a:cs typeface="Georgia"/>
                <a:sym typeface="Georgia"/>
              </a:defRPr>
            </a:lvl3pPr>
            <a:lvl4pPr marL="1371600" marR="0" lvl="3" indent="0" algn="l" rtl="0">
              <a:spcBef>
                <a:spcPts val="400"/>
              </a:spcBef>
              <a:buClr>
                <a:schemeClr val="dk1"/>
              </a:buClr>
              <a:buFont typeface="Arial"/>
              <a:buNone/>
              <a:defRPr sz="2000" b="0" i="0" u="none" strike="noStrike" cap="none">
                <a:solidFill>
                  <a:schemeClr val="dk1"/>
                </a:solidFill>
                <a:latin typeface="Georgia"/>
                <a:ea typeface="Georgia"/>
                <a:cs typeface="Georgia"/>
                <a:sym typeface="Georgia"/>
              </a:defRPr>
            </a:lvl4pPr>
            <a:lvl5pPr marL="1828800" marR="0" lvl="4" indent="0" algn="l" rtl="0">
              <a:spcBef>
                <a:spcPts val="400"/>
              </a:spcBef>
              <a:buClr>
                <a:schemeClr val="dk1"/>
              </a:buClr>
              <a:buFont typeface="Arial"/>
              <a:buNone/>
              <a:defRPr sz="2000" b="0" i="0" u="none" strike="noStrike" cap="none">
                <a:solidFill>
                  <a:schemeClr val="dk1"/>
                </a:solidFill>
                <a:latin typeface="Georgia"/>
                <a:ea typeface="Georgia"/>
                <a:cs typeface="Georgia"/>
                <a:sym typeface="Georgia"/>
              </a:defRPr>
            </a:lvl5pPr>
            <a:lvl6pPr marL="2286000" marR="0" lvl="5" indent="0" algn="l" rtl="0">
              <a:spcBef>
                <a:spcPts val="400"/>
              </a:spcBef>
              <a:buClr>
                <a:schemeClr val="dk1"/>
              </a:buClr>
              <a:buFont typeface="Arial"/>
              <a:buNone/>
              <a:defRPr sz="2000" b="0" i="0" u="none" strike="noStrike" cap="none">
                <a:solidFill>
                  <a:schemeClr val="dk1"/>
                </a:solidFill>
                <a:latin typeface="Georgia"/>
                <a:ea typeface="Georgia"/>
                <a:cs typeface="Georgia"/>
                <a:sym typeface="Georgia"/>
              </a:defRPr>
            </a:lvl6pPr>
            <a:lvl7pPr marL="2743200" marR="0" lvl="6" indent="0" algn="l" rtl="0">
              <a:spcBef>
                <a:spcPts val="400"/>
              </a:spcBef>
              <a:buClr>
                <a:schemeClr val="dk1"/>
              </a:buClr>
              <a:buFont typeface="Arial"/>
              <a:buNone/>
              <a:defRPr sz="2000" b="0" i="0" u="none" strike="noStrike" cap="none">
                <a:solidFill>
                  <a:schemeClr val="dk1"/>
                </a:solidFill>
                <a:latin typeface="Georgia"/>
                <a:ea typeface="Georgia"/>
                <a:cs typeface="Georgia"/>
                <a:sym typeface="Georgia"/>
              </a:defRPr>
            </a:lvl7pPr>
            <a:lvl8pPr marL="3200400" marR="0" lvl="7" indent="0" algn="l" rtl="0">
              <a:spcBef>
                <a:spcPts val="400"/>
              </a:spcBef>
              <a:buClr>
                <a:schemeClr val="dk1"/>
              </a:buClr>
              <a:buFont typeface="Arial"/>
              <a:buNone/>
              <a:defRPr sz="2000" b="0" i="0" u="none" strike="noStrike" cap="none">
                <a:solidFill>
                  <a:schemeClr val="dk1"/>
                </a:solidFill>
                <a:latin typeface="Georgia"/>
                <a:ea typeface="Georgia"/>
                <a:cs typeface="Georgia"/>
                <a:sym typeface="Georgia"/>
              </a:defRPr>
            </a:lvl8pPr>
            <a:lvl9pPr marL="3657600" marR="0" lvl="8" indent="0" algn="l" rtl="0">
              <a:spcBef>
                <a:spcPts val="400"/>
              </a:spcBef>
              <a:buClr>
                <a:schemeClr val="dk1"/>
              </a:buClr>
              <a:buFont typeface="Arial"/>
              <a:buNone/>
              <a:defRPr sz="2000" b="0" i="0" u="none" strike="noStrike" cap="none">
                <a:solidFill>
                  <a:schemeClr val="dk1"/>
                </a:solidFill>
                <a:latin typeface="Georgia"/>
                <a:ea typeface="Georgia"/>
                <a:cs typeface="Georgia"/>
                <a:sym typeface="Georgia"/>
              </a:defRPr>
            </a:lvl9pPr>
          </a:lstStyle>
          <a:p>
            <a:endParaRPr/>
          </a:p>
        </p:txBody>
      </p:sp>
      <p:sp>
        <p:nvSpPr>
          <p:cNvPr id="155" name="Shape 155"/>
          <p:cNvSpPr txBox="1">
            <a:spLocks noGrp="1"/>
          </p:cNvSpPr>
          <p:nvPr>
            <p:ph type="body" idx="1"/>
          </p:nvPr>
        </p:nvSpPr>
        <p:spPr>
          <a:xfrm>
            <a:off x="1792288" y="5367337"/>
            <a:ext cx="5486400" cy="804900"/>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Georgia"/>
                <a:ea typeface="Georgia"/>
                <a:cs typeface="Georgia"/>
                <a:sym typeface="Georgia"/>
              </a:defRPr>
            </a:lvl1pPr>
            <a:lvl2pPr marL="457200" marR="0" lvl="1" indent="0" algn="l" rtl="0">
              <a:spcBef>
                <a:spcPts val="240"/>
              </a:spcBef>
              <a:buClr>
                <a:schemeClr val="dk1"/>
              </a:buClr>
              <a:buFont typeface="Arial"/>
              <a:buNone/>
              <a:defRPr sz="1200" b="0" i="0" u="none" strike="noStrike" cap="none">
                <a:solidFill>
                  <a:schemeClr val="dk1"/>
                </a:solidFill>
                <a:latin typeface="Georgia"/>
                <a:ea typeface="Georgia"/>
                <a:cs typeface="Georgia"/>
                <a:sym typeface="Georgia"/>
              </a:defRPr>
            </a:lvl2pPr>
            <a:lvl3pPr marL="914400" marR="0" lvl="2" indent="0" algn="l" rtl="0">
              <a:spcBef>
                <a:spcPts val="200"/>
              </a:spcBef>
              <a:buClr>
                <a:schemeClr val="dk1"/>
              </a:buClr>
              <a:buFont typeface="Arial"/>
              <a:buNone/>
              <a:defRPr sz="1000" b="0" i="0" u="none" strike="noStrike" cap="none">
                <a:solidFill>
                  <a:schemeClr val="dk1"/>
                </a:solidFill>
                <a:latin typeface="Georgia"/>
                <a:ea typeface="Georgia"/>
                <a:cs typeface="Georgia"/>
                <a:sym typeface="Georgia"/>
              </a:defRPr>
            </a:lvl3pPr>
            <a:lvl4pPr marL="1371600" marR="0" lvl="3" indent="0" algn="l" rtl="0">
              <a:spcBef>
                <a:spcPts val="180"/>
              </a:spcBef>
              <a:buClr>
                <a:schemeClr val="dk1"/>
              </a:buClr>
              <a:buFont typeface="Arial"/>
              <a:buNone/>
              <a:defRPr sz="900" b="0" i="0" u="none" strike="noStrike" cap="none">
                <a:solidFill>
                  <a:schemeClr val="dk1"/>
                </a:solidFill>
                <a:latin typeface="Georgia"/>
                <a:ea typeface="Georgia"/>
                <a:cs typeface="Georgia"/>
                <a:sym typeface="Georgia"/>
              </a:defRPr>
            </a:lvl4pPr>
            <a:lvl5pPr marL="1828800" marR="0" lvl="4" indent="0" algn="l" rtl="0">
              <a:spcBef>
                <a:spcPts val="180"/>
              </a:spcBef>
              <a:buClr>
                <a:schemeClr val="dk1"/>
              </a:buClr>
              <a:buFont typeface="Arial"/>
              <a:buNone/>
              <a:defRPr sz="900" b="0" i="0" u="none" strike="noStrike" cap="none">
                <a:solidFill>
                  <a:schemeClr val="dk1"/>
                </a:solidFill>
                <a:latin typeface="Georgia"/>
                <a:ea typeface="Georgia"/>
                <a:cs typeface="Georgia"/>
                <a:sym typeface="Georgia"/>
              </a:defRPr>
            </a:lvl5pPr>
            <a:lvl6pPr marL="2286000" marR="0" lvl="5" indent="0" algn="l" rtl="0">
              <a:spcBef>
                <a:spcPts val="180"/>
              </a:spcBef>
              <a:buClr>
                <a:schemeClr val="dk1"/>
              </a:buClr>
              <a:buFont typeface="Arial"/>
              <a:buNone/>
              <a:defRPr sz="900" b="0" i="0" u="none" strike="noStrike" cap="none">
                <a:solidFill>
                  <a:schemeClr val="dk1"/>
                </a:solidFill>
                <a:latin typeface="Georgia"/>
                <a:ea typeface="Georgia"/>
                <a:cs typeface="Georgia"/>
                <a:sym typeface="Georgia"/>
              </a:defRPr>
            </a:lvl6pPr>
            <a:lvl7pPr marL="2743200" marR="0" lvl="6" indent="0" algn="l" rtl="0">
              <a:spcBef>
                <a:spcPts val="180"/>
              </a:spcBef>
              <a:buClr>
                <a:schemeClr val="dk1"/>
              </a:buClr>
              <a:buFont typeface="Arial"/>
              <a:buNone/>
              <a:defRPr sz="900" b="0" i="0" u="none" strike="noStrike" cap="none">
                <a:solidFill>
                  <a:schemeClr val="dk1"/>
                </a:solidFill>
                <a:latin typeface="Georgia"/>
                <a:ea typeface="Georgia"/>
                <a:cs typeface="Georgia"/>
                <a:sym typeface="Georgia"/>
              </a:defRPr>
            </a:lvl7pPr>
            <a:lvl8pPr marL="3200400" marR="0" lvl="7" indent="0" algn="l" rtl="0">
              <a:spcBef>
                <a:spcPts val="180"/>
              </a:spcBef>
              <a:buClr>
                <a:schemeClr val="dk1"/>
              </a:buClr>
              <a:buFont typeface="Arial"/>
              <a:buNone/>
              <a:defRPr sz="900" b="0" i="0" u="none" strike="noStrike" cap="none">
                <a:solidFill>
                  <a:schemeClr val="dk1"/>
                </a:solidFill>
                <a:latin typeface="Georgia"/>
                <a:ea typeface="Georgia"/>
                <a:cs typeface="Georgia"/>
                <a:sym typeface="Georgia"/>
              </a:defRPr>
            </a:lvl8pPr>
            <a:lvl9pPr marL="3657600" marR="0" lvl="8" indent="0" algn="l" rtl="0">
              <a:spcBef>
                <a:spcPts val="180"/>
              </a:spcBef>
              <a:buClr>
                <a:schemeClr val="dk1"/>
              </a:buClr>
              <a:buFont typeface="Arial"/>
              <a:buNone/>
              <a:defRPr sz="900" b="0" i="0" u="none" strike="noStrike" cap="none">
                <a:solidFill>
                  <a:schemeClr val="dk1"/>
                </a:solidFill>
                <a:latin typeface="Georgia"/>
                <a:ea typeface="Georgia"/>
                <a:cs typeface="Georgia"/>
                <a:sym typeface="Georgia"/>
              </a:defRPr>
            </a:lvl9pPr>
          </a:lstStyle>
          <a:p>
            <a:endParaRPr/>
          </a:p>
        </p:txBody>
      </p:sp>
      <p:pic>
        <p:nvPicPr>
          <p:cNvPr id="156" name="Shape 156"/>
          <p:cNvPicPr preferRelativeResize="0"/>
          <p:nvPr/>
        </p:nvPicPr>
        <p:blipFill rotWithShape="1">
          <a:blip r:embed="rId2">
            <a:alphaModFix/>
          </a:blip>
          <a:srcRect/>
          <a:stretch/>
        </p:blipFill>
        <p:spPr>
          <a:xfrm>
            <a:off x="2086769" y="5428638"/>
            <a:ext cx="6931200" cy="1245300"/>
          </a:xfrm>
          <a:prstGeom prst="rect">
            <a:avLst/>
          </a:prstGeom>
          <a:noFill/>
          <a:ln>
            <a:noFill/>
          </a:ln>
        </p:spPr>
      </p:pic>
      <p:pic>
        <p:nvPicPr>
          <p:cNvPr id="157" name="Shape 157"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Bilde med tittel og tekst">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4275175" y="1717485"/>
            <a:ext cx="4411500" cy="1573499"/>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Tahoma"/>
              <a:buNone/>
              <a:defRPr sz="25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60" name="Shape 160"/>
          <p:cNvSpPr txBox="1">
            <a:spLocks noGrp="1"/>
          </p:cNvSpPr>
          <p:nvPr>
            <p:ph type="body" idx="1"/>
          </p:nvPr>
        </p:nvSpPr>
        <p:spPr>
          <a:xfrm>
            <a:off x="4275175" y="3442977"/>
            <a:ext cx="4411500" cy="1845600"/>
          </a:xfrm>
          <a:prstGeom prst="rect">
            <a:avLst/>
          </a:prstGeom>
          <a:noFill/>
          <a:ln>
            <a:noFill/>
          </a:ln>
        </p:spPr>
        <p:txBody>
          <a:bodyPr lIns="91425" tIns="91425" rIns="91425" bIns="91425" anchor="t" anchorCtr="0"/>
          <a:lstStyle>
            <a:lvl1pPr marL="0" marR="0" lvl="0" indent="0" algn="ctr" rtl="0">
              <a:spcBef>
                <a:spcPts val="0"/>
              </a:spcBef>
              <a:buClr>
                <a:srgbClr val="000000"/>
              </a:buClr>
              <a:buFont typeface="Arial"/>
              <a:buNone/>
              <a:defRPr sz="1700" b="0" i="0" u="none" strike="noStrike" cap="none">
                <a:solidFill>
                  <a:srgbClr val="000000"/>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161" name="Shape 161"/>
          <p:cNvSpPr>
            <a:spLocks noGrp="1"/>
          </p:cNvSpPr>
          <p:nvPr>
            <p:ph type="pic" idx="2"/>
          </p:nvPr>
        </p:nvSpPr>
        <p:spPr>
          <a:xfrm>
            <a:off x="217487" y="1041106"/>
            <a:ext cx="3891000" cy="4500000"/>
          </a:xfrm>
          <a:prstGeom prst="rect">
            <a:avLst/>
          </a:prstGeom>
          <a:noFill/>
          <a:ln>
            <a:noFill/>
          </a:ln>
        </p:spPr>
        <p:txBody>
          <a:bodyPr lIns="91425" tIns="91425" rIns="91425" bIns="91425"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162" name="Shape 162"/>
          <p:cNvPicPr preferRelativeResize="0"/>
          <p:nvPr/>
        </p:nvPicPr>
        <p:blipFill rotWithShape="1">
          <a:blip r:embed="rId2">
            <a:alphaModFix/>
          </a:blip>
          <a:srcRect/>
          <a:stretch/>
        </p:blipFill>
        <p:spPr>
          <a:xfrm>
            <a:off x="2086769" y="5428638"/>
            <a:ext cx="6931200" cy="1245300"/>
          </a:xfrm>
          <a:prstGeom prst="rect">
            <a:avLst/>
          </a:prstGeom>
          <a:noFill/>
          <a:ln>
            <a:noFill/>
          </a:ln>
        </p:spPr>
      </p:pic>
      <p:pic>
        <p:nvPicPr>
          <p:cNvPr id="163" name="Shape 163"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Nøytral">
    <p:bg>
      <p:bgPr>
        <a:solidFill>
          <a:schemeClr val="lt2"/>
        </a:solidFill>
        <a:effectLst/>
      </p:bgPr>
    </p:bg>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4275175" y="1717485"/>
            <a:ext cx="4411500" cy="1573499"/>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Tahoma"/>
              <a:buNone/>
              <a:defRPr sz="25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66" name="Shape 166"/>
          <p:cNvSpPr txBox="1">
            <a:spLocks noGrp="1"/>
          </p:cNvSpPr>
          <p:nvPr>
            <p:ph type="body" idx="1"/>
          </p:nvPr>
        </p:nvSpPr>
        <p:spPr>
          <a:xfrm>
            <a:off x="4275175" y="3442977"/>
            <a:ext cx="4411500" cy="1845600"/>
          </a:xfrm>
          <a:prstGeom prst="rect">
            <a:avLst/>
          </a:prstGeom>
          <a:noFill/>
          <a:ln>
            <a:noFill/>
          </a:ln>
        </p:spPr>
        <p:txBody>
          <a:bodyPr lIns="91425" tIns="91425" rIns="91425" bIns="91425" anchor="t" anchorCtr="0"/>
          <a:lstStyle>
            <a:lvl1pPr marL="0" marR="0" lvl="0" indent="0" algn="ctr" rtl="0">
              <a:spcBef>
                <a:spcPts val="0"/>
              </a:spcBef>
              <a:buClr>
                <a:schemeClr val="dk1"/>
              </a:buClr>
              <a:buFont typeface="Arial"/>
              <a:buNone/>
              <a:defRPr sz="1800" b="0" i="0" u="none" strike="noStrike" cap="none">
                <a:solidFill>
                  <a:schemeClr val="dk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167" name="Shape 167"/>
          <p:cNvSpPr>
            <a:spLocks noGrp="1"/>
          </p:cNvSpPr>
          <p:nvPr>
            <p:ph type="pic" idx="2"/>
          </p:nvPr>
        </p:nvSpPr>
        <p:spPr>
          <a:xfrm>
            <a:off x="217487" y="1041106"/>
            <a:ext cx="3891000" cy="4500000"/>
          </a:xfrm>
          <a:prstGeom prst="rect">
            <a:avLst/>
          </a:prstGeom>
          <a:noFill/>
          <a:ln>
            <a:noFill/>
          </a:ln>
        </p:spPr>
        <p:txBody>
          <a:bodyPr lIns="91425" tIns="91425" rIns="91425" bIns="91425"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168" name="Shape 168"/>
          <p:cNvPicPr preferRelativeResize="0"/>
          <p:nvPr/>
        </p:nvPicPr>
        <p:blipFill rotWithShape="1">
          <a:blip r:embed="rId2">
            <a:alphaModFix/>
          </a:blip>
          <a:srcRect/>
          <a:stretch/>
        </p:blipFill>
        <p:spPr>
          <a:xfrm>
            <a:off x="217487" y="5997929"/>
            <a:ext cx="1592099" cy="7269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_Nøytral">
    <p:bg>
      <p:bgPr>
        <a:solidFill>
          <a:schemeClr val="lt2"/>
        </a:solidFill>
        <a:effectLst/>
      </p:bgPr>
    </p:bg>
    <p:spTree>
      <p:nvGrpSpPr>
        <p:cNvPr id="1" name="Shape 169"/>
        <p:cNvGrpSpPr/>
        <p:nvPr/>
      </p:nvGrpSpPr>
      <p:grpSpPr>
        <a:xfrm>
          <a:off x="0" y="0"/>
          <a:ext cx="0" cy="0"/>
          <a:chOff x="0" y="0"/>
          <a:chExt cx="0" cy="0"/>
        </a:xfrm>
      </p:grpSpPr>
      <p:pic>
        <p:nvPicPr>
          <p:cNvPr id="170" name="Shape 170"/>
          <p:cNvPicPr preferRelativeResize="0"/>
          <p:nvPr/>
        </p:nvPicPr>
        <p:blipFill rotWithShape="1">
          <a:blip r:embed="rId2">
            <a:alphaModFix/>
          </a:blip>
          <a:srcRect/>
          <a:stretch/>
        </p:blipFill>
        <p:spPr>
          <a:xfrm>
            <a:off x="217487" y="5997929"/>
            <a:ext cx="1592099" cy="726900"/>
          </a:xfrm>
          <a:prstGeom prst="rect">
            <a:avLst/>
          </a:prstGeom>
          <a:noFill/>
          <a:ln>
            <a:noFill/>
          </a:ln>
        </p:spPr>
      </p:pic>
      <p:sp>
        <p:nvSpPr>
          <p:cNvPr id="171" name="Shape 171"/>
          <p:cNvSpPr/>
          <p:nvPr/>
        </p:nvSpPr>
        <p:spPr>
          <a:xfrm>
            <a:off x="180113" y="306851"/>
            <a:ext cx="1218300" cy="1624499"/>
          </a:xfrm>
          <a:prstGeom prst="ellipse">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172" name="Shape 172"/>
          <p:cNvSpPr/>
          <p:nvPr/>
        </p:nvSpPr>
        <p:spPr>
          <a:xfrm>
            <a:off x="1530392" y="342578"/>
            <a:ext cx="595800" cy="794399"/>
          </a:xfrm>
          <a:prstGeom prst="ellipse">
            <a:avLst/>
          </a:prstGeom>
          <a:solidFill>
            <a:schemeClr val="accent3"/>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173" name="Shape 173"/>
          <p:cNvSpPr/>
          <p:nvPr/>
        </p:nvSpPr>
        <p:spPr>
          <a:xfrm>
            <a:off x="1530392" y="1227329"/>
            <a:ext cx="595800" cy="794400"/>
          </a:xfrm>
          <a:prstGeom prst="ellipse">
            <a:avLst/>
          </a:prstGeom>
          <a:solidFill>
            <a:schemeClr val="accent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174" name="Shape 174"/>
          <p:cNvSpPr/>
          <p:nvPr/>
        </p:nvSpPr>
        <p:spPr>
          <a:xfrm>
            <a:off x="1511830" y="2100165"/>
            <a:ext cx="595800" cy="794400"/>
          </a:xfrm>
          <a:prstGeom prst="ellipse">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175" name="Shape 175"/>
          <p:cNvSpPr/>
          <p:nvPr/>
        </p:nvSpPr>
        <p:spPr>
          <a:xfrm>
            <a:off x="2953763" y="456645"/>
            <a:ext cx="613500" cy="117000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176" name="Shape 176"/>
          <p:cNvSpPr/>
          <p:nvPr/>
        </p:nvSpPr>
        <p:spPr>
          <a:xfrm>
            <a:off x="2953763" y="1724341"/>
            <a:ext cx="613500" cy="1170000"/>
          </a:xfrm>
          <a:prstGeom prst="rect">
            <a:avLst/>
          </a:prstGeom>
          <a:solidFill>
            <a:schemeClr val="accent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177" name="Shape 177"/>
          <p:cNvSpPr/>
          <p:nvPr/>
        </p:nvSpPr>
        <p:spPr>
          <a:xfrm>
            <a:off x="2953763" y="2999142"/>
            <a:ext cx="613500" cy="1170000"/>
          </a:xfrm>
          <a:prstGeom prst="rect">
            <a:avLst/>
          </a:prstGeom>
          <a:solidFill>
            <a:schemeClr val="accent3"/>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178" name="Shape 178"/>
          <p:cNvSpPr/>
          <p:nvPr/>
        </p:nvSpPr>
        <p:spPr>
          <a:xfrm>
            <a:off x="2953763" y="4273944"/>
            <a:ext cx="613500" cy="1170000"/>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179" name="Shape 179"/>
          <p:cNvSpPr/>
          <p:nvPr/>
        </p:nvSpPr>
        <p:spPr>
          <a:xfrm>
            <a:off x="1511830" y="2999142"/>
            <a:ext cx="595800" cy="794400"/>
          </a:xfrm>
          <a:prstGeom prst="ellipse">
            <a:avLst/>
          </a:prstGeom>
          <a:solidFill>
            <a:srgbClr val="7F7F7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180" name="Shape 180"/>
          <p:cNvSpPr/>
          <p:nvPr/>
        </p:nvSpPr>
        <p:spPr>
          <a:xfrm>
            <a:off x="2953763" y="5554553"/>
            <a:ext cx="613500" cy="1170000"/>
          </a:xfrm>
          <a:prstGeom prst="rect">
            <a:avLst/>
          </a:prstGeom>
          <a:solidFill>
            <a:srgbClr val="7F7F7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Forside 2">
    <p:bg>
      <p:bgPr>
        <a:solidFill>
          <a:srgbClr val="F2F2F2"/>
        </a:solidFill>
        <a:effectLst/>
      </p:bgPr>
    </p:bg>
    <p:spTree>
      <p:nvGrpSpPr>
        <p:cNvPr id="1" name="Shape 181"/>
        <p:cNvGrpSpPr/>
        <p:nvPr/>
      </p:nvGrpSpPr>
      <p:grpSpPr>
        <a:xfrm>
          <a:off x="0" y="0"/>
          <a:ext cx="0" cy="0"/>
          <a:chOff x="0" y="0"/>
          <a:chExt cx="0" cy="0"/>
        </a:xfrm>
      </p:grpSpPr>
      <p:pic>
        <p:nvPicPr>
          <p:cNvPr id="182" name="Shape 182"/>
          <p:cNvPicPr preferRelativeResize="0"/>
          <p:nvPr/>
        </p:nvPicPr>
        <p:blipFill rotWithShape="1">
          <a:blip r:embed="rId2">
            <a:alphaModFix/>
          </a:blip>
          <a:srcRect/>
          <a:stretch/>
        </p:blipFill>
        <p:spPr>
          <a:xfrm>
            <a:off x="-2757133" y="2404218"/>
            <a:ext cx="8300100" cy="6225300"/>
          </a:xfrm>
          <a:prstGeom prst="rect">
            <a:avLst/>
          </a:prstGeom>
          <a:noFill/>
          <a:ln>
            <a:noFill/>
          </a:ln>
        </p:spPr>
      </p:pic>
      <p:sp>
        <p:nvSpPr>
          <p:cNvPr id="183" name="Shape 183"/>
          <p:cNvSpPr txBox="1">
            <a:spLocks noGrp="1"/>
          </p:cNvSpPr>
          <p:nvPr>
            <p:ph type="title"/>
          </p:nvPr>
        </p:nvSpPr>
        <p:spPr>
          <a:xfrm>
            <a:off x="0" y="2577969"/>
            <a:ext cx="9144000" cy="11685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Tahoma"/>
              <a:buNone/>
              <a:defRPr sz="25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84" name="Shape 184"/>
          <p:cNvSpPr txBox="1">
            <a:spLocks noGrp="1"/>
          </p:cNvSpPr>
          <p:nvPr>
            <p:ph type="body" idx="1"/>
          </p:nvPr>
        </p:nvSpPr>
        <p:spPr>
          <a:xfrm>
            <a:off x="0" y="3746266"/>
            <a:ext cx="9144000" cy="860100"/>
          </a:xfrm>
          <a:prstGeom prst="rect">
            <a:avLst/>
          </a:prstGeom>
          <a:noFill/>
          <a:ln>
            <a:noFill/>
          </a:ln>
        </p:spPr>
        <p:txBody>
          <a:bodyPr lIns="91425" tIns="91425" rIns="91425" bIns="91425" anchor="t" anchorCtr="0"/>
          <a:lstStyle>
            <a:lvl1pPr marL="0" marR="0" lvl="0" indent="0" algn="ctr" rtl="0">
              <a:spcBef>
                <a:spcPts val="0"/>
              </a:spcBef>
              <a:buClr>
                <a:schemeClr val="dk1"/>
              </a:buClr>
              <a:buFont typeface="Arial"/>
              <a:buNone/>
              <a:defRPr sz="1800" b="0" i="0" u="none" strike="noStrike" cap="none">
                <a:solidFill>
                  <a:schemeClr val="dk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185" name="Shape 185" descr="Logo_omradeloftet_-04.eps"/>
          <p:cNvPicPr preferRelativeResize="0"/>
          <p:nvPr/>
        </p:nvPicPr>
        <p:blipFill rotWithShape="1">
          <a:blip r:embed="rId3">
            <a:alphaModFix/>
          </a:blip>
          <a:srcRect/>
          <a:stretch/>
        </p:blipFill>
        <p:spPr>
          <a:xfrm>
            <a:off x="3888076" y="751974"/>
            <a:ext cx="1377300" cy="1369500"/>
          </a:xfrm>
          <a:prstGeom prst="rect">
            <a:avLst/>
          </a:prstGeom>
          <a:noFill/>
          <a:ln>
            <a:noFill/>
          </a:ln>
        </p:spPr>
      </p:pic>
      <p:pic>
        <p:nvPicPr>
          <p:cNvPr id="186" name="Shape 186"/>
          <p:cNvPicPr preferRelativeResize="0"/>
          <p:nvPr/>
        </p:nvPicPr>
        <p:blipFill rotWithShape="1">
          <a:blip r:embed="rId4">
            <a:alphaModFix/>
          </a:blip>
          <a:srcRect/>
          <a:stretch/>
        </p:blipFill>
        <p:spPr>
          <a:xfrm>
            <a:off x="3732144" y="2334713"/>
            <a:ext cx="8300100" cy="62252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Forside">
    <p:bg>
      <p:bgPr>
        <a:solidFill>
          <a:srgbClr val="F2F2F2"/>
        </a:solidFill>
        <a:effectLst/>
      </p:bgPr>
    </p:bg>
    <p:spTree>
      <p:nvGrpSpPr>
        <p:cNvPr id="1" name="Shape 190"/>
        <p:cNvGrpSpPr/>
        <p:nvPr/>
      </p:nvGrpSpPr>
      <p:grpSpPr>
        <a:xfrm>
          <a:off x="0" y="0"/>
          <a:ext cx="0" cy="0"/>
          <a:chOff x="0" y="0"/>
          <a:chExt cx="0" cy="0"/>
        </a:xfrm>
      </p:grpSpPr>
      <p:pic>
        <p:nvPicPr>
          <p:cNvPr id="191" name="Shape 191"/>
          <p:cNvPicPr preferRelativeResize="0"/>
          <p:nvPr/>
        </p:nvPicPr>
        <p:blipFill rotWithShape="1">
          <a:blip r:embed="rId2">
            <a:alphaModFix/>
          </a:blip>
          <a:srcRect/>
          <a:stretch/>
        </p:blipFill>
        <p:spPr>
          <a:xfrm>
            <a:off x="-3965514" y="2404218"/>
            <a:ext cx="8300100" cy="6225300"/>
          </a:xfrm>
          <a:prstGeom prst="rect">
            <a:avLst/>
          </a:prstGeom>
          <a:noFill/>
          <a:ln>
            <a:noFill/>
          </a:ln>
        </p:spPr>
      </p:pic>
      <p:sp>
        <p:nvSpPr>
          <p:cNvPr id="192" name="Shape 192"/>
          <p:cNvSpPr txBox="1">
            <a:spLocks noGrp="1"/>
          </p:cNvSpPr>
          <p:nvPr>
            <p:ph type="title"/>
          </p:nvPr>
        </p:nvSpPr>
        <p:spPr>
          <a:xfrm>
            <a:off x="0" y="2577969"/>
            <a:ext cx="9144000" cy="1168500"/>
          </a:xfrm>
          <a:prstGeom prst="rect">
            <a:avLst/>
          </a:prstGeom>
          <a:noFill/>
          <a:ln>
            <a:noFill/>
          </a:ln>
        </p:spPr>
        <p:txBody>
          <a:bodyPr lIns="92500" tIns="92500" rIns="92500" bIns="92500" anchor="ctr" anchorCtr="0"/>
          <a:lstStyle>
            <a:lvl1pPr marL="0" marR="0" lvl="0" indent="0" algn="ctr" rtl="0">
              <a:spcBef>
                <a:spcPts val="0"/>
              </a:spcBef>
              <a:buClr>
                <a:schemeClr val="dk1"/>
              </a:buClr>
              <a:buFont typeface="Tahoma"/>
              <a:buNone/>
              <a:defRPr sz="25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93" name="Shape 193"/>
          <p:cNvSpPr txBox="1">
            <a:spLocks noGrp="1"/>
          </p:cNvSpPr>
          <p:nvPr>
            <p:ph type="body" idx="1"/>
          </p:nvPr>
        </p:nvSpPr>
        <p:spPr>
          <a:xfrm>
            <a:off x="0" y="3746266"/>
            <a:ext cx="9144000" cy="860100"/>
          </a:xfrm>
          <a:prstGeom prst="rect">
            <a:avLst/>
          </a:prstGeom>
          <a:noFill/>
          <a:ln>
            <a:noFill/>
          </a:ln>
        </p:spPr>
        <p:txBody>
          <a:bodyPr lIns="92500" tIns="92500" rIns="92500" bIns="92500" anchor="t" anchorCtr="0"/>
          <a:lstStyle>
            <a:lvl1pPr marL="0" marR="0" lvl="0" indent="0" algn="ctr" rtl="0">
              <a:spcBef>
                <a:spcPts val="0"/>
              </a:spcBef>
              <a:buClr>
                <a:schemeClr val="dk1"/>
              </a:buClr>
              <a:buFont typeface="Arial"/>
              <a:buNone/>
              <a:defRPr sz="1800" b="0" i="0" u="none" strike="noStrike" cap="none">
                <a:solidFill>
                  <a:schemeClr val="dk1"/>
                </a:solidFill>
                <a:latin typeface="Georgia"/>
                <a:ea typeface="Georgia"/>
                <a:cs typeface="Georgia"/>
                <a:sym typeface="Georgia"/>
              </a:defRPr>
            </a:lvl1pPr>
            <a:lvl2pPr marL="749300" marR="0" lvl="1" indent="-1778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55700" marR="0" lvl="2" indent="-1143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12900" marR="0" lvl="3" indent="-127000" algn="l" rtl="0">
              <a:spcBef>
                <a:spcPts val="30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82800" marR="0" lvl="4" indent="-127000" algn="l" rtl="0">
              <a:spcBef>
                <a:spcPts val="30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400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30099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671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937000" marR="0" lvl="8" indent="-1143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194" name="Shape 194" descr="Logo_omradeloftet_-04.eps"/>
          <p:cNvPicPr preferRelativeResize="0"/>
          <p:nvPr/>
        </p:nvPicPr>
        <p:blipFill rotWithShape="1">
          <a:blip r:embed="rId3">
            <a:alphaModFix/>
          </a:blip>
          <a:srcRect/>
          <a:stretch/>
        </p:blipFill>
        <p:spPr>
          <a:xfrm>
            <a:off x="3888076" y="751974"/>
            <a:ext cx="1095600" cy="1089600"/>
          </a:xfrm>
          <a:prstGeom prst="rect">
            <a:avLst/>
          </a:prstGeom>
          <a:noFill/>
          <a:ln>
            <a:noFill/>
          </a:ln>
        </p:spPr>
      </p:pic>
      <p:pic>
        <p:nvPicPr>
          <p:cNvPr id="195" name="Shape 195" descr="Illustrasjon_-05.eps"/>
          <p:cNvPicPr preferRelativeResize="0"/>
          <p:nvPr/>
        </p:nvPicPr>
        <p:blipFill rotWithShape="1">
          <a:blip r:embed="rId4">
            <a:alphaModFix/>
          </a:blip>
          <a:srcRect/>
          <a:stretch/>
        </p:blipFill>
        <p:spPr>
          <a:xfrm>
            <a:off x="3732144" y="2300811"/>
            <a:ext cx="8300100" cy="62253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Inndelingsoverskrif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684000" y="4356000"/>
            <a:ext cx="8279999" cy="12960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1"/>
          </p:nvPr>
        </p:nvSpPr>
        <p:spPr>
          <a:xfrm>
            <a:off x="722310" y="2906713"/>
            <a:ext cx="8279999" cy="1439999"/>
          </a:xfrm>
          <a:prstGeom prst="rect">
            <a:avLst/>
          </a:prstGeom>
          <a:noFill/>
          <a:ln>
            <a:noFill/>
          </a:ln>
        </p:spPr>
        <p:txBody>
          <a:bodyPr lIns="91425" tIns="91425" rIns="91425" bIns="91425" anchor="b" anchorCtr="0"/>
          <a:lstStyle>
            <a:lvl1pPr marL="0" marR="0" lvl="0" indent="0" algn="l" rtl="0">
              <a:spcBef>
                <a:spcPts val="400"/>
              </a:spcBef>
              <a:spcAft>
                <a:spcPts val="0"/>
              </a:spcAft>
              <a:buClr>
                <a:srgbClr val="7F7F7F"/>
              </a:buClr>
              <a:buFont typeface="Noto Sans Symbols"/>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spcAft>
                <a:spcPts val="0"/>
              </a:spcAft>
              <a:buClr>
                <a:srgbClr val="7F7F7F"/>
              </a:buClr>
              <a:buFont typeface="Noto Sans Symbols"/>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spcAft>
                <a:spcPts val="0"/>
              </a:spcAft>
              <a:buClr>
                <a:srgbClr val="7F7F7F"/>
              </a:buClr>
              <a:buFont typeface="Noto Sans Symbols"/>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spcAft>
                <a:spcPts val="0"/>
              </a:spcAft>
              <a:buClr>
                <a:srgbClr val="7F7F7F"/>
              </a:buClr>
              <a:buFont typeface="Noto Sans Symbols"/>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spcAft>
                <a:spcPts val="0"/>
              </a:spcAft>
              <a:buClr>
                <a:srgbClr val="7F7F7F"/>
              </a:buClr>
              <a:buFont typeface="Noto Sans Symbols"/>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1428728" y="6643710"/>
            <a:ext cx="1000131" cy="214289"/>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2571735" y="6643710"/>
            <a:ext cx="5715039" cy="21428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8401046" y="6643710"/>
            <a:ext cx="642911" cy="214289"/>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tel og tekst - Park">
    <p:spTree>
      <p:nvGrpSpPr>
        <p:cNvPr id="1" name="Shape 196"/>
        <p:cNvGrpSpPr/>
        <p:nvPr/>
      </p:nvGrpSpPr>
      <p:grpSpPr>
        <a:xfrm>
          <a:off x="0" y="0"/>
          <a:ext cx="0" cy="0"/>
          <a:chOff x="0" y="0"/>
          <a:chExt cx="0" cy="0"/>
        </a:xfrm>
      </p:grpSpPr>
      <p:sp>
        <p:nvSpPr>
          <p:cNvPr id="197" name="Shape 197"/>
          <p:cNvSpPr txBox="1">
            <a:spLocks noGrp="1"/>
          </p:cNvSpPr>
          <p:nvPr>
            <p:ph type="title"/>
          </p:nvPr>
        </p:nvSpPr>
        <p:spPr>
          <a:xfrm>
            <a:off x="457200" y="274638"/>
            <a:ext cx="8229600" cy="1143300"/>
          </a:xfrm>
          <a:prstGeom prst="rect">
            <a:avLst/>
          </a:prstGeom>
          <a:noFill/>
          <a:ln>
            <a:noFill/>
          </a:ln>
        </p:spPr>
        <p:txBody>
          <a:bodyPr lIns="92500" tIns="92500" rIns="92500" bIns="92500" anchor="ctr" anchorCtr="0"/>
          <a:lstStyle>
            <a:lvl1pPr marL="0" marR="0" lvl="0" indent="0" algn="ctr" rtl="0">
              <a:spcBef>
                <a:spcPts val="0"/>
              </a:spcBef>
              <a:buClr>
                <a:schemeClr val="dk1"/>
              </a:buClr>
              <a:buFont typeface="Tahoma"/>
              <a:buNone/>
              <a:defRPr sz="27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98" name="Shape 198"/>
          <p:cNvSpPr txBox="1">
            <a:spLocks noGrp="1"/>
          </p:cNvSpPr>
          <p:nvPr>
            <p:ph type="body" idx="1"/>
          </p:nvPr>
        </p:nvSpPr>
        <p:spPr>
          <a:xfrm>
            <a:off x="457200" y="1600201"/>
            <a:ext cx="8229600" cy="3992400"/>
          </a:xfrm>
          <a:prstGeom prst="rect">
            <a:avLst/>
          </a:prstGeom>
          <a:noFill/>
          <a:ln>
            <a:noFill/>
          </a:ln>
        </p:spPr>
        <p:txBody>
          <a:bodyPr lIns="92500" tIns="92500" rIns="92500" bIns="92500"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1pPr>
            <a:lvl2pPr marL="749300" marR="0" lvl="1" indent="-1778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55700" marR="0" lvl="2" indent="-1143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12900" marR="0" lvl="3" indent="-127000" algn="l" rtl="0">
              <a:spcBef>
                <a:spcPts val="30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82800" marR="0" lvl="4" indent="-127000" algn="l" rtl="0">
              <a:spcBef>
                <a:spcPts val="30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400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30099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671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937000" marR="0" lvl="8" indent="-1143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199" name="Shape 199"/>
          <p:cNvPicPr preferRelativeResize="0"/>
          <p:nvPr/>
        </p:nvPicPr>
        <p:blipFill rotWithShape="1">
          <a:blip r:embed="rId2">
            <a:alphaModFix/>
          </a:blip>
          <a:srcRect/>
          <a:stretch/>
        </p:blipFill>
        <p:spPr>
          <a:xfrm>
            <a:off x="2086769" y="5428638"/>
            <a:ext cx="6931200" cy="1245300"/>
          </a:xfrm>
          <a:prstGeom prst="rect">
            <a:avLst/>
          </a:prstGeom>
          <a:noFill/>
          <a:ln>
            <a:noFill/>
          </a:ln>
        </p:spPr>
      </p:pic>
      <p:pic>
        <p:nvPicPr>
          <p:cNvPr id="200" name="Shape 200"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Rød">
    <p:bg>
      <p:bgPr>
        <a:solidFill>
          <a:srgbClr val="A43F45"/>
        </a:solidFill>
        <a:effectLst/>
      </p:bgPr>
    </p:bg>
    <p:spTree>
      <p:nvGrpSpPr>
        <p:cNvPr id="1" name="Shape 201"/>
        <p:cNvGrpSpPr/>
        <p:nvPr/>
      </p:nvGrpSpPr>
      <p:grpSpPr>
        <a:xfrm>
          <a:off x="0" y="0"/>
          <a:ext cx="0" cy="0"/>
          <a:chOff x="0" y="0"/>
          <a:chExt cx="0" cy="0"/>
        </a:xfrm>
      </p:grpSpPr>
      <p:sp>
        <p:nvSpPr>
          <p:cNvPr id="202" name="Shape 202"/>
          <p:cNvSpPr txBox="1">
            <a:spLocks noGrp="1"/>
          </p:cNvSpPr>
          <p:nvPr>
            <p:ph type="title"/>
          </p:nvPr>
        </p:nvSpPr>
        <p:spPr>
          <a:xfrm>
            <a:off x="4275175" y="1717485"/>
            <a:ext cx="4411500" cy="1573499"/>
          </a:xfrm>
          <a:prstGeom prst="rect">
            <a:avLst/>
          </a:prstGeom>
          <a:noFill/>
          <a:ln>
            <a:noFill/>
          </a:ln>
        </p:spPr>
        <p:txBody>
          <a:bodyPr lIns="92500" tIns="92500" rIns="92500" bIns="92500" anchor="ctr" anchorCtr="0"/>
          <a:lstStyle>
            <a:lvl1pPr marL="0" marR="0" lvl="0" indent="0" algn="ctr" rtl="0">
              <a:spcBef>
                <a:spcPts val="0"/>
              </a:spcBef>
              <a:buClr>
                <a:schemeClr val="lt1"/>
              </a:buClr>
              <a:buFont typeface="Tahoma"/>
              <a:buNone/>
              <a:defRPr sz="2500" b="1" i="0" u="none" strike="noStrike" cap="none">
                <a:solidFill>
                  <a:schemeClr val="lt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03" name="Shape 203"/>
          <p:cNvSpPr txBox="1">
            <a:spLocks noGrp="1"/>
          </p:cNvSpPr>
          <p:nvPr>
            <p:ph type="body" idx="1"/>
          </p:nvPr>
        </p:nvSpPr>
        <p:spPr>
          <a:xfrm>
            <a:off x="4275175" y="3442977"/>
            <a:ext cx="4411500" cy="1845600"/>
          </a:xfrm>
          <a:prstGeom prst="rect">
            <a:avLst/>
          </a:prstGeom>
          <a:noFill/>
          <a:ln>
            <a:noFill/>
          </a:ln>
        </p:spPr>
        <p:txBody>
          <a:bodyPr lIns="92500" tIns="92500" rIns="92500" bIns="92500" anchor="t" anchorCtr="0"/>
          <a:lstStyle>
            <a:lvl1pPr marL="0" marR="0" lvl="0" indent="0" algn="ctr" rtl="0">
              <a:spcBef>
                <a:spcPts val="0"/>
              </a:spcBef>
              <a:buClr>
                <a:schemeClr val="lt1"/>
              </a:buClr>
              <a:buFont typeface="Arial"/>
              <a:buNone/>
              <a:defRPr sz="1800" b="0" i="0" u="none" strike="noStrike" cap="none">
                <a:solidFill>
                  <a:schemeClr val="lt1"/>
                </a:solidFill>
                <a:latin typeface="Georgia"/>
                <a:ea typeface="Georgia"/>
                <a:cs typeface="Georgia"/>
                <a:sym typeface="Georgia"/>
              </a:defRPr>
            </a:lvl1pPr>
            <a:lvl2pPr marL="749300" marR="0" lvl="1" indent="-1778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55700" marR="0" lvl="2" indent="-1143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12900" marR="0" lvl="3" indent="-127000" algn="l" rtl="0">
              <a:spcBef>
                <a:spcPts val="30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82800" marR="0" lvl="4" indent="-127000" algn="l" rtl="0">
              <a:spcBef>
                <a:spcPts val="30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400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30099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671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937000" marR="0" lvl="8" indent="-1143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204" name="Shape 204" descr="Logo_omradeloftet_-03.png"/>
          <p:cNvPicPr preferRelativeResize="0"/>
          <p:nvPr/>
        </p:nvPicPr>
        <p:blipFill rotWithShape="1">
          <a:blip r:embed="rId2">
            <a:alphaModFix/>
          </a:blip>
          <a:srcRect/>
          <a:stretch/>
        </p:blipFill>
        <p:spPr>
          <a:xfrm>
            <a:off x="217487" y="5994741"/>
            <a:ext cx="1592099" cy="733200"/>
          </a:xfrm>
          <a:prstGeom prst="rect">
            <a:avLst/>
          </a:prstGeom>
          <a:noFill/>
          <a:ln>
            <a:noFill/>
          </a:ln>
        </p:spPr>
      </p:pic>
      <p:sp>
        <p:nvSpPr>
          <p:cNvPr id="205" name="Shape 205"/>
          <p:cNvSpPr>
            <a:spLocks noGrp="1"/>
          </p:cNvSpPr>
          <p:nvPr>
            <p:ph type="pic" idx="2"/>
          </p:nvPr>
        </p:nvSpPr>
        <p:spPr>
          <a:xfrm>
            <a:off x="217487" y="1041106"/>
            <a:ext cx="3891000" cy="4500000"/>
          </a:xfrm>
          <a:prstGeom prst="rect">
            <a:avLst/>
          </a:prstGeom>
          <a:noFill/>
          <a:ln>
            <a:noFill/>
          </a:ln>
        </p:spPr>
        <p:txBody>
          <a:bodyPr lIns="92500" tIns="92500" rIns="92500" bIns="92500"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1pPr>
            <a:lvl2pPr marL="749300" marR="0" lvl="1" indent="-1778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55700" marR="0" lvl="2" indent="-1143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12900" marR="0" lvl="3" indent="-127000" algn="l" rtl="0">
              <a:spcBef>
                <a:spcPts val="30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82800" marR="0" lvl="4" indent="-127000" algn="l" rtl="0">
              <a:spcBef>
                <a:spcPts val="30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400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30099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671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937000" marR="0" lvl="8" indent="-1143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Blå">
    <p:bg>
      <p:bgPr>
        <a:solidFill>
          <a:srgbClr val="2898BB"/>
        </a:solidFill>
        <a:effectLst/>
      </p:bgPr>
    </p:bg>
    <p:spTree>
      <p:nvGrpSpPr>
        <p:cNvPr id="1" name="Shape 206"/>
        <p:cNvGrpSpPr/>
        <p:nvPr/>
      </p:nvGrpSpPr>
      <p:grpSpPr>
        <a:xfrm>
          <a:off x="0" y="0"/>
          <a:ext cx="0" cy="0"/>
          <a:chOff x="0" y="0"/>
          <a:chExt cx="0" cy="0"/>
        </a:xfrm>
      </p:grpSpPr>
      <p:sp>
        <p:nvSpPr>
          <p:cNvPr id="207" name="Shape 207"/>
          <p:cNvSpPr txBox="1">
            <a:spLocks noGrp="1"/>
          </p:cNvSpPr>
          <p:nvPr>
            <p:ph type="title"/>
          </p:nvPr>
        </p:nvSpPr>
        <p:spPr>
          <a:xfrm>
            <a:off x="4275175" y="1717485"/>
            <a:ext cx="4411500" cy="1573499"/>
          </a:xfrm>
          <a:prstGeom prst="rect">
            <a:avLst/>
          </a:prstGeom>
          <a:noFill/>
          <a:ln>
            <a:noFill/>
          </a:ln>
        </p:spPr>
        <p:txBody>
          <a:bodyPr lIns="92500" tIns="92500" rIns="92500" bIns="92500" anchor="ctr" anchorCtr="0"/>
          <a:lstStyle>
            <a:lvl1pPr marL="0" marR="0" lvl="0" indent="0" algn="ctr" rtl="0">
              <a:spcBef>
                <a:spcPts val="0"/>
              </a:spcBef>
              <a:buClr>
                <a:schemeClr val="lt1"/>
              </a:buClr>
              <a:buFont typeface="Tahoma"/>
              <a:buNone/>
              <a:defRPr sz="2500" b="1" i="0" u="none" strike="noStrike" cap="none">
                <a:solidFill>
                  <a:schemeClr val="lt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08" name="Shape 208"/>
          <p:cNvSpPr txBox="1">
            <a:spLocks noGrp="1"/>
          </p:cNvSpPr>
          <p:nvPr>
            <p:ph type="body" idx="1"/>
          </p:nvPr>
        </p:nvSpPr>
        <p:spPr>
          <a:xfrm>
            <a:off x="4275175" y="3442977"/>
            <a:ext cx="4411500" cy="1845600"/>
          </a:xfrm>
          <a:prstGeom prst="rect">
            <a:avLst/>
          </a:prstGeom>
          <a:noFill/>
          <a:ln>
            <a:noFill/>
          </a:ln>
        </p:spPr>
        <p:txBody>
          <a:bodyPr lIns="92500" tIns="92500" rIns="92500" bIns="92500" anchor="t" anchorCtr="0"/>
          <a:lstStyle>
            <a:lvl1pPr marL="0" marR="0" lvl="0" indent="0" algn="ctr" rtl="0">
              <a:spcBef>
                <a:spcPts val="0"/>
              </a:spcBef>
              <a:buClr>
                <a:schemeClr val="lt1"/>
              </a:buClr>
              <a:buFont typeface="Arial"/>
              <a:buNone/>
              <a:defRPr sz="1800" b="0" i="0" u="none" strike="noStrike" cap="none">
                <a:solidFill>
                  <a:schemeClr val="lt1"/>
                </a:solidFill>
                <a:latin typeface="Georgia"/>
                <a:ea typeface="Georgia"/>
                <a:cs typeface="Georgia"/>
                <a:sym typeface="Georgia"/>
              </a:defRPr>
            </a:lvl1pPr>
            <a:lvl2pPr marL="749300" marR="0" lvl="1" indent="-1778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55700" marR="0" lvl="2" indent="-1143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12900" marR="0" lvl="3" indent="-127000" algn="l" rtl="0">
              <a:spcBef>
                <a:spcPts val="30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82800" marR="0" lvl="4" indent="-127000" algn="l" rtl="0">
              <a:spcBef>
                <a:spcPts val="30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400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30099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671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937000" marR="0" lvl="8" indent="-1143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209" name="Shape 209"/>
          <p:cNvSpPr>
            <a:spLocks noGrp="1"/>
          </p:cNvSpPr>
          <p:nvPr>
            <p:ph type="pic" idx="2"/>
          </p:nvPr>
        </p:nvSpPr>
        <p:spPr>
          <a:xfrm>
            <a:off x="217487" y="1041106"/>
            <a:ext cx="3891000" cy="4500000"/>
          </a:xfrm>
          <a:prstGeom prst="rect">
            <a:avLst/>
          </a:prstGeom>
          <a:noFill/>
          <a:ln>
            <a:noFill/>
          </a:ln>
        </p:spPr>
        <p:txBody>
          <a:bodyPr lIns="92500" tIns="92500" rIns="92500" bIns="92500"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1pPr>
            <a:lvl2pPr marL="749300" marR="0" lvl="1" indent="-1778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55700" marR="0" lvl="2" indent="-1143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12900" marR="0" lvl="3" indent="-127000" algn="l" rtl="0">
              <a:spcBef>
                <a:spcPts val="30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82800" marR="0" lvl="4" indent="-127000" algn="l" rtl="0">
              <a:spcBef>
                <a:spcPts val="30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400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30099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671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937000" marR="0" lvl="8" indent="-1143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210" name="Shape 210" descr="Logo_omradeloftet_-03.png"/>
          <p:cNvPicPr preferRelativeResize="0"/>
          <p:nvPr/>
        </p:nvPicPr>
        <p:blipFill rotWithShape="1">
          <a:blip r:embed="rId2">
            <a:alphaModFix/>
          </a:blip>
          <a:srcRect/>
          <a:stretch/>
        </p:blipFill>
        <p:spPr>
          <a:xfrm>
            <a:off x="217487" y="5994741"/>
            <a:ext cx="1592099" cy="7332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Grønn">
    <p:bg>
      <p:bgPr>
        <a:solidFill>
          <a:srgbClr val="2D7C3D"/>
        </a:solidFill>
        <a:effectLst/>
      </p:bgPr>
    </p:bg>
    <p:spTree>
      <p:nvGrpSpPr>
        <p:cNvPr id="1" name="Shape 211"/>
        <p:cNvGrpSpPr/>
        <p:nvPr/>
      </p:nvGrpSpPr>
      <p:grpSpPr>
        <a:xfrm>
          <a:off x="0" y="0"/>
          <a:ext cx="0" cy="0"/>
          <a:chOff x="0" y="0"/>
          <a:chExt cx="0" cy="0"/>
        </a:xfrm>
      </p:grpSpPr>
      <p:sp>
        <p:nvSpPr>
          <p:cNvPr id="212" name="Shape 212"/>
          <p:cNvSpPr txBox="1">
            <a:spLocks noGrp="1"/>
          </p:cNvSpPr>
          <p:nvPr>
            <p:ph type="title"/>
          </p:nvPr>
        </p:nvSpPr>
        <p:spPr>
          <a:xfrm>
            <a:off x="4275175" y="1717485"/>
            <a:ext cx="4411500" cy="1573499"/>
          </a:xfrm>
          <a:prstGeom prst="rect">
            <a:avLst/>
          </a:prstGeom>
          <a:noFill/>
          <a:ln>
            <a:noFill/>
          </a:ln>
        </p:spPr>
        <p:txBody>
          <a:bodyPr lIns="92500" tIns="92500" rIns="92500" bIns="92500" anchor="ctr" anchorCtr="0"/>
          <a:lstStyle>
            <a:lvl1pPr marL="0" marR="0" lvl="0" indent="0" algn="ctr" rtl="0">
              <a:spcBef>
                <a:spcPts val="0"/>
              </a:spcBef>
              <a:buClr>
                <a:schemeClr val="lt1"/>
              </a:buClr>
              <a:buFont typeface="Tahoma"/>
              <a:buNone/>
              <a:defRPr sz="2500" b="1" i="0" u="none" strike="noStrike" cap="none">
                <a:solidFill>
                  <a:schemeClr val="lt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13" name="Shape 213"/>
          <p:cNvSpPr txBox="1">
            <a:spLocks noGrp="1"/>
          </p:cNvSpPr>
          <p:nvPr>
            <p:ph type="body" idx="1"/>
          </p:nvPr>
        </p:nvSpPr>
        <p:spPr>
          <a:xfrm>
            <a:off x="4275175" y="3442977"/>
            <a:ext cx="4411500" cy="1845600"/>
          </a:xfrm>
          <a:prstGeom prst="rect">
            <a:avLst/>
          </a:prstGeom>
          <a:noFill/>
          <a:ln>
            <a:noFill/>
          </a:ln>
        </p:spPr>
        <p:txBody>
          <a:bodyPr lIns="92500" tIns="92500" rIns="92500" bIns="92500" anchor="t" anchorCtr="0"/>
          <a:lstStyle>
            <a:lvl1pPr marL="0" marR="0" lvl="0" indent="0" algn="ctr" rtl="0">
              <a:spcBef>
                <a:spcPts val="0"/>
              </a:spcBef>
              <a:buClr>
                <a:schemeClr val="lt1"/>
              </a:buClr>
              <a:buFont typeface="Arial"/>
              <a:buNone/>
              <a:defRPr sz="1800" b="0" i="0" u="none" strike="noStrike" cap="none">
                <a:solidFill>
                  <a:schemeClr val="lt1"/>
                </a:solidFill>
                <a:latin typeface="Georgia"/>
                <a:ea typeface="Georgia"/>
                <a:cs typeface="Georgia"/>
                <a:sym typeface="Georgia"/>
              </a:defRPr>
            </a:lvl1pPr>
            <a:lvl2pPr marL="749300" marR="0" lvl="1" indent="-1778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55700" marR="0" lvl="2" indent="-1143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12900" marR="0" lvl="3" indent="-127000" algn="l" rtl="0">
              <a:spcBef>
                <a:spcPts val="30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82800" marR="0" lvl="4" indent="-127000" algn="l" rtl="0">
              <a:spcBef>
                <a:spcPts val="30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400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30099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671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937000" marR="0" lvl="8" indent="-1143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214" name="Shape 214"/>
          <p:cNvSpPr>
            <a:spLocks noGrp="1"/>
          </p:cNvSpPr>
          <p:nvPr>
            <p:ph type="pic" idx="2"/>
          </p:nvPr>
        </p:nvSpPr>
        <p:spPr>
          <a:xfrm>
            <a:off x="217487" y="1041106"/>
            <a:ext cx="3891000" cy="4500000"/>
          </a:xfrm>
          <a:prstGeom prst="rect">
            <a:avLst/>
          </a:prstGeom>
          <a:noFill/>
          <a:ln>
            <a:noFill/>
          </a:ln>
        </p:spPr>
        <p:txBody>
          <a:bodyPr lIns="92500" tIns="92500" rIns="92500" bIns="92500"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1pPr>
            <a:lvl2pPr marL="749300" marR="0" lvl="1" indent="-1778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55700" marR="0" lvl="2" indent="-1143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12900" marR="0" lvl="3" indent="-127000" algn="l" rtl="0">
              <a:spcBef>
                <a:spcPts val="30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82800" marR="0" lvl="4" indent="-127000" algn="l" rtl="0">
              <a:spcBef>
                <a:spcPts val="30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400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30099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671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937000" marR="0" lvl="8" indent="-1143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215" name="Shape 215" descr="Logo_omradeloftet_-03.png"/>
          <p:cNvPicPr preferRelativeResize="0"/>
          <p:nvPr/>
        </p:nvPicPr>
        <p:blipFill rotWithShape="1">
          <a:blip r:embed="rId2">
            <a:alphaModFix/>
          </a:blip>
          <a:srcRect/>
          <a:stretch/>
        </p:blipFill>
        <p:spPr>
          <a:xfrm>
            <a:off x="217487" y="5994741"/>
            <a:ext cx="1592099" cy="73320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ittel og tekst - Butikk">
    <p:spTree>
      <p:nvGrpSpPr>
        <p:cNvPr id="1" name="Shape 216"/>
        <p:cNvGrpSpPr/>
        <p:nvPr/>
      </p:nvGrpSpPr>
      <p:grpSpPr>
        <a:xfrm>
          <a:off x="0" y="0"/>
          <a:ext cx="0" cy="0"/>
          <a:chOff x="0" y="0"/>
          <a:chExt cx="0" cy="0"/>
        </a:xfrm>
      </p:grpSpPr>
      <p:pic>
        <p:nvPicPr>
          <p:cNvPr id="217" name="Shape 217" descr="Bunn_powerpoint-04.png"/>
          <p:cNvPicPr preferRelativeResize="0"/>
          <p:nvPr/>
        </p:nvPicPr>
        <p:blipFill rotWithShape="1">
          <a:blip r:embed="rId2">
            <a:alphaModFix amt="30000"/>
          </a:blip>
          <a:srcRect/>
          <a:stretch/>
        </p:blipFill>
        <p:spPr>
          <a:xfrm>
            <a:off x="1783402" y="4869477"/>
            <a:ext cx="7360500" cy="1890900"/>
          </a:xfrm>
          <a:prstGeom prst="rect">
            <a:avLst/>
          </a:prstGeom>
          <a:noFill/>
          <a:ln>
            <a:noFill/>
          </a:ln>
        </p:spPr>
      </p:pic>
      <p:sp>
        <p:nvSpPr>
          <p:cNvPr id="218" name="Shape 218"/>
          <p:cNvSpPr txBox="1">
            <a:spLocks noGrp="1"/>
          </p:cNvSpPr>
          <p:nvPr>
            <p:ph type="title"/>
          </p:nvPr>
        </p:nvSpPr>
        <p:spPr>
          <a:xfrm>
            <a:off x="457200" y="274638"/>
            <a:ext cx="8229600" cy="1143300"/>
          </a:xfrm>
          <a:prstGeom prst="rect">
            <a:avLst/>
          </a:prstGeom>
          <a:noFill/>
          <a:ln>
            <a:noFill/>
          </a:ln>
        </p:spPr>
        <p:txBody>
          <a:bodyPr lIns="92500" tIns="92500" rIns="92500" bIns="92500" anchor="ctr" anchorCtr="0"/>
          <a:lstStyle>
            <a:lvl1pPr marL="0" marR="0" lvl="0" indent="0" algn="ctr" rtl="0">
              <a:spcBef>
                <a:spcPts val="0"/>
              </a:spcBef>
              <a:buClr>
                <a:schemeClr val="dk1"/>
              </a:buClr>
              <a:buFont typeface="Tahoma"/>
              <a:buNone/>
              <a:defRPr sz="27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19" name="Shape 219"/>
          <p:cNvSpPr txBox="1">
            <a:spLocks noGrp="1"/>
          </p:cNvSpPr>
          <p:nvPr>
            <p:ph type="body" idx="1"/>
          </p:nvPr>
        </p:nvSpPr>
        <p:spPr>
          <a:xfrm>
            <a:off x="457200" y="1600201"/>
            <a:ext cx="8229600" cy="3992400"/>
          </a:xfrm>
          <a:prstGeom prst="rect">
            <a:avLst/>
          </a:prstGeom>
          <a:noFill/>
          <a:ln>
            <a:noFill/>
          </a:ln>
        </p:spPr>
        <p:txBody>
          <a:bodyPr lIns="92500" tIns="92500" rIns="92500" bIns="92500"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1pPr>
            <a:lvl2pPr marL="749300" marR="0" lvl="1" indent="-1778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55700" marR="0" lvl="2" indent="-1143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12900" marR="0" lvl="3" indent="-127000" algn="l" rtl="0">
              <a:spcBef>
                <a:spcPts val="30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82800" marR="0" lvl="4" indent="-127000" algn="l" rtl="0">
              <a:spcBef>
                <a:spcPts val="30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400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30099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671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937000" marR="0" lvl="8" indent="-1143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220" name="Shape 220"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Tittel og tekst - Cafe">
    <p:spTree>
      <p:nvGrpSpPr>
        <p:cNvPr id="1" name="Shape 221"/>
        <p:cNvGrpSpPr/>
        <p:nvPr/>
      </p:nvGrpSpPr>
      <p:grpSpPr>
        <a:xfrm>
          <a:off x="0" y="0"/>
          <a:ext cx="0" cy="0"/>
          <a:chOff x="0" y="0"/>
          <a:chExt cx="0" cy="0"/>
        </a:xfrm>
      </p:grpSpPr>
      <p:pic>
        <p:nvPicPr>
          <p:cNvPr id="222" name="Shape 222" descr="Bunn_powerpoint-02.png"/>
          <p:cNvPicPr preferRelativeResize="0"/>
          <p:nvPr/>
        </p:nvPicPr>
        <p:blipFill rotWithShape="1">
          <a:blip r:embed="rId2">
            <a:alphaModFix amt="30000"/>
          </a:blip>
          <a:srcRect/>
          <a:stretch/>
        </p:blipFill>
        <p:spPr>
          <a:xfrm>
            <a:off x="1777885" y="4878241"/>
            <a:ext cx="7366200" cy="1883100"/>
          </a:xfrm>
          <a:prstGeom prst="rect">
            <a:avLst/>
          </a:prstGeom>
          <a:noFill/>
          <a:ln>
            <a:noFill/>
          </a:ln>
        </p:spPr>
      </p:pic>
      <p:sp>
        <p:nvSpPr>
          <p:cNvPr id="223" name="Shape 223"/>
          <p:cNvSpPr txBox="1">
            <a:spLocks noGrp="1"/>
          </p:cNvSpPr>
          <p:nvPr>
            <p:ph type="title"/>
          </p:nvPr>
        </p:nvSpPr>
        <p:spPr>
          <a:xfrm>
            <a:off x="457200" y="274638"/>
            <a:ext cx="8229600" cy="1143300"/>
          </a:xfrm>
          <a:prstGeom prst="rect">
            <a:avLst/>
          </a:prstGeom>
          <a:noFill/>
          <a:ln>
            <a:noFill/>
          </a:ln>
        </p:spPr>
        <p:txBody>
          <a:bodyPr lIns="92500" tIns="92500" rIns="92500" bIns="92500" anchor="ctr" anchorCtr="0"/>
          <a:lstStyle>
            <a:lvl1pPr marL="0" marR="0" lvl="0" indent="0" algn="ctr" rtl="0">
              <a:spcBef>
                <a:spcPts val="0"/>
              </a:spcBef>
              <a:buClr>
                <a:schemeClr val="dk1"/>
              </a:buClr>
              <a:buFont typeface="Tahoma"/>
              <a:buNone/>
              <a:defRPr sz="27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24" name="Shape 224"/>
          <p:cNvSpPr txBox="1">
            <a:spLocks noGrp="1"/>
          </p:cNvSpPr>
          <p:nvPr>
            <p:ph type="body" idx="1"/>
          </p:nvPr>
        </p:nvSpPr>
        <p:spPr>
          <a:xfrm>
            <a:off x="457200" y="1600201"/>
            <a:ext cx="8229600" cy="3992400"/>
          </a:xfrm>
          <a:prstGeom prst="rect">
            <a:avLst/>
          </a:prstGeom>
          <a:noFill/>
          <a:ln>
            <a:noFill/>
          </a:ln>
        </p:spPr>
        <p:txBody>
          <a:bodyPr lIns="92500" tIns="92500" rIns="92500" bIns="92500"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1pPr>
            <a:lvl2pPr marL="749300" marR="0" lvl="1" indent="-1778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55700" marR="0" lvl="2" indent="-1143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12900" marR="0" lvl="3" indent="-127000" algn="l" rtl="0">
              <a:spcBef>
                <a:spcPts val="30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82800" marR="0" lvl="4" indent="-127000" algn="l" rtl="0">
              <a:spcBef>
                <a:spcPts val="30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400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30099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671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937000" marR="0" lvl="8" indent="-1143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225" name="Shape 225"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Kun tittel">
    <p:spTree>
      <p:nvGrpSpPr>
        <p:cNvPr id="1" name="Shape 226"/>
        <p:cNvGrpSpPr/>
        <p:nvPr/>
      </p:nvGrpSpPr>
      <p:grpSpPr>
        <a:xfrm>
          <a:off x="0" y="0"/>
          <a:ext cx="0" cy="0"/>
          <a:chOff x="0" y="0"/>
          <a:chExt cx="0" cy="0"/>
        </a:xfrm>
      </p:grpSpPr>
      <p:sp>
        <p:nvSpPr>
          <p:cNvPr id="227" name="Shape 227"/>
          <p:cNvSpPr txBox="1">
            <a:spLocks noGrp="1"/>
          </p:cNvSpPr>
          <p:nvPr>
            <p:ph type="title"/>
          </p:nvPr>
        </p:nvSpPr>
        <p:spPr>
          <a:xfrm>
            <a:off x="457200" y="274638"/>
            <a:ext cx="8229600" cy="1143300"/>
          </a:xfrm>
          <a:prstGeom prst="rect">
            <a:avLst/>
          </a:prstGeom>
          <a:noFill/>
          <a:ln>
            <a:noFill/>
          </a:ln>
        </p:spPr>
        <p:txBody>
          <a:bodyPr lIns="92500" tIns="92500" rIns="92500" bIns="92500" anchor="ctr" anchorCtr="0"/>
          <a:lstStyle>
            <a:lvl1pPr marL="0" marR="0" lvl="0" indent="0" algn="ctr" rtl="0">
              <a:spcBef>
                <a:spcPts val="0"/>
              </a:spcBef>
              <a:buClr>
                <a:schemeClr val="dk1"/>
              </a:buClr>
              <a:buFont typeface="Tahoma"/>
              <a:buNone/>
              <a:defRPr sz="27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pic>
        <p:nvPicPr>
          <p:cNvPr id="228" name="Shape 228"/>
          <p:cNvPicPr preferRelativeResize="0"/>
          <p:nvPr/>
        </p:nvPicPr>
        <p:blipFill rotWithShape="1">
          <a:blip r:embed="rId2">
            <a:alphaModFix/>
          </a:blip>
          <a:srcRect/>
          <a:stretch/>
        </p:blipFill>
        <p:spPr>
          <a:xfrm>
            <a:off x="2086769" y="5428638"/>
            <a:ext cx="6931200" cy="1245300"/>
          </a:xfrm>
          <a:prstGeom prst="rect">
            <a:avLst/>
          </a:prstGeom>
          <a:noFill/>
          <a:ln>
            <a:noFill/>
          </a:ln>
        </p:spPr>
      </p:pic>
      <p:pic>
        <p:nvPicPr>
          <p:cNvPr id="229" name="Shape 229"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cSld name="To innholdsdeler">
    <p:spTree>
      <p:nvGrpSpPr>
        <p:cNvPr id="1" name="Shape 230"/>
        <p:cNvGrpSpPr/>
        <p:nvPr/>
      </p:nvGrpSpPr>
      <p:grpSpPr>
        <a:xfrm>
          <a:off x="0" y="0"/>
          <a:ext cx="0" cy="0"/>
          <a:chOff x="0" y="0"/>
          <a:chExt cx="0" cy="0"/>
        </a:xfrm>
      </p:grpSpPr>
      <p:sp>
        <p:nvSpPr>
          <p:cNvPr id="231" name="Shape 231"/>
          <p:cNvSpPr txBox="1">
            <a:spLocks noGrp="1"/>
          </p:cNvSpPr>
          <p:nvPr>
            <p:ph type="title"/>
          </p:nvPr>
        </p:nvSpPr>
        <p:spPr>
          <a:xfrm>
            <a:off x="457200" y="274638"/>
            <a:ext cx="8229600" cy="1143300"/>
          </a:xfrm>
          <a:prstGeom prst="rect">
            <a:avLst/>
          </a:prstGeom>
          <a:noFill/>
          <a:ln>
            <a:noFill/>
          </a:ln>
        </p:spPr>
        <p:txBody>
          <a:bodyPr lIns="92500" tIns="92500" rIns="92500" bIns="92500" anchor="ctr" anchorCtr="0"/>
          <a:lstStyle>
            <a:lvl1pPr marL="0" marR="0" lvl="0" indent="0" algn="ctr" rtl="0">
              <a:spcBef>
                <a:spcPts val="0"/>
              </a:spcBef>
              <a:buClr>
                <a:schemeClr val="dk1"/>
              </a:buClr>
              <a:buFont typeface="Tahoma"/>
              <a:buNone/>
              <a:defRPr sz="27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32" name="Shape 232"/>
          <p:cNvSpPr txBox="1">
            <a:spLocks noGrp="1"/>
          </p:cNvSpPr>
          <p:nvPr>
            <p:ph type="body" idx="1"/>
          </p:nvPr>
        </p:nvSpPr>
        <p:spPr>
          <a:xfrm>
            <a:off x="457200" y="1600201"/>
            <a:ext cx="4038600" cy="4526100"/>
          </a:xfrm>
          <a:prstGeom prst="rect">
            <a:avLst/>
          </a:prstGeom>
          <a:noFill/>
          <a:ln>
            <a:noFill/>
          </a:ln>
        </p:spPr>
        <p:txBody>
          <a:bodyPr lIns="92500" tIns="92500" rIns="92500" bIns="92500" anchor="t" anchorCtr="0"/>
          <a:lstStyle>
            <a:lvl1pPr marL="342900" marR="0" lvl="0" indent="-165100" algn="l" rtl="0">
              <a:spcBef>
                <a:spcPts val="600"/>
              </a:spcBef>
              <a:buClr>
                <a:schemeClr val="dk1"/>
              </a:buClr>
              <a:buSzPct val="100000"/>
              <a:buFont typeface="Arial"/>
              <a:buChar char="•"/>
              <a:defRPr sz="2900" b="0" i="0" u="none" strike="noStrike" cap="none">
                <a:solidFill>
                  <a:schemeClr val="dk1"/>
                </a:solidFill>
                <a:latin typeface="Georgia"/>
                <a:ea typeface="Georgia"/>
                <a:cs typeface="Georgia"/>
                <a:sym typeface="Georgia"/>
              </a:defRPr>
            </a:lvl1pPr>
            <a:lvl2pPr marL="749300" marR="0" lvl="1" indent="-127000" algn="l" rtl="0">
              <a:spcBef>
                <a:spcPts val="500"/>
              </a:spcBef>
              <a:buClr>
                <a:schemeClr val="dk1"/>
              </a:buClr>
              <a:buSzPct val="100000"/>
              <a:buFont typeface="Arial"/>
              <a:buChar char="–"/>
              <a:defRPr sz="2400" b="0" i="0" u="none" strike="noStrike" cap="none">
                <a:solidFill>
                  <a:schemeClr val="dk1"/>
                </a:solidFill>
                <a:latin typeface="Georgia"/>
                <a:ea typeface="Georgia"/>
                <a:cs typeface="Georgia"/>
                <a:sym typeface="Georgia"/>
              </a:defRPr>
            </a:lvl2pPr>
            <a:lvl3pPr marL="1155700" marR="0" lvl="2"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3pPr>
            <a:lvl4pPr marL="1612900" marR="0" lvl="3" indent="-1016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4pPr>
            <a:lvl5pPr marL="2082800" marR="0" lvl="4" indent="-1143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5pPr>
            <a:lvl6pPr marL="2540000" marR="0" lvl="5" indent="-1143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6pPr>
            <a:lvl7pPr marL="3009900" marR="0" lvl="6" indent="-1143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7pPr>
            <a:lvl8pPr marL="3467100" marR="0" lvl="7" indent="-1143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8pPr>
            <a:lvl9pPr marL="3937000" marR="0" lvl="8" indent="-1270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233" name="Shape 233"/>
          <p:cNvSpPr txBox="1">
            <a:spLocks noGrp="1"/>
          </p:cNvSpPr>
          <p:nvPr>
            <p:ph type="body" idx="2"/>
          </p:nvPr>
        </p:nvSpPr>
        <p:spPr>
          <a:xfrm>
            <a:off x="4648200" y="1600201"/>
            <a:ext cx="4038600" cy="4526100"/>
          </a:xfrm>
          <a:prstGeom prst="rect">
            <a:avLst/>
          </a:prstGeom>
          <a:noFill/>
          <a:ln>
            <a:noFill/>
          </a:ln>
        </p:spPr>
        <p:txBody>
          <a:bodyPr lIns="92500" tIns="92500" rIns="92500" bIns="92500" anchor="t" anchorCtr="0"/>
          <a:lstStyle>
            <a:lvl1pPr marL="342900" marR="0" lvl="0" indent="-165100" algn="l" rtl="0">
              <a:spcBef>
                <a:spcPts val="600"/>
              </a:spcBef>
              <a:buClr>
                <a:schemeClr val="dk1"/>
              </a:buClr>
              <a:buSzPct val="100000"/>
              <a:buFont typeface="Arial"/>
              <a:buChar char="•"/>
              <a:defRPr sz="2900" b="0" i="0" u="none" strike="noStrike" cap="none">
                <a:solidFill>
                  <a:schemeClr val="dk1"/>
                </a:solidFill>
                <a:latin typeface="Georgia"/>
                <a:ea typeface="Georgia"/>
                <a:cs typeface="Georgia"/>
                <a:sym typeface="Georgia"/>
              </a:defRPr>
            </a:lvl1pPr>
            <a:lvl2pPr marL="749300" marR="0" lvl="1" indent="-127000" algn="l" rtl="0">
              <a:spcBef>
                <a:spcPts val="500"/>
              </a:spcBef>
              <a:buClr>
                <a:schemeClr val="dk1"/>
              </a:buClr>
              <a:buSzPct val="100000"/>
              <a:buFont typeface="Arial"/>
              <a:buChar char="–"/>
              <a:defRPr sz="2400" b="0" i="0" u="none" strike="noStrike" cap="none">
                <a:solidFill>
                  <a:schemeClr val="dk1"/>
                </a:solidFill>
                <a:latin typeface="Georgia"/>
                <a:ea typeface="Georgia"/>
                <a:cs typeface="Georgia"/>
                <a:sym typeface="Georgia"/>
              </a:defRPr>
            </a:lvl2pPr>
            <a:lvl3pPr marL="1155700" marR="0" lvl="2"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3pPr>
            <a:lvl4pPr marL="1612900" marR="0" lvl="3" indent="-1016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4pPr>
            <a:lvl5pPr marL="2082800" marR="0" lvl="4" indent="-1143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5pPr>
            <a:lvl6pPr marL="2540000" marR="0" lvl="5" indent="-1143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6pPr>
            <a:lvl7pPr marL="3009900" marR="0" lvl="6" indent="-1143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7pPr>
            <a:lvl8pPr marL="3467100" marR="0" lvl="7" indent="-1143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8pPr>
            <a:lvl9pPr marL="3937000" marR="0" lvl="8" indent="-1270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234" name="Shape 234"/>
          <p:cNvSpPr txBox="1">
            <a:spLocks noGrp="1"/>
          </p:cNvSpPr>
          <p:nvPr>
            <p:ph type="dt" idx="10"/>
          </p:nvPr>
        </p:nvSpPr>
        <p:spPr>
          <a:xfrm>
            <a:off x="457200" y="6356350"/>
            <a:ext cx="2133600" cy="365100"/>
          </a:xfrm>
          <a:prstGeom prst="rect">
            <a:avLst/>
          </a:prstGeom>
          <a:noFill/>
          <a:ln>
            <a:noFill/>
          </a:ln>
        </p:spPr>
        <p:txBody>
          <a:bodyPr lIns="92500" tIns="92500" rIns="92500" bIns="92500" anchor="t" anchorCtr="0"/>
          <a:lstStyle>
            <a:lvl1pPr marL="0" marR="0" lvl="0" indent="0" algn="l" rtl="0">
              <a:spcBef>
                <a:spcPts val="0"/>
              </a:spcBef>
              <a:buSzPct val="77777"/>
              <a:buNone/>
              <a:defRPr sz="1800">
                <a:solidFill>
                  <a:schemeClr val="dk1"/>
                </a:solidFill>
                <a:latin typeface="Georgia"/>
                <a:ea typeface="Georgia"/>
                <a:cs typeface="Georgia"/>
                <a:sym typeface="Georgia"/>
              </a:defRPr>
            </a:lvl1pPr>
            <a:lvl2pPr marL="469900" marR="0" lvl="1" indent="0" algn="l" rtl="0">
              <a:spcBef>
                <a:spcPts val="0"/>
              </a:spcBef>
              <a:buSzPct val="77777"/>
              <a:buNone/>
              <a:defRPr sz="1800" b="0" i="0" u="none" strike="noStrike" cap="none">
                <a:solidFill>
                  <a:schemeClr val="dk1"/>
                </a:solidFill>
                <a:latin typeface="Georgia"/>
                <a:ea typeface="Georgia"/>
                <a:cs typeface="Georgia"/>
                <a:sym typeface="Georgia"/>
              </a:defRPr>
            </a:lvl2pPr>
            <a:lvl3pPr marL="927100" marR="0" lvl="2" indent="0" algn="l" rtl="0">
              <a:spcBef>
                <a:spcPts val="0"/>
              </a:spcBef>
              <a:buSzPct val="77777"/>
              <a:buNone/>
              <a:defRPr sz="1800" b="0" i="0" u="none" strike="noStrike" cap="none">
                <a:solidFill>
                  <a:schemeClr val="dk1"/>
                </a:solidFill>
                <a:latin typeface="Georgia"/>
                <a:ea typeface="Georgia"/>
                <a:cs typeface="Georgia"/>
                <a:sym typeface="Georgia"/>
              </a:defRPr>
            </a:lvl3pPr>
            <a:lvl4pPr marL="1384300" marR="0" lvl="3" indent="0" algn="l" rtl="0">
              <a:spcBef>
                <a:spcPts val="0"/>
              </a:spcBef>
              <a:buSzPct val="77777"/>
              <a:buNone/>
              <a:defRPr sz="1800" b="0" i="0" u="none" strike="noStrike" cap="none">
                <a:solidFill>
                  <a:schemeClr val="dk1"/>
                </a:solidFill>
                <a:latin typeface="Georgia"/>
                <a:ea typeface="Georgia"/>
                <a:cs typeface="Georgia"/>
                <a:sym typeface="Georgia"/>
              </a:defRPr>
            </a:lvl4pPr>
            <a:lvl5pPr marL="1854200" marR="0" lvl="4" indent="0" algn="l" rtl="0">
              <a:spcBef>
                <a:spcPts val="0"/>
              </a:spcBef>
              <a:buSzPct val="77777"/>
              <a:buNone/>
              <a:defRPr sz="1800" b="0" i="0" u="none" strike="noStrike" cap="none">
                <a:solidFill>
                  <a:schemeClr val="dk1"/>
                </a:solidFill>
                <a:latin typeface="Georgia"/>
                <a:ea typeface="Georgia"/>
                <a:cs typeface="Georgia"/>
                <a:sym typeface="Georgia"/>
              </a:defRPr>
            </a:lvl5pPr>
            <a:lvl6pPr marL="2311400" marR="0" lvl="5" indent="0" algn="l" rtl="0">
              <a:spcBef>
                <a:spcPts val="0"/>
              </a:spcBef>
              <a:buSzPct val="77777"/>
              <a:buNone/>
              <a:defRPr sz="1800" b="0" i="0" u="none" strike="noStrike" cap="none">
                <a:solidFill>
                  <a:schemeClr val="dk1"/>
                </a:solidFill>
                <a:latin typeface="Georgia"/>
                <a:ea typeface="Georgia"/>
                <a:cs typeface="Georgia"/>
                <a:sym typeface="Georgia"/>
              </a:defRPr>
            </a:lvl6pPr>
            <a:lvl7pPr marL="2768600" marR="0" lvl="6" indent="0" algn="l" rtl="0">
              <a:spcBef>
                <a:spcPts val="0"/>
              </a:spcBef>
              <a:buSzPct val="77777"/>
              <a:buNone/>
              <a:defRPr sz="1800" b="0" i="0" u="none" strike="noStrike" cap="none">
                <a:solidFill>
                  <a:schemeClr val="dk1"/>
                </a:solidFill>
                <a:latin typeface="Georgia"/>
                <a:ea typeface="Georgia"/>
                <a:cs typeface="Georgia"/>
                <a:sym typeface="Georgia"/>
              </a:defRPr>
            </a:lvl7pPr>
            <a:lvl8pPr marL="3238500" marR="0" lvl="7" indent="0" algn="l" rtl="0">
              <a:spcBef>
                <a:spcPts val="0"/>
              </a:spcBef>
              <a:buSzPct val="77777"/>
              <a:buNone/>
              <a:defRPr sz="1800" b="0" i="0" u="none" strike="noStrike" cap="none">
                <a:solidFill>
                  <a:schemeClr val="dk1"/>
                </a:solidFill>
                <a:latin typeface="Georgia"/>
                <a:ea typeface="Georgia"/>
                <a:cs typeface="Georgia"/>
                <a:sym typeface="Georgia"/>
              </a:defRPr>
            </a:lvl8pPr>
            <a:lvl9pPr marL="3708400" marR="0" lvl="8" indent="0" algn="l" rtl="0">
              <a:spcBef>
                <a:spcPts val="0"/>
              </a:spcBef>
              <a:buSzPct val="77777"/>
              <a:buNone/>
              <a:defRPr sz="1800" b="0" i="0" u="none" strike="noStrike" cap="none">
                <a:solidFill>
                  <a:schemeClr val="dk1"/>
                </a:solidFill>
                <a:latin typeface="Georgia"/>
                <a:ea typeface="Georgia"/>
                <a:cs typeface="Georgia"/>
                <a:sym typeface="Georgia"/>
              </a:defRPr>
            </a:lvl9pPr>
          </a:lstStyle>
          <a:p>
            <a:endParaRPr/>
          </a:p>
        </p:txBody>
      </p:sp>
      <p:sp>
        <p:nvSpPr>
          <p:cNvPr id="235" name="Shape 235"/>
          <p:cNvSpPr txBox="1">
            <a:spLocks noGrp="1"/>
          </p:cNvSpPr>
          <p:nvPr>
            <p:ph type="ftr" idx="11"/>
          </p:nvPr>
        </p:nvSpPr>
        <p:spPr>
          <a:xfrm>
            <a:off x="3124200" y="6356350"/>
            <a:ext cx="2895600" cy="365100"/>
          </a:xfrm>
          <a:prstGeom prst="rect">
            <a:avLst/>
          </a:prstGeom>
          <a:noFill/>
          <a:ln>
            <a:noFill/>
          </a:ln>
        </p:spPr>
        <p:txBody>
          <a:bodyPr lIns="92500" tIns="92500" rIns="92500" bIns="92500" anchor="t" anchorCtr="0"/>
          <a:lstStyle>
            <a:lvl1pPr marL="0" marR="0" lvl="0" indent="0" algn="l" rtl="0">
              <a:spcBef>
                <a:spcPts val="0"/>
              </a:spcBef>
              <a:buSzPct val="77777"/>
              <a:buNone/>
              <a:defRPr sz="1800">
                <a:solidFill>
                  <a:schemeClr val="dk1"/>
                </a:solidFill>
                <a:latin typeface="Georgia"/>
                <a:ea typeface="Georgia"/>
                <a:cs typeface="Georgia"/>
                <a:sym typeface="Georgia"/>
              </a:defRPr>
            </a:lvl1pPr>
            <a:lvl2pPr marL="469900" marR="0" lvl="1" indent="0" algn="l" rtl="0">
              <a:spcBef>
                <a:spcPts val="0"/>
              </a:spcBef>
              <a:buSzPct val="77777"/>
              <a:buNone/>
              <a:defRPr sz="1800" b="0" i="0" u="none" strike="noStrike" cap="none">
                <a:solidFill>
                  <a:schemeClr val="dk1"/>
                </a:solidFill>
                <a:latin typeface="Georgia"/>
                <a:ea typeface="Georgia"/>
                <a:cs typeface="Georgia"/>
                <a:sym typeface="Georgia"/>
              </a:defRPr>
            </a:lvl2pPr>
            <a:lvl3pPr marL="927100" marR="0" lvl="2" indent="0" algn="l" rtl="0">
              <a:spcBef>
                <a:spcPts val="0"/>
              </a:spcBef>
              <a:buSzPct val="77777"/>
              <a:buNone/>
              <a:defRPr sz="1800" b="0" i="0" u="none" strike="noStrike" cap="none">
                <a:solidFill>
                  <a:schemeClr val="dk1"/>
                </a:solidFill>
                <a:latin typeface="Georgia"/>
                <a:ea typeface="Georgia"/>
                <a:cs typeface="Georgia"/>
                <a:sym typeface="Georgia"/>
              </a:defRPr>
            </a:lvl3pPr>
            <a:lvl4pPr marL="1384300" marR="0" lvl="3" indent="0" algn="l" rtl="0">
              <a:spcBef>
                <a:spcPts val="0"/>
              </a:spcBef>
              <a:buSzPct val="77777"/>
              <a:buNone/>
              <a:defRPr sz="1800" b="0" i="0" u="none" strike="noStrike" cap="none">
                <a:solidFill>
                  <a:schemeClr val="dk1"/>
                </a:solidFill>
                <a:latin typeface="Georgia"/>
                <a:ea typeface="Georgia"/>
                <a:cs typeface="Georgia"/>
                <a:sym typeface="Georgia"/>
              </a:defRPr>
            </a:lvl4pPr>
            <a:lvl5pPr marL="1854200" marR="0" lvl="4" indent="0" algn="l" rtl="0">
              <a:spcBef>
                <a:spcPts val="0"/>
              </a:spcBef>
              <a:buSzPct val="77777"/>
              <a:buNone/>
              <a:defRPr sz="1800" b="0" i="0" u="none" strike="noStrike" cap="none">
                <a:solidFill>
                  <a:schemeClr val="dk1"/>
                </a:solidFill>
                <a:latin typeface="Georgia"/>
                <a:ea typeface="Georgia"/>
                <a:cs typeface="Georgia"/>
                <a:sym typeface="Georgia"/>
              </a:defRPr>
            </a:lvl5pPr>
            <a:lvl6pPr marL="2311400" marR="0" lvl="5" indent="0" algn="l" rtl="0">
              <a:spcBef>
                <a:spcPts val="0"/>
              </a:spcBef>
              <a:buSzPct val="77777"/>
              <a:buNone/>
              <a:defRPr sz="1800" b="0" i="0" u="none" strike="noStrike" cap="none">
                <a:solidFill>
                  <a:schemeClr val="dk1"/>
                </a:solidFill>
                <a:latin typeface="Georgia"/>
                <a:ea typeface="Georgia"/>
                <a:cs typeface="Georgia"/>
                <a:sym typeface="Georgia"/>
              </a:defRPr>
            </a:lvl6pPr>
            <a:lvl7pPr marL="2768600" marR="0" lvl="6" indent="0" algn="l" rtl="0">
              <a:spcBef>
                <a:spcPts val="0"/>
              </a:spcBef>
              <a:buSzPct val="77777"/>
              <a:buNone/>
              <a:defRPr sz="1800" b="0" i="0" u="none" strike="noStrike" cap="none">
                <a:solidFill>
                  <a:schemeClr val="dk1"/>
                </a:solidFill>
                <a:latin typeface="Georgia"/>
                <a:ea typeface="Georgia"/>
                <a:cs typeface="Georgia"/>
                <a:sym typeface="Georgia"/>
              </a:defRPr>
            </a:lvl7pPr>
            <a:lvl8pPr marL="3238500" marR="0" lvl="7" indent="0" algn="l" rtl="0">
              <a:spcBef>
                <a:spcPts val="0"/>
              </a:spcBef>
              <a:buSzPct val="77777"/>
              <a:buNone/>
              <a:defRPr sz="1800" b="0" i="0" u="none" strike="noStrike" cap="none">
                <a:solidFill>
                  <a:schemeClr val="dk1"/>
                </a:solidFill>
                <a:latin typeface="Georgia"/>
                <a:ea typeface="Georgia"/>
                <a:cs typeface="Georgia"/>
                <a:sym typeface="Georgia"/>
              </a:defRPr>
            </a:lvl8pPr>
            <a:lvl9pPr marL="3708400" marR="0" lvl="8" indent="0" algn="l" rtl="0">
              <a:spcBef>
                <a:spcPts val="0"/>
              </a:spcBef>
              <a:buSzPct val="77777"/>
              <a:buNone/>
              <a:defRPr sz="1800" b="0" i="0" u="none" strike="noStrike" cap="none">
                <a:solidFill>
                  <a:schemeClr val="dk1"/>
                </a:solidFill>
                <a:latin typeface="Georgia"/>
                <a:ea typeface="Georgia"/>
                <a:cs typeface="Georgia"/>
                <a:sym typeface="Georgia"/>
              </a:defRPr>
            </a:lvl9pPr>
          </a:lstStyle>
          <a:p>
            <a:endParaRPr/>
          </a:p>
        </p:txBody>
      </p:sp>
      <p:sp>
        <p:nvSpPr>
          <p:cNvPr id="236" name="Shape 236"/>
          <p:cNvSpPr txBox="1">
            <a:spLocks noGrp="1"/>
          </p:cNvSpPr>
          <p:nvPr>
            <p:ph type="sldNum" idx="12"/>
          </p:nvPr>
        </p:nvSpPr>
        <p:spPr>
          <a:xfrm>
            <a:off x="6553200" y="6356350"/>
            <a:ext cx="2133600" cy="365100"/>
          </a:xfrm>
          <a:prstGeom prst="rect">
            <a:avLst/>
          </a:prstGeom>
          <a:noFill/>
          <a:ln>
            <a:noFill/>
          </a:ln>
        </p:spPr>
        <p:txBody>
          <a:bodyPr lIns="92500" tIns="46225" rIns="92500" bIns="46225" anchor="t" anchorCtr="0">
            <a:noAutofit/>
          </a:bodyPr>
          <a:lstStyle/>
          <a:p>
            <a:pPr marL="0" marR="0" lvl="0" indent="0" algn="l" rtl="0">
              <a:spcBef>
                <a:spcPts val="0"/>
              </a:spcBef>
              <a:buSzPct val="25000"/>
              <a:buNone/>
            </a:pPr>
            <a:fld id="{00000000-1234-1234-1234-123412341234}" type="slidenum">
              <a:rPr lang="en-US" sz="1800">
                <a:solidFill>
                  <a:schemeClr val="dk1"/>
                </a:solidFill>
                <a:latin typeface="Georgia"/>
                <a:ea typeface="Georgia"/>
                <a:cs typeface="Georgia"/>
                <a:sym typeface="Georgia"/>
              </a:rPr>
              <a:t>‹#›</a:t>
            </a:fld>
            <a:endParaRPr lang="en-US" sz="1800">
              <a:solidFill>
                <a:schemeClr val="dk1"/>
              </a:solidFill>
              <a:latin typeface="Georgia"/>
              <a:ea typeface="Georgia"/>
              <a:cs typeface="Georgia"/>
              <a:sym typeface="Georgia"/>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Tittel og tekst - Ungdom">
    <p:spTree>
      <p:nvGrpSpPr>
        <p:cNvPr id="1" name="Shape 237"/>
        <p:cNvGrpSpPr/>
        <p:nvPr/>
      </p:nvGrpSpPr>
      <p:grpSpPr>
        <a:xfrm>
          <a:off x="0" y="0"/>
          <a:ext cx="0" cy="0"/>
          <a:chOff x="0" y="0"/>
          <a:chExt cx="0" cy="0"/>
        </a:xfrm>
      </p:grpSpPr>
      <p:pic>
        <p:nvPicPr>
          <p:cNvPr id="238" name="Shape 238" descr="Bunn_powerpoint-03.png"/>
          <p:cNvPicPr preferRelativeResize="0"/>
          <p:nvPr/>
        </p:nvPicPr>
        <p:blipFill rotWithShape="1">
          <a:blip r:embed="rId2">
            <a:alphaModFix amt="30000"/>
          </a:blip>
          <a:srcRect/>
          <a:stretch/>
        </p:blipFill>
        <p:spPr>
          <a:xfrm>
            <a:off x="1783403" y="4869477"/>
            <a:ext cx="7360500" cy="1890900"/>
          </a:xfrm>
          <a:prstGeom prst="rect">
            <a:avLst/>
          </a:prstGeom>
          <a:noFill/>
          <a:ln>
            <a:noFill/>
          </a:ln>
        </p:spPr>
      </p:pic>
      <p:sp>
        <p:nvSpPr>
          <p:cNvPr id="239" name="Shape 239"/>
          <p:cNvSpPr txBox="1">
            <a:spLocks noGrp="1"/>
          </p:cNvSpPr>
          <p:nvPr>
            <p:ph type="title"/>
          </p:nvPr>
        </p:nvSpPr>
        <p:spPr>
          <a:xfrm>
            <a:off x="457200" y="274638"/>
            <a:ext cx="8229600" cy="1143300"/>
          </a:xfrm>
          <a:prstGeom prst="rect">
            <a:avLst/>
          </a:prstGeom>
          <a:noFill/>
          <a:ln>
            <a:noFill/>
          </a:ln>
        </p:spPr>
        <p:txBody>
          <a:bodyPr lIns="92500" tIns="92500" rIns="92500" bIns="92500" anchor="ctr" anchorCtr="0"/>
          <a:lstStyle>
            <a:lvl1pPr marL="0" marR="0" lvl="0" indent="0" algn="ctr" rtl="0">
              <a:spcBef>
                <a:spcPts val="0"/>
              </a:spcBef>
              <a:buClr>
                <a:schemeClr val="dk1"/>
              </a:buClr>
              <a:buFont typeface="Tahoma"/>
              <a:buNone/>
              <a:defRPr sz="27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40" name="Shape 240"/>
          <p:cNvSpPr txBox="1">
            <a:spLocks noGrp="1"/>
          </p:cNvSpPr>
          <p:nvPr>
            <p:ph type="body" idx="1"/>
          </p:nvPr>
        </p:nvSpPr>
        <p:spPr>
          <a:xfrm>
            <a:off x="457200" y="1600201"/>
            <a:ext cx="8229600" cy="3992400"/>
          </a:xfrm>
          <a:prstGeom prst="rect">
            <a:avLst/>
          </a:prstGeom>
          <a:noFill/>
          <a:ln>
            <a:noFill/>
          </a:ln>
        </p:spPr>
        <p:txBody>
          <a:bodyPr lIns="92500" tIns="92500" rIns="92500" bIns="92500"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1pPr>
            <a:lvl2pPr marL="749300" marR="0" lvl="1" indent="-1778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55700" marR="0" lvl="2" indent="-1143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12900" marR="0" lvl="3" indent="-127000" algn="l" rtl="0">
              <a:spcBef>
                <a:spcPts val="30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82800" marR="0" lvl="4" indent="-127000" algn="l" rtl="0">
              <a:spcBef>
                <a:spcPts val="30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400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30099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671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937000" marR="0" lvl="8" indent="-1143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241" name="Shape 241"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telside">
    <p:spTree>
      <p:nvGrpSpPr>
        <p:cNvPr id="1" name="Shape 242"/>
        <p:cNvGrpSpPr/>
        <p:nvPr/>
      </p:nvGrpSpPr>
      <p:grpSpPr>
        <a:xfrm>
          <a:off x="0" y="0"/>
          <a:ext cx="0" cy="0"/>
          <a:chOff x="0" y="0"/>
          <a:chExt cx="0" cy="0"/>
        </a:xfrm>
      </p:grpSpPr>
      <p:sp>
        <p:nvSpPr>
          <p:cNvPr id="243" name="Shape 243"/>
          <p:cNvSpPr txBox="1">
            <a:spLocks noGrp="1"/>
          </p:cNvSpPr>
          <p:nvPr>
            <p:ph type="ctrTitle"/>
          </p:nvPr>
        </p:nvSpPr>
        <p:spPr>
          <a:xfrm>
            <a:off x="685800" y="2130425"/>
            <a:ext cx="7772400" cy="1469999"/>
          </a:xfrm>
          <a:prstGeom prst="rect">
            <a:avLst/>
          </a:prstGeom>
          <a:noFill/>
          <a:ln>
            <a:noFill/>
          </a:ln>
        </p:spPr>
        <p:txBody>
          <a:bodyPr lIns="92500" tIns="92500" rIns="92500" bIns="92500" anchor="ctr" anchorCtr="0"/>
          <a:lstStyle>
            <a:lvl1pPr marL="0" marR="0" lvl="0" indent="0" algn="ctr" rtl="0">
              <a:spcBef>
                <a:spcPts val="0"/>
              </a:spcBef>
              <a:buClr>
                <a:schemeClr val="dk1"/>
              </a:buClr>
              <a:buFont typeface="Tahoma"/>
              <a:buNone/>
              <a:defRPr sz="27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44" name="Shape 244"/>
          <p:cNvSpPr txBox="1">
            <a:spLocks noGrp="1"/>
          </p:cNvSpPr>
          <p:nvPr>
            <p:ph type="subTitle" idx="1"/>
          </p:nvPr>
        </p:nvSpPr>
        <p:spPr>
          <a:xfrm>
            <a:off x="1371600" y="3886200"/>
            <a:ext cx="6400800" cy="1752300"/>
          </a:xfrm>
          <a:prstGeom prst="rect">
            <a:avLst/>
          </a:prstGeom>
          <a:noFill/>
          <a:ln>
            <a:noFill/>
          </a:ln>
        </p:spPr>
        <p:txBody>
          <a:bodyPr lIns="92500" tIns="92500" rIns="92500" bIns="92500" anchor="t" anchorCtr="0"/>
          <a:lstStyle>
            <a:lvl1pPr marL="0" marR="0" lvl="0" indent="0" algn="ctr" rtl="0">
              <a:spcBef>
                <a:spcPts val="400"/>
              </a:spcBef>
              <a:buClr>
                <a:srgbClr val="888888"/>
              </a:buClr>
              <a:buFont typeface="Arial"/>
              <a:buNone/>
              <a:defRPr sz="2000" b="0" i="0" u="none" strike="noStrike" cap="none">
                <a:solidFill>
                  <a:srgbClr val="888888"/>
                </a:solidFill>
                <a:latin typeface="Georgia"/>
                <a:ea typeface="Georgia"/>
                <a:cs typeface="Georgia"/>
                <a:sym typeface="Georgia"/>
              </a:defRPr>
            </a:lvl1pPr>
            <a:lvl2pPr marL="469900" marR="0" lvl="1" indent="0" algn="ctr" rtl="0">
              <a:spcBef>
                <a:spcPts val="400"/>
              </a:spcBef>
              <a:buClr>
                <a:srgbClr val="888888"/>
              </a:buClr>
              <a:buFont typeface="Arial"/>
              <a:buNone/>
              <a:defRPr sz="1800" b="0" i="0" u="none" strike="noStrike" cap="none">
                <a:solidFill>
                  <a:srgbClr val="888888"/>
                </a:solidFill>
                <a:latin typeface="Georgia"/>
                <a:ea typeface="Georgia"/>
                <a:cs typeface="Georgia"/>
                <a:sym typeface="Georgia"/>
              </a:defRPr>
            </a:lvl2pPr>
            <a:lvl3pPr marL="927100" marR="0" lvl="2" indent="0" algn="ctr" rtl="0">
              <a:spcBef>
                <a:spcPts val="400"/>
              </a:spcBef>
              <a:buClr>
                <a:srgbClr val="888888"/>
              </a:buClr>
              <a:buFont typeface="Arial"/>
              <a:buNone/>
              <a:defRPr sz="1800" b="0" i="0" u="none" strike="noStrike" cap="none">
                <a:solidFill>
                  <a:srgbClr val="888888"/>
                </a:solidFill>
                <a:latin typeface="Georgia"/>
                <a:ea typeface="Georgia"/>
                <a:cs typeface="Georgia"/>
                <a:sym typeface="Georgia"/>
              </a:defRPr>
            </a:lvl3pPr>
            <a:lvl4pPr marL="1384300" marR="0" lvl="3" indent="0" algn="ctr" rtl="0">
              <a:spcBef>
                <a:spcPts val="300"/>
              </a:spcBef>
              <a:buClr>
                <a:srgbClr val="888888"/>
              </a:buClr>
              <a:buFont typeface="Arial"/>
              <a:buNone/>
              <a:defRPr sz="1600" b="0" i="0" u="none" strike="noStrike" cap="none">
                <a:solidFill>
                  <a:srgbClr val="888888"/>
                </a:solidFill>
                <a:latin typeface="Georgia"/>
                <a:ea typeface="Georgia"/>
                <a:cs typeface="Georgia"/>
                <a:sym typeface="Georgia"/>
              </a:defRPr>
            </a:lvl4pPr>
            <a:lvl5pPr marL="1854200" marR="0" lvl="4" indent="0" algn="ctr" rtl="0">
              <a:spcBef>
                <a:spcPts val="300"/>
              </a:spcBef>
              <a:buClr>
                <a:srgbClr val="888888"/>
              </a:buClr>
              <a:buFont typeface="Arial"/>
              <a:buNone/>
              <a:defRPr sz="1600" b="0" i="0" u="none" strike="noStrike" cap="none">
                <a:solidFill>
                  <a:srgbClr val="888888"/>
                </a:solidFill>
                <a:latin typeface="Georgia"/>
                <a:ea typeface="Georgia"/>
                <a:cs typeface="Georgia"/>
                <a:sym typeface="Georgia"/>
              </a:defRPr>
            </a:lvl5pPr>
            <a:lvl6pPr marL="2311400" marR="0" lvl="5" indent="0" algn="ctr" rtl="0">
              <a:spcBef>
                <a:spcPts val="400"/>
              </a:spcBef>
              <a:buClr>
                <a:srgbClr val="888888"/>
              </a:buClr>
              <a:buFont typeface="Arial"/>
              <a:buNone/>
              <a:defRPr sz="2000" b="0" i="0" u="none" strike="noStrike" cap="none">
                <a:solidFill>
                  <a:srgbClr val="888888"/>
                </a:solidFill>
                <a:latin typeface="Georgia"/>
                <a:ea typeface="Georgia"/>
                <a:cs typeface="Georgia"/>
                <a:sym typeface="Georgia"/>
              </a:defRPr>
            </a:lvl6pPr>
            <a:lvl7pPr marL="2768600" marR="0" lvl="6" indent="0" algn="ctr" rtl="0">
              <a:spcBef>
                <a:spcPts val="400"/>
              </a:spcBef>
              <a:buClr>
                <a:srgbClr val="888888"/>
              </a:buClr>
              <a:buFont typeface="Arial"/>
              <a:buNone/>
              <a:defRPr sz="2000" b="0" i="0" u="none" strike="noStrike" cap="none">
                <a:solidFill>
                  <a:srgbClr val="888888"/>
                </a:solidFill>
                <a:latin typeface="Georgia"/>
                <a:ea typeface="Georgia"/>
                <a:cs typeface="Georgia"/>
                <a:sym typeface="Georgia"/>
              </a:defRPr>
            </a:lvl7pPr>
            <a:lvl8pPr marL="3238500" marR="0" lvl="7" indent="0" algn="ctr" rtl="0">
              <a:spcBef>
                <a:spcPts val="400"/>
              </a:spcBef>
              <a:buClr>
                <a:srgbClr val="888888"/>
              </a:buClr>
              <a:buFont typeface="Arial"/>
              <a:buNone/>
              <a:defRPr sz="2000" b="0" i="0" u="none" strike="noStrike" cap="none">
                <a:solidFill>
                  <a:srgbClr val="888888"/>
                </a:solidFill>
                <a:latin typeface="Georgia"/>
                <a:ea typeface="Georgia"/>
                <a:cs typeface="Georgia"/>
                <a:sym typeface="Georgia"/>
              </a:defRPr>
            </a:lvl8pPr>
            <a:lvl9pPr marL="3708400" marR="0" lvl="8" indent="0" algn="ctr" rtl="0">
              <a:spcBef>
                <a:spcPts val="400"/>
              </a:spcBef>
              <a:buClr>
                <a:srgbClr val="888888"/>
              </a:buClr>
              <a:buFont typeface="Arial"/>
              <a:buNone/>
              <a:defRPr sz="2000" b="0" i="0" u="none" strike="noStrike" cap="none">
                <a:solidFill>
                  <a:srgbClr val="888888"/>
                </a:solidFill>
                <a:latin typeface="Georgia"/>
                <a:ea typeface="Georgia"/>
                <a:cs typeface="Georgia"/>
                <a:sym typeface="Georgia"/>
              </a:defRPr>
            </a:lvl9pPr>
          </a:lstStyle>
          <a:p>
            <a:endParaRPr/>
          </a:p>
        </p:txBody>
      </p:sp>
      <p:pic>
        <p:nvPicPr>
          <p:cNvPr id="245" name="Shape 245"/>
          <p:cNvPicPr preferRelativeResize="0"/>
          <p:nvPr/>
        </p:nvPicPr>
        <p:blipFill rotWithShape="1">
          <a:blip r:embed="rId2">
            <a:alphaModFix/>
          </a:blip>
          <a:srcRect/>
          <a:stretch/>
        </p:blipFill>
        <p:spPr>
          <a:xfrm>
            <a:off x="2086769" y="5428638"/>
            <a:ext cx="6931200" cy="1245300"/>
          </a:xfrm>
          <a:prstGeom prst="rect">
            <a:avLst/>
          </a:prstGeom>
          <a:noFill/>
          <a:ln>
            <a:noFill/>
          </a:ln>
        </p:spPr>
      </p:pic>
      <p:pic>
        <p:nvPicPr>
          <p:cNvPr id="246" name="Shape 246"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o innholdsdeler">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1440000" y="180000"/>
            <a:ext cx="7559999" cy="12960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body" idx="1"/>
          </p:nvPr>
        </p:nvSpPr>
        <p:spPr>
          <a:xfrm>
            <a:off x="1476000" y="1476000"/>
            <a:ext cx="3671999" cy="5111999"/>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rgbClr val="7F7F7F"/>
              </a:buClr>
              <a:buSzPct val="100000"/>
              <a:buFont typeface="Noto Sans Symbols"/>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spcAft>
                <a:spcPts val="0"/>
              </a:spcAft>
              <a:buClr>
                <a:srgbClr val="7F7F7F"/>
              </a:buClr>
              <a:buSzPct val="100000"/>
              <a:buFont typeface="Noto Sans Symbols"/>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spcAft>
                <a:spcPts val="0"/>
              </a:spcAft>
              <a:buClr>
                <a:srgbClr val="7F7F7F"/>
              </a:buClr>
              <a:buSzPct val="100000"/>
              <a:buFont typeface="Noto Sans Symbols"/>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spcAft>
                <a:spcPts val="0"/>
              </a:spcAft>
              <a:buClr>
                <a:srgbClr val="7F7F7F"/>
              </a:buClr>
              <a:buSzPct val="100000"/>
              <a:buFont typeface="Noto Sans Symbols"/>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spcAft>
                <a:spcPts val="0"/>
              </a:spcAft>
              <a:buClr>
                <a:srgbClr val="7F7F7F"/>
              </a:buClr>
              <a:buSzPct val="100000"/>
              <a:buFont typeface="Noto Sans Symbols"/>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5328000" y="1476000"/>
            <a:ext cx="3671999" cy="5111999"/>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rgbClr val="7F7F7F"/>
              </a:buClr>
              <a:buSzPct val="100000"/>
              <a:buFont typeface="Noto Sans Symbols"/>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spcAft>
                <a:spcPts val="0"/>
              </a:spcAft>
              <a:buClr>
                <a:srgbClr val="7F7F7F"/>
              </a:buClr>
              <a:buSzPct val="100000"/>
              <a:buFont typeface="Noto Sans Symbols"/>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spcAft>
                <a:spcPts val="0"/>
              </a:spcAft>
              <a:buClr>
                <a:srgbClr val="7F7F7F"/>
              </a:buClr>
              <a:buSzPct val="100000"/>
              <a:buFont typeface="Noto Sans Symbols"/>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spcAft>
                <a:spcPts val="0"/>
              </a:spcAft>
              <a:buClr>
                <a:srgbClr val="7F7F7F"/>
              </a:buClr>
              <a:buSzPct val="100000"/>
              <a:buFont typeface="Noto Sans Symbols"/>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spcAft>
                <a:spcPts val="0"/>
              </a:spcAft>
              <a:buClr>
                <a:srgbClr val="7F7F7F"/>
              </a:buClr>
              <a:buSzPct val="100000"/>
              <a:buFont typeface="Noto Sans Symbols"/>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dt" idx="10"/>
          </p:nvPr>
        </p:nvSpPr>
        <p:spPr>
          <a:xfrm>
            <a:off x="1428728" y="6643710"/>
            <a:ext cx="1000131" cy="214289"/>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ftr" idx="11"/>
          </p:nvPr>
        </p:nvSpPr>
        <p:spPr>
          <a:xfrm>
            <a:off x="2571735" y="6643710"/>
            <a:ext cx="5715039" cy="21428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sldNum" idx="12"/>
          </p:nvPr>
        </p:nvSpPr>
        <p:spPr>
          <a:xfrm>
            <a:off x="8401046" y="6643710"/>
            <a:ext cx="642911" cy="214289"/>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Gul">
    <p:bg>
      <p:bgPr>
        <a:solidFill>
          <a:srgbClr val="E9D939"/>
        </a:solidFill>
        <a:effectLst/>
      </p:bgPr>
    </p:bg>
    <p:spTree>
      <p:nvGrpSpPr>
        <p:cNvPr id="1" name="Shape 247"/>
        <p:cNvGrpSpPr/>
        <p:nvPr/>
      </p:nvGrpSpPr>
      <p:grpSpPr>
        <a:xfrm>
          <a:off x="0" y="0"/>
          <a:ext cx="0" cy="0"/>
          <a:chOff x="0" y="0"/>
          <a:chExt cx="0" cy="0"/>
        </a:xfrm>
      </p:grpSpPr>
      <p:sp>
        <p:nvSpPr>
          <p:cNvPr id="248" name="Shape 248"/>
          <p:cNvSpPr txBox="1">
            <a:spLocks noGrp="1"/>
          </p:cNvSpPr>
          <p:nvPr>
            <p:ph type="title"/>
          </p:nvPr>
        </p:nvSpPr>
        <p:spPr>
          <a:xfrm>
            <a:off x="4275175" y="1717485"/>
            <a:ext cx="4411500" cy="1573499"/>
          </a:xfrm>
          <a:prstGeom prst="rect">
            <a:avLst/>
          </a:prstGeom>
          <a:noFill/>
          <a:ln>
            <a:noFill/>
          </a:ln>
        </p:spPr>
        <p:txBody>
          <a:bodyPr lIns="92500" tIns="92500" rIns="92500" bIns="92500" anchor="ctr" anchorCtr="0"/>
          <a:lstStyle>
            <a:lvl1pPr marL="0" marR="0" lvl="0" indent="0" algn="ctr" rtl="0">
              <a:spcBef>
                <a:spcPts val="0"/>
              </a:spcBef>
              <a:buClr>
                <a:schemeClr val="dk1"/>
              </a:buClr>
              <a:buFont typeface="Tahoma"/>
              <a:buNone/>
              <a:defRPr sz="25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49" name="Shape 249"/>
          <p:cNvSpPr txBox="1">
            <a:spLocks noGrp="1"/>
          </p:cNvSpPr>
          <p:nvPr>
            <p:ph type="body" idx="1"/>
          </p:nvPr>
        </p:nvSpPr>
        <p:spPr>
          <a:xfrm>
            <a:off x="4275175" y="3442977"/>
            <a:ext cx="4411500" cy="1845600"/>
          </a:xfrm>
          <a:prstGeom prst="rect">
            <a:avLst/>
          </a:prstGeom>
          <a:noFill/>
          <a:ln>
            <a:noFill/>
          </a:ln>
        </p:spPr>
        <p:txBody>
          <a:bodyPr lIns="92500" tIns="92500" rIns="92500" bIns="92500" anchor="t" anchorCtr="0"/>
          <a:lstStyle>
            <a:lvl1pPr marL="0" marR="0" lvl="0" indent="0" algn="ctr" rtl="0">
              <a:spcBef>
                <a:spcPts val="0"/>
              </a:spcBef>
              <a:buClr>
                <a:schemeClr val="dk1"/>
              </a:buClr>
              <a:buFont typeface="Arial"/>
              <a:buNone/>
              <a:defRPr sz="1800" b="0" i="0" u="none" strike="noStrike" cap="none">
                <a:solidFill>
                  <a:schemeClr val="dk1"/>
                </a:solidFill>
                <a:latin typeface="Georgia"/>
                <a:ea typeface="Georgia"/>
                <a:cs typeface="Georgia"/>
                <a:sym typeface="Georgia"/>
              </a:defRPr>
            </a:lvl1pPr>
            <a:lvl2pPr marL="749300" marR="0" lvl="1" indent="-1778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55700" marR="0" lvl="2" indent="-1143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12900" marR="0" lvl="3" indent="-127000" algn="l" rtl="0">
              <a:spcBef>
                <a:spcPts val="30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82800" marR="0" lvl="4" indent="-127000" algn="l" rtl="0">
              <a:spcBef>
                <a:spcPts val="30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400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30099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671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937000" marR="0" lvl="8" indent="-1143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250" name="Shape 250"/>
          <p:cNvSpPr>
            <a:spLocks noGrp="1"/>
          </p:cNvSpPr>
          <p:nvPr>
            <p:ph type="pic" idx="2"/>
          </p:nvPr>
        </p:nvSpPr>
        <p:spPr>
          <a:xfrm>
            <a:off x="217487" y="1041106"/>
            <a:ext cx="3891000" cy="4500000"/>
          </a:xfrm>
          <a:prstGeom prst="rect">
            <a:avLst/>
          </a:prstGeom>
          <a:noFill/>
          <a:ln>
            <a:noFill/>
          </a:ln>
        </p:spPr>
        <p:txBody>
          <a:bodyPr lIns="92500" tIns="92500" rIns="92500" bIns="92500"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1pPr>
            <a:lvl2pPr marL="749300" marR="0" lvl="1" indent="-1778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55700" marR="0" lvl="2" indent="-1143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12900" marR="0" lvl="3" indent="-127000" algn="l" rtl="0">
              <a:spcBef>
                <a:spcPts val="30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82800" marR="0" lvl="4" indent="-127000" algn="l" rtl="0">
              <a:spcBef>
                <a:spcPts val="30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400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30099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671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937000" marR="0" lvl="8" indent="-1143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251" name="Shape 251"/>
          <p:cNvPicPr preferRelativeResize="0"/>
          <p:nvPr/>
        </p:nvPicPr>
        <p:blipFill rotWithShape="1">
          <a:blip r:embed="rId2">
            <a:alphaModFix/>
          </a:blip>
          <a:srcRect/>
          <a:stretch/>
        </p:blipFill>
        <p:spPr>
          <a:xfrm>
            <a:off x="217487" y="5997929"/>
            <a:ext cx="1592099" cy="72690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cSld name="Kapittelinndeling">
    <p:spTree>
      <p:nvGrpSpPr>
        <p:cNvPr id="1" name="Shape 252"/>
        <p:cNvGrpSpPr/>
        <p:nvPr/>
      </p:nvGrpSpPr>
      <p:grpSpPr>
        <a:xfrm>
          <a:off x="0" y="0"/>
          <a:ext cx="0" cy="0"/>
          <a:chOff x="0" y="0"/>
          <a:chExt cx="0" cy="0"/>
        </a:xfrm>
      </p:grpSpPr>
      <p:sp>
        <p:nvSpPr>
          <p:cNvPr id="253" name="Shape 253"/>
          <p:cNvSpPr txBox="1">
            <a:spLocks noGrp="1"/>
          </p:cNvSpPr>
          <p:nvPr>
            <p:ph type="title"/>
          </p:nvPr>
        </p:nvSpPr>
        <p:spPr>
          <a:xfrm>
            <a:off x="722312" y="3687466"/>
            <a:ext cx="7772400" cy="1362000"/>
          </a:xfrm>
          <a:prstGeom prst="rect">
            <a:avLst/>
          </a:prstGeom>
          <a:noFill/>
          <a:ln>
            <a:noFill/>
          </a:ln>
        </p:spPr>
        <p:txBody>
          <a:bodyPr lIns="92500" tIns="92500" rIns="92500" bIns="92500" anchor="t" anchorCtr="0"/>
          <a:lstStyle>
            <a:lvl1pPr marL="0" marR="0" lvl="0" indent="0" algn="l" rtl="0">
              <a:spcBef>
                <a:spcPts val="0"/>
              </a:spcBef>
              <a:buClr>
                <a:schemeClr val="dk1"/>
              </a:buClr>
              <a:buFont typeface="Tahoma"/>
              <a:buNone/>
              <a:defRPr sz="41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54" name="Shape 254"/>
          <p:cNvSpPr txBox="1">
            <a:spLocks noGrp="1"/>
          </p:cNvSpPr>
          <p:nvPr>
            <p:ph type="body" idx="1"/>
          </p:nvPr>
        </p:nvSpPr>
        <p:spPr>
          <a:xfrm>
            <a:off x="722312" y="2156620"/>
            <a:ext cx="7772400" cy="1500000"/>
          </a:xfrm>
          <a:prstGeom prst="rect">
            <a:avLst/>
          </a:prstGeom>
          <a:noFill/>
          <a:ln>
            <a:noFill/>
          </a:ln>
        </p:spPr>
        <p:txBody>
          <a:bodyPr lIns="92500" tIns="92500" rIns="92500" bIns="92500" anchor="b" anchorCtr="0"/>
          <a:lstStyle>
            <a:lvl1pPr marL="0" marR="0" lvl="0" indent="0" algn="l" rtl="0">
              <a:spcBef>
                <a:spcPts val="400"/>
              </a:spcBef>
              <a:buClr>
                <a:srgbClr val="888888"/>
              </a:buClr>
              <a:buFont typeface="Arial"/>
              <a:buNone/>
              <a:defRPr sz="2000" b="0" i="0" u="none" strike="noStrike" cap="none">
                <a:solidFill>
                  <a:srgbClr val="888888"/>
                </a:solidFill>
                <a:latin typeface="Georgia"/>
                <a:ea typeface="Georgia"/>
                <a:cs typeface="Georgia"/>
                <a:sym typeface="Georgia"/>
              </a:defRPr>
            </a:lvl1pPr>
            <a:lvl2pPr marL="469900" marR="0" lvl="1" indent="0" algn="l" rtl="0">
              <a:spcBef>
                <a:spcPts val="400"/>
              </a:spcBef>
              <a:buClr>
                <a:srgbClr val="888888"/>
              </a:buClr>
              <a:buFont typeface="Arial"/>
              <a:buNone/>
              <a:defRPr sz="1800" b="0" i="0" u="none" strike="noStrike" cap="none">
                <a:solidFill>
                  <a:srgbClr val="888888"/>
                </a:solidFill>
                <a:latin typeface="Georgia"/>
                <a:ea typeface="Georgia"/>
                <a:cs typeface="Georgia"/>
                <a:sym typeface="Georgia"/>
              </a:defRPr>
            </a:lvl2pPr>
            <a:lvl3pPr marL="927100" marR="0" lvl="2" indent="0" algn="l" rtl="0">
              <a:spcBef>
                <a:spcPts val="300"/>
              </a:spcBef>
              <a:buClr>
                <a:srgbClr val="888888"/>
              </a:buClr>
              <a:buFont typeface="Arial"/>
              <a:buNone/>
              <a:defRPr sz="1600" b="0" i="0" u="none" strike="noStrike" cap="none">
                <a:solidFill>
                  <a:srgbClr val="888888"/>
                </a:solidFill>
                <a:latin typeface="Georgia"/>
                <a:ea typeface="Georgia"/>
                <a:cs typeface="Georgia"/>
                <a:sym typeface="Georgia"/>
              </a:defRPr>
            </a:lvl3pPr>
            <a:lvl4pPr marL="1384300" marR="0" lvl="3" indent="0" algn="l" rtl="0">
              <a:spcBef>
                <a:spcPts val="300"/>
              </a:spcBef>
              <a:buClr>
                <a:srgbClr val="888888"/>
              </a:buClr>
              <a:buFont typeface="Arial"/>
              <a:buNone/>
              <a:defRPr sz="1400" b="0" i="0" u="none" strike="noStrike" cap="none">
                <a:solidFill>
                  <a:srgbClr val="888888"/>
                </a:solidFill>
                <a:latin typeface="Georgia"/>
                <a:ea typeface="Georgia"/>
                <a:cs typeface="Georgia"/>
                <a:sym typeface="Georgia"/>
              </a:defRPr>
            </a:lvl4pPr>
            <a:lvl5pPr marL="1854200" marR="0" lvl="4" indent="0" algn="l" rtl="0">
              <a:spcBef>
                <a:spcPts val="300"/>
              </a:spcBef>
              <a:buClr>
                <a:srgbClr val="888888"/>
              </a:buClr>
              <a:buFont typeface="Arial"/>
              <a:buNone/>
              <a:defRPr sz="1400" b="0" i="0" u="none" strike="noStrike" cap="none">
                <a:solidFill>
                  <a:srgbClr val="888888"/>
                </a:solidFill>
                <a:latin typeface="Georgia"/>
                <a:ea typeface="Georgia"/>
                <a:cs typeface="Georgia"/>
                <a:sym typeface="Georgia"/>
              </a:defRPr>
            </a:lvl5pPr>
            <a:lvl6pPr marL="2311400" marR="0" lvl="5" indent="0" algn="l" rtl="0">
              <a:spcBef>
                <a:spcPts val="300"/>
              </a:spcBef>
              <a:buClr>
                <a:srgbClr val="888888"/>
              </a:buClr>
              <a:buFont typeface="Arial"/>
              <a:buNone/>
              <a:defRPr sz="1400" b="0" i="0" u="none" strike="noStrike" cap="none">
                <a:solidFill>
                  <a:srgbClr val="888888"/>
                </a:solidFill>
                <a:latin typeface="Georgia"/>
                <a:ea typeface="Georgia"/>
                <a:cs typeface="Georgia"/>
                <a:sym typeface="Georgia"/>
              </a:defRPr>
            </a:lvl6pPr>
            <a:lvl7pPr marL="2768600" marR="0" lvl="6" indent="0" algn="l" rtl="0">
              <a:spcBef>
                <a:spcPts val="300"/>
              </a:spcBef>
              <a:buClr>
                <a:srgbClr val="888888"/>
              </a:buClr>
              <a:buFont typeface="Arial"/>
              <a:buNone/>
              <a:defRPr sz="1400" b="0" i="0" u="none" strike="noStrike" cap="none">
                <a:solidFill>
                  <a:srgbClr val="888888"/>
                </a:solidFill>
                <a:latin typeface="Georgia"/>
                <a:ea typeface="Georgia"/>
                <a:cs typeface="Georgia"/>
                <a:sym typeface="Georgia"/>
              </a:defRPr>
            </a:lvl7pPr>
            <a:lvl8pPr marL="3238500" marR="0" lvl="7" indent="0" algn="l" rtl="0">
              <a:spcBef>
                <a:spcPts val="300"/>
              </a:spcBef>
              <a:buClr>
                <a:srgbClr val="888888"/>
              </a:buClr>
              <a:buFont typeface="Arial"/>
              <a:buNone/>
              <a:defRPr sz="1400" b="0" i="0" u="none" strike="noStrike" cap="none">
                <a:solidFill>
                  <a:srgbClr val="888888"/>
                </a:solidFill>
                <a:latin typeface="Georgia"/>
                <a:ea typeface="Georgia"/>
                <a:cs typeface="Georgia"/>
                <a:sym typeface="Georgia"/>
              </a:defRPr>
            </a:lvl8pPr>
            <a:lvl9pPr marL="3708400" marR="0" lvl="8" indent="0" algn="l" rtl="0">
              <a:spcBef>
                <a:spcPts val="300"/>
              </a:spcBef>
              <a:buClr>
                <a:srgbClr val="888888"/>
              </a:buClr>
              <a:buFont typeface="Arial"/>
              <a:buNone/>
              <a:defRPr sz="1400" b="0" i="0" u="none" strike="noStrike" cap="none">
                <a:solidFill>
                  <a:srgbClr val="888888"/>
                </a:solidFill>
                <a:latin typeface="Georgia"/>
                <a:ea typeface="Georgia"/>
                <a:cs typeface="Georgia"/>
                <a:sym typeface="Georgia"/>
              </a:defRPr>
            </a:lvl9pPr>
          </a:lstStyle>
          <a:p>
            <a:endParaRPr/>
          </a:p>
        </p:txBody>
      </p:sp>
      <p:pic>
        <p:nvPicPr>
          <p:cNvPr id="255" name="Shape 255"/>
          <p:cNvPicPr preferRelativeResize="0"/>
          <p:nvPr/>
        </p:nvPicPr>
        <p:blipFill rotWithShape="1">
          <a:blip r:embed="rId2">
            <a:alphaModFix/>
          </a:blip>
          <a:srcRect/>
          <a:stretch/>
        </p:blipFill>
        <p:spPr>
          <a:xfrm>
            <a:off x="2086769" y="5428638"/>
            <a:ext cx="6931200" cy="1245300"/>
          </a:xfrm>
          <a:prstGeom prst="rect">
            <a:avLst/>
          </a:prstGeom>
          <a:noFill/>
          <a:ln>
            <a:noFill/>
          </a:ln>
        </p:spPr>
      </p:pic>
      <p:pic>
        <p:nvPicPr>
          <p:cNvPr id="256" name="Shape 256"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Tomt">
    <p:spTree>
      <p:nvGrpSpPr>
        <p:cNvPr id="1" name="Shape 257"/>
        <p:cNvGrpSpPr/>
        <p:nvPr/>
      </p:nvGrpSpPr>
      <p:grpSpPr>
        <a:xfrm>
          <a:off x="0" y="0"/>
          <a:ext cx="0" cy="0"/>
          <a:chOff x="0" y="0"/>
          <a:chExt cx="0" cy="0"/>
        </a:xfrm>
      </p:grpSpPr>
      <p:pic>
        <p:nvPicPr>
          <p:cNvPr id="258" name="Shape 258"/>
          <p:cNvPicPr preferRelativeResize="0"/>
          <p:nvPr/>
        </p:nvPicPr>
        <p:blipFill rotWithShape="1">
          <a:blip r:embed="rId2">
            <a:alphaModFix/>
          </a:blip>
          <a:srcRect/>
          <a:stretch/>
        </p:blipFill>
        <p:spPr>
          <a:xfrm>
            <a:off x="2086769" y="5428638"/>
            <a:ext cx="6931200" cy="1245300"/>
          </a:xfrm>
          <a:prstGeom prst="rect">
            <a:avLst/>
          </a:prstGeom>
          <a:noFill/>
          <a:ln>
            <a:noFill/>
          </a:ln>
        </p:spPr>
      </p:pic>
      <p:pic>
        <p:nvPicPr>
          <p:cNvPr id="259" name="Shape 259"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cSld name="Bilde med tekst og tittel">
    <p:spTree>
      <p:nvGrpSpPr>
        <p:cNvPr id="1" name="Shape 260"/>
        <p:cNvGrpSpPr/>
        <p:nvPr/>
      </p:nvGrpSpPr>
      <p:grpSpPr>
        <a:xfrm>
          <a:off x="0" y="0"/>
          <a:ext cx="0" cy="0"/>
          <a:chOff x="0" y="0"/>
          <a:chExt cx="0" cy="0"/>
        </a:xfrm>
      </p:grpSpPr>
      <p:sp>
        <p:nvSpPr>
          <p:cNvPr id="261" name="Shape 261"/>
          <p:cNvSpPr txBox="1">
            <a:spLocks noGrp="1"/>
          </p:cNvSpPr>
          <p:nvPr>
            <p:ph type="title"/>
          </p:nvPr>
        </p:nvSpPr>
        <p:spPr>
          <a:xfrm>
            <a:off x="1792288" y="4800600"/>
            <a:ext cx="5486400" cy="566700"/>
          </a:xfrm>
          <a:prstGeom prst="rect">
            <a:avLst/>
          </a:prstGeom>
          <a:noFill/>
          <a:ln>
            <a:noFill/>
          </a:ln>
        </p:spPr>
        <p:txBody>
          <a:bodyPr lIns="92500" tIns="92500" rIns="92500" bIns="92500" anchor="b" anchorCtr="0"/>
          <a:lstStyle>
            <a:lvl1pPr marL="0" marR="0" lvl="0" indent="0" algn="l" rtl="0">
              <a:spcBef>
                <a:spcPts val="0"/>
              </a:spcBef>
              <a:buClr>
                <a:schemeClr val="dk1"/>
              </a:buClr>
              <a:buFont typeface="Tahoma"/>
              <a:buNone/>
              <a:defRPr sz="20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62" name="Shape 262"/>
          <p:cNvSpPr>
            <a:spLocks noGrp="1"/>
          </p:cNvSpPr>
          <p:nvPr>
            <p:ph type="pic" idx="2"/>
          </p:nvPr>
        </p:nvSpPr>
        <p:spPr>
          <a:xfrm>
            <a:off x="1792288" y="612774"/>
            <a:ext cx="5486400" cy="4114800"/>
          </a:xfrm>
          <a:prstGeom prst="rect">
            <a:avLst/>
          </a:prstGeom>
          <a:noFill/>
          <a:ln>
            <a:noFill/>
          </a:ln>
        </p:spPr>
        <p:txBody>
          <a:bodyPr lIns="92500" tIns="92500" rIns="92500" bIns="92500" anchor="t" anchorCtr="0"/>
          <a:lstStyle>
            <a:lvl1pPr marL="0" marR="0" lvl="0" indent="0" algn="l" rtl="0">
              <a:spcBef>
                <a:spcPts val="600"/>
              </a:spcBef>
              <a:buClr>
                <a:schemeClr val="dk1"/>
              </a:buClr>
              <a:buSzPct val="42424"/>
              <a:buFont typeface="Arial"/>
              <a:buNone/>
              <a:defRPr sz="3300" b="0" i="0" u="none" strike="noStrike" cap="none">
                <a:solidFill>
                  <a:schemeClr val="dk1"/>
                </a:solidFill>
                <a:latin typeface="Georgia"/>
                <a:ea typeface="Georgia"/>
                <a:cs typeface="Georgia"/>
                <a:sym typeface="Georgia"/>
              </a:defRPr>
            </a:lvl1pPr>
            <a:lvl2pPr marL="469900" marR="0" lvl="1" indent="0" algn="l" rtl="0">
              <a:spcBef>
                <a:spcPts val="600"/>
              </a:spcBef>
              <a:buClr>
                <a:schemeClr val="dk1"/>
              </a:buClr>
              <a:buSzPct val="48275"/>
              <a:buFont typeface="Arial"/>
              <a:buNone/>
              <a:defRPr sz="2900" b="0" i="0" u="none" strike="noStrike" cap="none">
                <a:solidFill>
                  <a:schemeClr val="dk1"/>
                </a:solidFill>
                <a:latin typeface="Georgia"/>
                <a:ea typeface="Georgia"/>
                <a:cs typeface="Georgia"/>
                <a:sym typeface="Georgia"/>
              </a:defRPr>
            </a:lvl2pPr>
            <a:lvl3pPr marL="927100" marR="0" lvl="2" indent="0" algn="l" rtl="0">
              <a:spcBef>
                <a:spcPts val="500"/>
              </a:spcBef>
              <a:buClr>
                <a:schemeClr val="dk1"/>
              </a:buClr>
              <a:buSzPct val="58333"/>
              <a:buFont typeface="Arial"/>
              <a:buNone/>
              <a:defRPr sz="2400" b="0" i="0" u="none" strike="noStrike" cap="none">
                <a:solidFill>
                  <a:schemeClr val="dk1"/>
                </a:solidFill>
                <a:latin typeface="Georgia"/>
                <a:ea typeface="Georgia"/>
                <a:cs typeface="Georgia"/>
                <a:sym typeface="Georgia"/>
              </a:defRPr>
            </a:lvl3pPr>
            <a:lvl4pPr marL="1384300" marR="0" lvl="3" indent="0" algn="l" rtl="0">
              <a:spcBef>
                <a:spcPts val="400"/>
              </a:spcBef>
              <a:buClr>
                <a:schemeClr val="dk1"/>
              </a:buClr>
              <a:buSzPct val="70000"/>
              <a:buFont typeface="Arial"/>
              <a:buNone/>
              <a:defRPr sz="2000" b="0" i="0" u="none" strike="noStrike" cap="none">
                <a:solidFill>
                  <a:schemeClr val="dk1"/>
                </a:solidFill>
                <a:latin typeface="Georgia"/>
                <a:ea typeface="Georgia"/>
                <a:cs typeface="Georgia"/>
                <a:sym typeface="Georgia"/>
              </a:defRPr>
            </a:lvl4pPr>
            <a:lvl5pPr marL="1854200" marR="0" lvl="4" indent="0" algn="l" rtl="0">
              <a:spcBef>
                <a:spcPts val="400"/>
              </a:spcBef>
              <a:buClr>
                <a:schemeClr val="dk1"/>
              </a:buClr>
              <a:buSzPct val="70000"/>
              <a:buFont typeface="Arial"/>
              <a:buNone/>
              <a:defRPr sz="2000" b="0" i="0" u="none" strike="noStrike" cap="none">
                <a:solidFill>
                  <a:schemeClr val="dk1"/>
                </a:solidFill>
                <a:latin typeface="Georgia"/>
                <a:ea typeface="Georgia"/>
                <a:cs typeface="Georgia"/>
                <a:sym typeface="Georgia"/>
              </a:defRPr>
            </a:lvl5pPr>
            <a:lvl6pPr marL="2311400" marR="0" lvl="5" indent="0" algn="l" rtl="0">
              <a:spcBef>
                <a:spcPts val="400"/>
              </a:spcBef>
              <a:buClr>
                <a:schemeClr val="dk1"/>
              </a:buClr>
              <a:buSzPct val="70000"/>
              <a:buFont typeface="Arial"/>
              <a:buNone/>
              <a:defRPr sz="2000" b="0" i="0" u="none" strike="noStrike" cap="none">
                <a:solidFill>
                  <a:schemeClr val="dk1"/>
                </a:solidFill>
                <a:latin typeface="Georgia"/>
                <a:ea typeface="Georgia"/>
                <a:cs typeface="Georgia"/>
                <a:sym typeface="Georgia"/>
              </a:defRPr>
            </a:lvl6pPr>
            <a:lvl7pPr marL="2768600" marR="0" lvl="6" indent="0" algn="l" rtl="0">
              <a:spcBef>
                <a:spcPts val="400"/>
              </a:spcBef>
              <a:buClr>
                <a:schemeClr val="dk1"/>
              </a:buClr>
              <a:buSzPct val="70000"/>
              <a:buFont typeface="Arial"/>
              <a:buNone/>
              <a:defRPr sz="2000" b="0" i="0" u="none" strike="noStrike" cap="none">
                <a:solidFill>
                  <a:schemeClr val="dk1"/>
                </a:solidFill>
                <a:latin typeface="Georgia"/>
                <a:ea typeface="Georgia"/>
                <a:cs typeface="Georgia"/>
                <a:sym typeface="Georgia"/>
              </a:defRPr>
            </a:lvl7pPr>
            <a:lvl8pPr marL="3238500" marR="0" lvl="7" indent="0" algn="l" rtl="0">
              <a:spcBef>
                <a:spcPts val="400"/>
              </a:spcBef>
              <a:buClr>
                <a:schemeClr val="dk1"/>
              </a:buClr>
              <a:buSzPct val="70000"/>
              <a:buFont typeface="Arial"/>
              <a:buNone/>
              <a:defRPr sz="2000" b="0" i="0" u="none" strike="noStrike" cap="none">
                <a:solidFill>
                  <a:schemeClr val="dk1"/>
                </a:solidFill>
                <a:latin typeface="Georgia"/>
                <a:ea typeface="Georgia"/>
                <a:cs typeface="Georgia"/>
                <a:sym typeface="Georgia"/>
              </a:defRPr>
            </a:lvl8pPr>
            <a:lvl9pPr marL="3708400" marR="0" lvl="8" indent="0" algn="l" rtl="0">
              <a:spcBef>
                <a:spcPts val="400"/>
              </a:spcBef>
              <a:buClr>
                <a:schemeClr val="dk1"/>
              </a:buClr>
              <a:buSzPct val="70000"/>
              <a:buFont typeface="Arial"/>
              <a:buNone/>
              <a:defRPr sz="2000" b="0" i="0" u="none" strike="noStrike" cap="none">
                <a:solidFill>
                  <a:schemeClr val="dk1"/>
                </a:solidFill>
                <a:latin typeface="Georgia"/>
                <a:ea typeface="Georgia"/>
                <a:cs typeface="Georgia"/>
                <a:sym typeface="Georgia"/>
              </a:defRPr>
            </a:lvl9pPr>
          </a:lstStyle>
          <a:p>
            <a:endParaRPr/>
          </a:p>
        </p:txBody>
      </p:sp>
      <p:sp>
        <p:nvSpPr>
          <p:cNvPr id="263" name="Shape 263"/>
          <p:cNvSpPr txBox="1">
            <a:spLocks noGrp="1"/>
          </p:cNvSpPr>
          <p:nvPr>
            <p:ph type="body" idx="1"/>
          </p:nvPr>
        </p:nvSpPr>
        <p:spPr>
          <a:xfrm>
            <a:off x="1792288" y="5367337"/>
            <a:ext cx="5486400" cy="804900"/>
          </a:xfrm>
          <a:prstGeom prst="rect">
            <a:avLst/>
          </a:prstGeom>
          <a:noFill/>
          <a:ln>
            <a:noFill/>
          </a:ln>
        </p:spPr>
        <p:txBody>
          <a:bodyPr lIns="92500" tIns="92500" rIns="92500" bIns="92500" anchor="t" anchorCtr="0"/>
          <a:lstStyle>
            <a:lvl1pPr marL="0" marR="0" lvl="0" indent="0" algn="l" rtl="0">
              <a:spcBef>
                <a:spcPts val="300"/>
              </a:spcBef>
              <a:buClr>
                <a:schemeClr val="dk1"/>
              </a:buClr>
              <a:buFont typeface="Arial"/>
              <a:buNone/>
              <a:defRPr sz="1400" b="0" i="0" u="none" strike="noStrike" cap="none">
                <a:solidFill>
                  <a:schemeClr val="dk1"/>
                </a:solidFill>
                <a:latin typeface="Georgia"/>
                <a:ea typeface="Georgia"/>
                <a:cs typeface="Georgia"/>
                <a:sym typeface="Georgia"/>
              </a:defRPr>
            </a:lvl1pPr>
            <a:lvl2pPr marL="469900" marR="0" lvl="1" indent="0" algn="l" rtl="0">
              <a:spcBef>
                <a:spcPts val="200"/>
              </a:spcBef>
              <a:buClr>
                <a:schemeClr val="dk1"/>
              </a:buClr>
              <a:buFont typeface="Arial"/>
              <a:buNone/>
              <a:defRPr sz="1200" b="0" i="0" u="none" strike="noStrike" cap="none">
                <a:solidFill>
                  <a:schemeClr val="dk1"/>
                </a:solidFill>
                <a:latin typeface="Georgia"/>
                <a:ea typeface="Georgia"/>
                <a:cs typeface="Georgia"/>
                <a:sym typeface="Georgia"/>
              </a:defRPr>
            </a:lvl2pPr>
            <a:lvl3pPr marL="927100" marR="0" lvl="2" indent="0" algn="l" rtl="0">
              <a:spcBef>
                <a:spcPts val="200"/>
              </a:spcBef>
              <a:buClr>
                <a:schemeClr val="dk1"/>
              </a:buClr>
              <a:buFont typeface="Arial"/>
              <a:buNone/>
              <a:defRPr sz="1000" b="0" i="0" u="none" strike="noStrike" cap="none">
                <a:solidFill>
                  <a:schemeClr val="dk1"/>
                </a:solidFill>
                <a:latin typeface="Georgia"/>
                <a:ea typeface="Georgia"/>
                <a:cs typeface="Georgia"/>
                <a:sym typeface="Georgia"/>
              </a:defRPr>
            </a:lvl3pPr>
            <a:lvl4pPr marL="1384300" marR="0" lvl="3" indent="0" algn="l" rtl="0">
              <a:spcBef>
                <a:spcPts val="200"/>
              </a:spcBef>
              <a:buClr>
                <a:schemeClr val="dk1"/>
              </a:buClr>
              <a:buFont typeface="Arial"/>
              <a:buNone/>
              <a:defRPr sz="900" b="0" i="0" u="none" strike="noStrike" cap="none">
                <a:solidFill>
                  <a:schemeClr val="dk1"/>
                </a:solidFill>
                <a:latin typeface="Georgia"/>
                <a:ea typeface="Georgia"/>
                <a:cs typeface="Georgia"/>
                <a:sym typeface="Georgia"/>
              </a:defRPr>
            </a:lvl4pPr>
            <a:lvl5pPr marL="1854200" marR="0" lvl="4" indent="0" algn="l" rtl="0">
              <a:spcBef>
                <a:spcPts val="200"/>
              </a:spcBef>
              <a:buClr>
                <a:schemeClr val="dk1"/>
              </a:buClr>
              <a:buFont typeface="Arial"/>
              <a:buNone/>
              <a:defRPr sz="900" b="0" i="0" u="none" strike="noStrike" cap="none">
                <a:solidFill>
                  <a:schemeClr val="dk1"/>
                </a:solidFill>
                <a:latin typeface="Georgia"/>
                <a:ea typeface="Georgia"/>
                <a:cs typeface="Georgia"/>
                <a:sym typeface="Georgia"/>
              </a:defRPr>
            </a:lvl5pPr>
            <a:lvl6pPr marL="2311400" marR="0" lvl="5" indent="0" algn="l" rtl="0">
              <a:spcBef>
                <a:spcPts val="200"/>
              </a:spcBef>
              <a:buClr>
                <a:schemeClr val="dk1"/>
              </a:buClr>
              <a:buFont typeface="Arial"/>
              <a:buNone/>
              <a:defRPr sz="900" b="0" i="0" u="none" strike="noStrike" cap="none">
                <a:solidFill>
                  <a:schemeClr val="dk1"/>
                </a:solidFill>
                <a:latin typeface="Georgia"/>
                <a:ea typeface="Georgia"/>
                <a:cs typeface="Georgia"/>
                <a:sym typeface="Georgia"/>
              </a:defRPr>
            </a:lvl6pPr>
            <a:lvl7pPr marL="2768600" marR="0" lvl="6" indent="0" algn="l" rtl="0">
              <a:spcBef>
                <a:spcPts val="200"/>
              </a:spcBef>
              <a:buClr>
                <a:schemeClr val="dk1"/>
              </a:buClr>
              <a:buFont typeface="Arial"/>
              <a:buNone/>
              <a:defRPr sz="900" b="0" i="0" u="none" strike="noStrike" cap="none">
                <a:solidFill>
                  <a:schemeClr val="dk1"/>
                </a:solidFill>
                <a:latin typeface="Georgia"/>
                <a:ea typeface="Georgia"/>
                <a:cs typeface="Georgia"/>
                <a:sym typeface="Georgia"/>
              </a:defRPr>
            </a:lvl7pPr>
            <a:lvl8pPr marL="3238500" marR="0" lvl="7" indent="0" algn="l" rtl="0">
              <a:spcBef>
                <a:spcPts val="200"/>
              </a:spcBef>
              <a:buClr>
                <a:schemeClr val="dk1"/>
              </a:buClr>
              <a:buFont typeface="Arial"/>
              <a:buNone/>
              <a:defRPr sz="900" b="0" i="0" u="none" strike="noStrike" cap="none">
                <a:solidFill>
                  <a:schemeClr val="dk1"/>
                </a:solidFill>
                <a:latin typeface="Georgia"/>
                <a:ea typeface="Georgia"/>
                <a:cs typeface="Georgia"/>
                <a:sym typeface="Georgia"/>
              </a:defRPr>
            </a:lvl8pPr>
            <a:lvl9pPr marL="3708400" marR="0" lvl="8" indent="0" algn="l" rtl="0">
              <a:spcBef>
                <a:spcPts val="200"/>
              </a:spcBef>
              <a:buClr>
                <a:schemeClr val="dk1"/>
              </a:buClr>
              <a:buFont typeface="Arial"/>
              <a:buNone/>
              <a:defRPr sz="900" b="0" i="0" u="none" strike="noStrike" cap="none">
                <a:solidFill>
                  <a:schemeClr val="dk1"/>
                </a:solidFill>
                <a:latin typeface="Georgia"/>
                <a:ea typeface="Georgia"/>
                <a:cs typeface="Georgia"/>
                <a:sym typeface="Georgia"/>
              </a:defRPr>
            </a:lvl9pPr>
          </a:lstStyle>
          <a:p>
            <a:endParaRPr/>
          </a:p>
        </p:txBody>
      </p:sp>
      <p:pic>
        <p:nvPicPr>
          <p:cNvPr id="264" name="Shape 264"/>
          <p:cNvPicPr preferRelativeResize="0"/>
          <p:nvPr/>
        </p:nvPicPr>
        <p:blipFill rotWithShape="1">
          <a:blip r:embed="rId2">
            <a:alphaModFix/>
          </a:blip>
          <a:srcRect/>
          <a:stretch/>
        </p:blipFill>
        <p:spPr>
          <a:xfrm>
            <a:off x="2086769" y="5428638"/>
            <a:ext cx="6931200" cy="1245300"/>
          </a:xfrm>
          <a:prstGeom prst="rect">
            <a:avLst/>
          </a:prstGeom>
          <a:noFill/>
          <a:ln>
            <a:noFill/>
          </a:ln>
        </p:spPr>
      </p:pic>
      <p:pic>
        <p:nvPicPr>
          <p:cNvPr id="265" name="Shape 265"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Bilde med tittel og tekst">
    <p:spTree>
      <p:nvGrpSpPr>
        <p:cNvPr id="1" name="Shape 266"/>
        <p:cNvGrpSpPr/>
        <p:nvPr/>
      </p:nvGrpSpPr>
      <p:grpSpPr>
        <a:xfrm>
          <a:off x="0" y="0"/>
          <a:ext cx="0" cy="0"/>
          <a:chOff x="0" y="0"/>
          <a:chExt cx="0" cy="0"/>
        </a:xfrm>
      </p:grpSpPr>
      <p:sp>
        <p:nvSpPr>
          <p:cNvPr id="267" name="Shape 267"/>
          <p:cNvSpPr txBox="1">
            <a:spLocks noGrp="1"/>
          </p:cNvSpPr>
          <p:nvPr>
            <p:ph type="title"/>
          </p:nvPr>
        </p:nvSpPr>
        <p:spPr>
          <a:xfrm>
            <a:off x="4275175" y="1717485"/>
            <a:ext cx="4411500" cy="1573499"/>
          </a:xfrm>
          <a:prstGeom prst="rect">
            <a:avLst/>
          </a:prstGeom>
          <a:noFill/>
          <a:ln>
            <a:noFill/>
          </a:ln>
        </p:spPr>
        <p:txBody>
          <a:bodyPr lIns="92500" tIns="92500" rIns="92500" bIns="92500" anchor="ctr" anchorCtr="0"/>
          <a:lstStyle>
            <a:lvl1pPr marL="0" marR="0" lvl="0" indent="0" algn="ctr" rtl="0">
              <a:spcBef>
                <a:spcPts val="0"/>
              </a:spcBef>
              <a:buClr>
                <a:schemeClr val="dk1"/>
              </a:buClr>
              <a:buFont typeface="Tahoma"/>
              <a:buNone/>
              <a:defRPr sz="25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68" name="Shape 268"/>
          <p:cNvSpPr txBox="1">
            <a:spLocks noGrp="1"/>
          </p:cNvSpPr>
          <p:nvPr>
            <p:ph type="body" idx="1"/>
          </p:nvPr>
        </p:nvSpPr>
        <p:spPr>
          <a:xfrm>
            <a:off x="4275175" y="3442977"/>
            <a:ext cx="4411500" cy="1845600"/>
          </a:xfrm>
          <a:prstGeom prst="rect">
            <a:avLst/>
          </a:prstGeom>
          <a:noFill/>
          <a:ln>
            <a:noFill/>
          </a:ln>
        </p:spPr>
        <p:txBody>
          <a:bodyPr lIns="92500" tIns="92500" rIns="92500" bIns="92500" anchor="t" anchorCtr="0"/>
          <a:lstStyle>
            <a:lvl1pPr marL="0" marR="0" lvl="0" indent="0" algn="ctr" rtl="0">
              <a:spcBef>
                <a:spcPts val="0"/>
              </a:spcBef>
              <a:buClr>
                <a:srgbClr val="000000"/>
              </a:buClr>
              <a:buFont typeface="Arial"/>
              <a:buNone/>
              <a:defRPr sz="1800" b="0" i="0" u="none" strike="noStrike" cap="none">
                <a:solidFill>
                  <a:srgbClr val="000000"/>
                </a:solidFill>
                <a:latin typeface="Georgia"/>
                <a:ea typeface="Georgia"/>
                <a:cs typeface="Georgia"/>
                <a:sym typeface="Georgia"/>
              </a:defRPr>
            </a:lvl1pPr>
            <a:lvl2pPr marL="749300" marR="0" lvl="1" indent="-1778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55700" marR="0" lvl="2" indent="-1143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12900" marR="0" lvl="3" indent="-127000" algn="l" rtl="0">
              <a:spcBef>
                <a:spcPts val="30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82800" marR="0" lvl="4" indent="-127000" algn="l" rtl="0">
              <a:spcBef>
                <a:spcPts val="30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400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30099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671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937000" marR="0" lvl="8" indent="-1143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269" name="Shape 269"/>
          <p:cNvSpPr>
            <a:spLocks noGrp="1"/>
          </p:cNvSpPr>
          <p:nvPr>
            <p:ph type="pic" idx="2"/>
          </p:nvPr>
        </p:nvSpPr>
        <p:spPr>
          <a:xfrm>
            <a:off x="217487" y="1041106"/>
            <a:ext cx="3891000" cy="4500000"/>
          </a:xfrm>
          <a:prstGeom prst="rect">
            <a:avLst/>
          </a:prstGeom>
          <a:noFill/>
          <a:ln>
            <a:noFill/>
          </a:ln>
        </p:spPr>
        <p:txBody>
          <a:bodyPr lIns="92500" tIns="92500" rIns="92500" bIns="92500"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1pPr>
            <a:lvl2pPr marL="749300" marR="0" lvl="1" indent="-1778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55700" marR="0" lvl="2" indent="-1143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12900" marR="0" lvl="3" indent="-127000" algn="l" rtl="0">
              <a:spcBef>
                <a:spcPts val="30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82800" marR="0" lvl="4" indent="-127000" algn="l" rtl="0">
              <a:spcBef>
                <a:spcPts val="30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400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30099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671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937000" marR="0" lvl="8" indent="-1143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270" name="Shape 270"/>
          <p:cNvPicPr preferRelativeResize="0"/>
          <p:nvPr/>
        </p:nvPicPr>
        <p:blipFill rotWithShape="1">
          <a:blip r:embed="rId2">
            <a:alphaModFix/>
          </a:blip>
          <a:srcRect/>
          <a:stretch/>
        </p:blipFill>
        <p:spPr>
          <a:xfrm>
            <a:off x="2086769" y="5428638"/>
            <a:ext cx="6931200" cy="1245300"/>
          </a:xfrm>
          <a:prstGeom prst="rect">
            <a:avLst/>
          </a:prstGeom>
          <a:noFill/>
          <a:ln>
            <a:noFill/>
          </a:ln>
        </p:spPr>
      </p:pic>
      <p:pic>
        <p:nvPicPr>
          <p:cNvPr id="271" name="Shape 271"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Nøytral">
    <p:bg>
      <p:bgPr>
        <a:solidFill>
          <a:schemeClr val="lt2"/>
        </a:solidFill>
        <a:effectLst/>
      </p:bgPr>
    </p:bg>
    <p:spTree>
      <p:nvGrpSpPr>
        <p:cNvPr id="1" name="Shape 272"/>
        <p:cNvGrpSpPr/>
        <p:nvPr/>
      </p:nvGrpSpPr>
      <p:grpSpPr>
        <a:xfrm>
          <a:off x="0" y="0"/>
          <a:ext cx="0" cy="0"/>
          <a:chOff x="0" y="0"/>
          <a:chExt cx="0" cy="0"/>
        </a:xfrm>
      </p:grpSpPr>
      <p:sp>
        <p:nvSpPr>
          <p:cNvPr id="273" name="Shape 273"/>
          <p:cNvSpPr txBox="1">
            <a:spLocks noGrp="1"/>
          </p:cNvSpPr>
          <p:nvPr>
            <p:ph type="title"/>
          </p:nvPr>
        </p:nvSpPr>
        <p:spPr>
          <a:xfrm>
            <a:off x="4275175" y="1717485"/>
            <a:ext cx="4411500" cy="1573499"/>
          </a:xfrm>
          <a:prstGeom prst="rect">
            <a:avLst/>
          </a:prstGeom>
          <a:noFill/>
          <a:ln>
            <a:noFill/>
          </a:ln>
        </p:spPr>
        <p:txBody>
          <a:bodyPr lIns="92500" tIns="92500" rIns="92500" bIns="92500" anchor="ctr" anchorCtr="0"/>
          <a:lstStyle>
            <a:lvl1pPr marL="0" marR="0" lvl="0" indent="0" algn="ctr" rtl="0">
              <a:spcBef>
                <a:spcPts val="0"/>
              </a:spcBef>
              <a:buClr>
                <a:schemeClr val="dk1"/>
              </a:buClr>
              <a:buFont typeface="Tahoma"/>
              <a:buNone/>
              <a:defRPr sz="25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74" name="Shape 274"/>
          <p:cNvSpPr txBox="1">
            <a:spLocks noGrp="1"/>
          </p:cNvSpPr>
          <p:nvPr>
            <p:ph type="body" idx="1"/>
          </p:nvPr>
        </p:nvSpPr>
        <p:spPr>
          <a:xfrm>
            <a:off x="4275175" y="3442977"/>
            <a:ext cx="4411500" cy="1845600"/>
          </a:xfrm>
          <a:prstGeom prst="rect">
            <a:avLst/>
          </a:prstGeom>
          <a:noFill/>
          <a:ln>
            <a:noFill/>
          </a:ln>
        </p:spPr>
        <p:txBody>
          <a:bodyPr lIns="92500" tIns="92500" rIns="92500" bIns="92500" anchor="t" anchorCtr="0"/>
          <a:lstStyle>
            <a:lvl1pPr marL="0" marR="0" lvl="0" indent="0" algn="ctr" rtl="0">
              <a:spcBef>
                <a:spcPts val="0"/>
              </a:spcBef>
              <a:buClr>
                <a:schemeClr val="dk1"/>
              </a:buClr>
              <a:buFont typeface="Arial"/>
              <a:buNone/>
              <a:defRPr sz="1800" b="0" i="0" u="none" strike="noStrike" cap="none">
                <a:solidFill>
                  <a:schemeClr val="dk1"/>
                </a:solidFill>
                <a:latin typeface="Georgia"/>
                <a:ea typeface="Georgia"/>
                <a:cs typeface="Georgia"/>
                <a:sym typeface="Georgia"/>
              </a:defRPr>
            </a:lvl1pPr>
            <a:lvl2pPr marL="749300" marR="0" lvl="1" indent="-1778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55700" marR="0" lvl="2" indent="-1143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12900" marR="0" lvl="3" indent="-127000" algn="l" rtl="0">
              <a:spcBef>
                <a:spcPts val="30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82800" marR="0" lvl="4" indent="-127000" algn="l" rtl="0">
              <a:spcBef>
                <a:spcPts val="30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400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30099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671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937000" marR="0" lvl="8" indent="-1143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275" name="Shape 275"/>
          <p:cNvSpPr>
            <a:spLocks noGrp="1"/>
          </p:cNvSpPr>
          <p:nvPr>
            <p:ph type="pic" idx="2"/>
          </p:nvPr>
        </p:nvSpPr>
        <p:spPr>
          <a:xfrm>
            <a:off x="217487" y="1041106"/>
            <a:ext cx="3891000" cy="4500000"/>
          </a:xfrm>
          <a:prstGeom prst="rect">
            <a:avLst/>
          </a:prstGeom>
          <a:noFill/>
          <a:ln>
            <a:noFill/>
          </a:ln>
        </p:spPr>
        <p:txBody>
          <a:bodyPr lIns="92500" tIns="92500" rIns="92500" bIns="92500"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1pPr>
            <a:lvl2pPr marL="749300" marR="0" lvl="1" indent="-1778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55700" marR="0" lvl="2" indent="-1143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12900" marR="0" lvl="3" indent="-127000" algn="l" rtl="0">
              <a:spcBef>
                <a:spcPts val="30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82800" marR="0" lvl="4" indent="-127000" algn="l" rtl="0">
              <a:spcBef>
                <a:spcPts val="30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400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30099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671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937000" marR="0" lvl="8" indent="-1143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276" name="Shape 276"/>
          <p:cNvPicPr preferRelativeResize="0"/>
          <p:nvPr/>
        </p:nvPicPr>
        <p:blipFill rotWithShape="1">
          <a:blip r:embed="rId2">
            <a:alphaModFix/>
          </a:blip>
          <a:srcRect/>
          <a:stretch/>
        </p:blipFill>
        <p:spPr>
          <a:xfrm>
            <a:off x="217487" y="5997929"/>
            <a:ext cx="1592099" cy="72690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1_Nøytral">
    <p:bg>
      <p:bgPr>
        <a:solidFill>
          <a:schemeClr val="lt2"/>
        </a:solidFill>
        <a:effectLst/>
      </p:bgPr>
    </p:bg>
    <p:spTree>
      <p:nvGrpSpPr>
        <p:cNvPr id="1" name="Shape 277"/>
        <p:cNvGrpSpPr/>
        <p:nvPr/>
      </p:nvGrpSpPr>
      <p:grpSpPr>
        <a:xfrm>
          <a:off x="0" y="0"/>
          <a:ext cx="0" cy="0"/>
          <a:chOff x="0" y="0"/>
          <a:chExt cx="0" cy="0"/>
        </a:xfrm>
      </p:grpSpPr>
      <p:pic>
        <p:nvPicPr>
          <p:cNvPr id="278" name="Shape 278"/>
          <p:cNvPicPr preferRelativeResize="0"/>
          <p:nvPr/>
        </p:nvPicPr>
        <p:blipFill rotWithShape="1">
          <a:blip r:embed="rId2">
            <a:alphaModFix/>
          </a:blip>
          <a:srcRect/>
          <a:stretch/>
        </p:blipFill>
        <p:spPr>
          <a:xfrm>
            <a:off x="217487" y="5997929"/>
            <a:ext cx="1592099" cy="726900"/>
          </a:xfrm>
          <a:prstGeom prst="rect">
            <a:avLst/>
          </a:prstGeom>
          <a:noFill/>
          <a:ln>
            <a:noFill/>
          </a:ln>
        </p:spPr>
      </p:pic>
      <p:sp>
        <p:nvSpPr>
          <p:cNvPr id="279" name="Shape 279"/>
          <p:cNvSpPr/>
          <p:nvPr/>
        </p:nvSpPr>
        <p:spPr>
          <a:xfrm>
            <a:off x="180113" y="306851"/>
            <a:ext cx="1218300" cy="1624499"/>
          </a:xfrm>
          <a:prstGeom prst="ellipse">
            <a:avLst/>
          </a:prstGeom>
          <a:solidFill>
            <a:schemeClr val="accent4"/>
          </a:solidFill>
          <a:ln>
            <a:noFill/>
          </a:ln>
        </p:spPr>
        <p:txBody>
          <a:bodyPr lIns="92500" tIns="46225" rIns="92500" bIns="46225"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280" name="Shape 280"/>
          <p:cNvSpPr/>
          <p:nvPr/>
        </p:nvSpPr>
        <p:spPr>
          <a:xfrm>
            <a:off x="1530392" y="342578"/>
            <a:ext cx="595800" cy="794399"/>
          </a:xfrm>
          <a:prstGeom prst="ellipse">
            <a:avLst/>
          </a:prstGeom>
          <a:solidFill>
            <a:schemeClr val="accent3"/>
          </a:solidFill>
          <a:ln>
            <a:noFill/>
          </a:ln>
        </p:spPr>
        <p:txBody>
          <a:bodyPr lIns="92500" tIns="46225" rIns="92500" bIns="46225"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281" name="Shape 281"/>
          <p:cNvSpPr/>
          <p:nvPr/>
        </p:nvSpPr>
        <p:spPr>
          <a:xfrm>
            <a:off x="1530392" y="1227329"/>
            <a:ext cx="595800" cy="794400"/>
          </a:xfrm>
          <a:prstGeom prst="ellipse">
            <a:avLst/>
          </a:prstGeom>
          <a:solidFill>
            <a:schemeClr val="accent2"/>
          </a:solidFill>
          <a:ln>
            <a:noFill/>
          </a:ln>
        </p:spPr>
        <p:txBody>
          <a:bodyPr lIns="92500" tIns="46225" rIns="92500" bIns="46225"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282" name="Shape 282"/>
          <p:cNvSpPr/>
          <p:nvPr/>
        </p:nvSpPr>
        <p:spPr>
          <a:xfrm>
            <a:off x="1511830" y="2100165"/>
            <a:ext cx="595800" cy="794400"/>
          </a:xfrm>
          <a:prstGeom prst="ellipse">
            <a:avLst/>
          </a:prstGeom>
          <a:solidFill>
            <a:schemeClr val="accent1"/>
          </a:solidFill>
          <a:ln>
            <a:noFill/>
          </a:ln>
        </p:spPr>
        <p:txBody>
          <a:bodyPr lIns="92500" tIns="46225" rIns="92500" bIns="46225"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283" name="Shape 283"/>
          <p:cNvSpPr/>
          <p:nvPr/>
        </p:nvSpPr>
        <p:spPr>
          <a:xfrm>
            <a:off x="2953763" y="456645"/>
            <a:ext cx="613500" cy="1170000"/>
          </a:xfrm>
          <a:prstGeom prst="rect">
            <a:avLst/>
          </a:prstGeom>
          <a:solidFill>
            <a:schemeClr val="accent1"/>
          </a:solidFill>
          <a:ln>
            <a:noFill/>
          </a:ln>
        </p:spPr>
        <p:txBody>
          <a:bodyPr lIns="92500" tIns="46225" rIns="92500" bIns="46225"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284" name="Shape 284"/>
          <p:cNvSpPr/>
          <p:nvPr/>
        </p:nvSpPr>
        <p:spPr>
          <a:xfrm>
            <a:off x="2953763" y="1724341"/>
            <a:ext cx="613500" cy="1170000"/>
          </a:xfrm>
          <a:prstGeom prst="rect">
            <a:avLst/>
          </a:prstGeom>
          <a:solidFill>
            <a:schemeClr val="accent2"/>
          </a:solidFill>
          <a:ln>
            <a:noFill/>
          </a:ln>
        </p:spPr>
        <p:txBody>
          <a:bodyPr lIns="92500" tIns="46225" rIns="92500" bIns="46225"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285" name="Shape 285"/>
          <p:cNvSpPr/>
          <p:nvPr/>
        </p:nvSpPr>
        <p:spPr>
          <a:xfrm>
            <a:off x="2953763" y="2999142"/>
            <a:ext cx="613500" cy="1170000"/>
          </a:xfrm>
          <a:prstGeom prst="rect">
            <a:avLst/>
          </a:prstGeom>
          <a:solidFill>
            <a:schemeClr val="accent3"/>
          </a:solidFill>
          <a:ln>
            <a:noFill/>
          </a:ln>
        </p:spPr>
        <p:txBody>
          <a:bodyPr lIns="92500" tIns="46225" rIns="92500" bIns="46225"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286" name="Shape 286"/>
          <p:cNvSpPr/>
          <p:nvPr/>
        </p:nvSpPr>
        <p:spPr>
          <a:xfrm>
            <a:off x="2953763" y="4273944"/>
            <a:ext cx="613500" cy="1170000"/>
          </a:xfrm>
          <a:prstGeom prst="rect">
            <a:avLst/>
          </a:prstGeom>
          <a:solidFill>
            <a:schemeClr val="accent4"/>
          </a:solidFill>
          <a:ln>
            <a:noFill/>
          </a:ln>
        </p:spPr>
        <p:txBody>
          <a:bodyPr lIns="92500" tIns="46225" rIns="92500" bIns="46225"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287" name="Shape 287"/>
          <p:cNvSpPr/>
          <p:nvPr/>
        </p:nvSpPr>
        <p:spPr>
          <a:xfrm>
            <a:off x="1511830" y="2999142"/>
            <a:ext cx="595800" cy="794400"/>
          </a:xfrm>
          <a:prstGeom prst="ellipse">
            <a:avLst/>
          </a:prstGeom>
          <a:solidFill>
            <a:srgbClr val="7F7F7F"/>
          </a:solidFill>
          <a:ln>
            <a:noFill/>
          </a:ln>
        </p:spPr>
        <p:txBody>
          <a:bodyPr lIns="92500" tIns="46225" rIns="92500" bIns="46225"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288" name="Shape 288"/>
          <p:cNvSpPr/>
          <p:nvPr/>
        </p:nvSpPr>
        <p:spPr>
          <a:xfrm>
            <a:off x="2953763" y="5554553"/>
            <a:ext cx="613500" cy="1170000"/>
          </a:xfrm>
          <a:prstGeom prst="rect">
            <a:avLst/>
          </a:prstGeom>
          <a:solidFill>
            <a:srgbClr val="7F7F7F"/>
          </a:solidFill>
          <a:ln>
            <a:noFill/>
          </a:ln>
        </p:spPr>
        <p:txBody>
          <a:bodyPr lIns="92500" tIns="46225" rIns="92500" bIns="46225"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Forside 2">
    <p:bg>
      <p:bgPr>
        <a:solidFill>
          <a:srgbClr val="F2F2F2"/>
        </a:solidFill>
        <a:effectLst/>
      </p:bgPr>
    </p:bg>
    <p:spTree>
      <p:nvGrpSpPr>
        <p:cNvPr id="1" name="Shape 289"/>
        <p:cNvGrpSpPr/>
        <p:nvPr/>
      </p:nvGrpSpPr>
      <p:grpSpPr>
        <a:xfrm>
          <a:off x="0" y="0"/>
          <a:ext cx="0" cy="0"/>
          <a:chOff x="0" y="0"/>
          <a:chExt cx="0" cy="0"/>
        </a:xfrm>
      </p:grpSpPr>
      <p:pic>
        <p:nvPicPr>
          <p:cNvPr id="290" name="Shape 290"/>
          <p:cNvPicPr preferRelativeResize="0"/>
          <p:nvPr/>
        </p:nvPicPr>
        <p:blipFill rotWithShape="1">
          <a:blip r:embed="rId2">
            <a:alphaModFix/>
          </a:blip>
          <a:srcRect/>
          <a:stretch/>
        </p:blipFill>
        <p:spPr>
          <a:xfrm>
            <a:off x="-2757133" y="2404218"/>
            <a:ext cx="8300100" cy="6225300"/>
          </a:xfrm>
          <a:prstGeom prst="rect">
            <a:avLst/>
          </a:prstGeom>
          <a:noFill/>
          <a:ln>
            <a:noFill/>
          </a:ln>
        </p:spPr>
      </p:pic>
      <p:sp>
        <p:nvSpPr>
          <p:cNvPr id="291" name="Shape 291"/>
          <p:cNvSpPr txBox="1">
            <a:spLocks noGrp="1"/>
          </p:cNvSpPr>
          <p:nvPr>
            <p:ph type="title"/>
          </p:nvPr>
        </p:nvSpPr>
        <p:spPr>
          <a:xfrm>
            <a:off x="0" y="2577969"/>
            <a:ext cx="9144000" cy="1168500"/>
          </a:xfrm>
          <a:prstGeom prst="rect">
            <a:avLst/>
          </a:prstGeom>
          <a:noFill/>
          <a:ln>
            <a:noFill/>
          </a:ln>
        </p:spPr>
        <p:txBody>
          <a:bodyPr lIns="92500" tIns="92500" rIns="92500" bIns="92500" anchor="ctr" anchorCtr="0"/>
          <a:lstStyle>
            <a:lvl1pPr marL="0" marR="0" lvl="0" indent="0" algn="ctr" rtl="0">
              <a:spcBef>
                <a:spcPts val="0"/>
              </a:spcBef>
              <a:buClr>
                <a:schemeClr val="dk1"/>
              </a:buClr>
              <a:buFont typeface="Tahoma"/>
              <a:buNone/>
              <a:defRPr sz="25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92" name="Shape 292"/>
          <p:cNvSpPr txBox="1">
            <a:spLocks noGrp="1"/>
          </p:cNvSpPr>
          <p:nvPr>
            <p:ph type="body" idx="1"/>
          </p:nvPr>
        </p:nvSpPr>
        <p:spPr>
          <a:xfrm>
            <a:off x="0" y="3746266"/>
            <a:ext cx="9144000" cy="860100"/>
          </a:xfrm>
          <a:prstGeom prst="rect">
            <a:avLst/>
          </a:prstGeom>
          <a:noFill/>
          <a:ln>
            <a:noFill/>
          </a:ln>
        </p:spPr>
        <p:txBody>
          <a:bodyPr lIns="92500" tIns="92500" rIns="92500" bIns="92500" anchor="t" anchorCtr="0"/>
          <a:lstStyle>
            <a:lvl1pPr marL="0" marR="0" lvl="0" indent="0" algn="ctr" rtl="0">
              <a:spcBef>
                <a:spcPts val="0"/>
              </a:spcBef>
              <a:buClr>
                <a:schemeClr val="dk1"/>
              </a:buClr>
              <a:buFont typeface="Arial"/>
              <a:buNone/>
              <a:defRPr sz="1800" b="0" i="0" u="none" strike="noStrike" cap="none">
                <a:solidFill>
                  <a:schemeClr val="dk1"/>
                </a:solidFill>
                <a:latin typeface="Georgia"/>
                <a:ea typeface="Georgia"/>
                <a:cs typeface="Georgia"/>
                <a:sym typeface="Georgia"/>
              </a:defRPr>
            </a:lvl1pPr>
            <a:lvl2pPr marL="749300" marR="0" lvl="1" indent="-1778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55700" marR="0" lvl="2" indent="-1143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12900" marR="0" lvl="3" indent="-127000" algn="l" rtl="0">
              <a:spcBef>
                <a:spcPts val="30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82800" marR="0" lvl="4" indent="-127000" algn="l" rtl="0">
              <a:spcBef>
                <a:spcPts val="30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400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30099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671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937000" marR="0" lvl="8" indent="-1143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293" name="Shape 293" descr="Logo_omradeloftet_-04.eps"/>
          <p:cNvPicPr preferRelativeResize="0"/>
          <p:nvPr/>
        </p:nvPicPr>
        <p:blipFill rotWithShape="1">
          <a:blip r:embed="rId3">
            <a:alphaModFix/>
          </a:blip>
          <a:srcRect/>
          <a:stretch/>
        </p:blipFill>
        <p:spPr>
          <a:xfrm>
            <a:off x="3888076" y="751974"/>
            <a:ext cx="1095600" cy="1089600"/>
          </a:xfrm>
          <a:prstGeom prst="rect">
            <a:avLst/>
          </a:prstGeom>
          <a:noFill/>
          <a:ln>
            <a:noFill/>
          </a:ln>
        </p:spPr>
      </p:pic>
      <p:pic>
        <p:nvPicPr>
          <p:cNvPr id="294" name="Shape 294"/>
          <p:cNvPicPr preferRelativeResize="0"/>
          <p:nvPr/>
        </p:nvPicPr>
        <p:blipFill rotWithShape="1">
          <a:blip r:embed="rId4">
            <a:alphaModFix/>
          </a:blip>
          <a:srcRect/>
          <a:stretch/>
        </p:blipFill>
        <p:spPr>
          <a:xfrm>
            <a:off x="3732144" y="2334713"/>
            <a:ext cx="8300100" cy="6225299"/>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Forside">
    <p:bg>
      <p:bgPr>
        <a:solidFill>
          <a:srgbClr val="F2F2F2"/>
        </a:solidFill>
        <a:effectLst/>
      </p:bgPr>
    </p:bg>
    <p:spTree>
      <p:nvGrpSpPr>
        <p:cNvPr id="1" name="Shape 298"/>
        <p:cNvGrpSpPr/>
        <p:nvPr/>
      </p:nvGrpSpPr>
      <p:grpSpPr>
        <a:xfrm>
          <a:off x="0" y="0"/>
          <a:ext cx="0" cy="0"/>
          <a:chOff x="0" y="0"/>
          <a:chExt cx="0" cy="0"/>
        </a:xfrm>
      </p:grpSpPr>
      <p:pic>
        <p:nvPicPr>
          <p:cNvPr id="299" name="Shape 299"/>
          <p:cNvPicPr preferRelativeResize="0"/>
          <p:nvPr/>
        </p:nvPicPr>
        <p:blipFill rotWithShape="1">
          <a:blip r:embed="rId2">
            <a:alphaModFix/>
          </a:blip>
          <a:srcRect/>
          <a:stretch/>
        </p:blipFill>
        <p:spPr>
          <a:xfrm>
            <a:off x="-3965514" y="2404218"/>
            <a:ext cx="8300100" cy="6225300"/>
          </a:xfrm>
          <a:prstGeom prst="rect">
            <a:avLst/>
          </a:prstGeom>
          <a:noFill/>
          <a:ln>
            <a:noFill/>
          </a:ln>
        </p:spPr>
      </p:pic>
      <p:sp>
        <p:nvSpPr>
          <p:cNvPr id="300" name="Shape 300"/>
          <p:cNvSpPr txBox="1">
            <a:spLocks noGrp="1"/>
          </p:cNvSpPr>
          <p:nvPr>
            <p:ph type="title"/>
          </p:nvPr>
        </p:nvSpPr>
        <p:spPr>
          <a:xfrm>
            <a:off x="0" y="2577969"/>
            <a:ext cx="9144000" cy="1168500"/>
          </a:xfrm>
          <a:prstGeom prst="rect">
            <a:avLst/>
          </a:prstGeom>
          <a:noFill/>
          <a:ln>
            <a:noFill/>
          </a:ln>
        </p:spPr>
        <p:txBody>
          <a:bodyPr lIns="101275" tIns="101275" rIns="101275" bIns="101275" anchor="ctr" anchorCtr="0"/>
          <a:lstStyle>
            <a:lvl1pPr marL="0" marR="0" lvl="0" indent="0" algn="ctr" rtl="0">
              <a:spcBef>
                <a:spcPts val="0"/>
              </a:spcBef>
              <a:buClr>
                <a:schemeClr val="dk1"/>
              </a:buClr>
              <a:buFont typeface="Tahoma"/>
              <a:buNone/>
              <a:defRPr sz="2800" b="1" i="0" u="none" strike="noStrike" cap="none">
                <a:solidFill>
                  <a:schemeClr val="dk1"/>
                </a:solidFill>
                <a:latin typeface="Tahoma"/>
                <a:ea typeface="Tahoma"/>
                <a:cs typeface="Tahoma"/>
                <a:sym typeface="Tahoma"/>
              </a:defRPr>
            </a:lvl1pPr>
            <a:lvl2pPr lvl="1" indent="0" rtl="0">
              <a:spcBef>
                <a:spcPts val="0"/>
              </a:spcBef>
              <a:buNone/>
              <a:defRPr sz="2000"/>
            </a:lvl2pPr>
            <a:lvl3pPr lvl="2" indent="0" rtl="0">
              <a:spcBef>
                <a:spcPts val="0"/>
              </a:spcBef>
              <a:buNone/>
              <a:defRPr sz="2000"/>
            </a:lvl3pPr>
            <a:lvl4pPr lvl="3" indent="0" rtl="0">
              <a:spcBef>
                <a:spcPts val="0"/>
              </a:spcBef>
              <a:buNone/>
              <a:defRPr sz="2000"/>
            </a:lvl4pPr>
            <a:lvl5pPr lvl="4" indent="0" rtl="0">
              <a:spcBef>
                <a:spcPts val="0"/>
              </a:spcBef>
              <a:buNone/>
              <a:defRPr sz="2000"/>
            </a:lvl5pPr>
            <a:lvl6pPr lvl="5" indent="0" rtl="0">
              <a:spcBef>
                <a:spcPts val="0"/>
              </a:spcBef>
              <a:buNone/>
              <a:defRPr sz="2000"/>
            </a:lvl6pPr>
            <a:lvl7pPr lvl="6" indent="0" rtl="0">
              <a:spcBef>
                <a:spcPts val="0"/>
              </a:spcBef>
              <a:buNone/>
              <a:defRPr sz="2000"/>
            </a:lvl7pPr>
            <a:lvl8pPr lvl="7" indent="0" rtl="0">
              <a:spcBef>
                <a:spcPts val="0"/>
              </a:spcBef>
              <a:buNone/>
              <a:defRPr sz="2000"/>
            </a:lvl8pPr>
            <a:lvl9pPr lvl="8" indent="0" rtl="0">
              <a:spcBef>
                <a:spcPts val="0"/>
              </a:spcBef>
              <a:buNone/>
              <a:defRPr sz="2000"/>
            </a:lvl9pPr>
          </a:lstStyle>
          <a:p>
            <a:endParaRPr/>
          </a:p>
        </p:txBody>
      </p:sp>
      <p:sp>
        <p:nvSpPr>
          <p:cNvPr id="301" name="Shape 301"/>
          <p:cNvSpPr txBox="1">
            <a:spLocks noGrp="1"/>
          </p:cNvSpPr>
          <p:nvPr>
            <p:ph type="body" idx="1"/>
          </p:nvPr>
        </p:nvSpPr>
        <p:spPr>
          <a:xfrm>
            <a:off x="0" y="3746266"/>
            <a:ext cx="9144000" cy="860100"/>
          </a:xfrm>
          <a:prstGeom prst="rect">
            <a:avLst/>
          </a:prstGeom>
          <a:noFill/>
          <a:ln>
            <a:noFill/>
          </a:ln>
        </p:spPr>
        <p:txBody>
          <a:bodyPr lIns="101275" tIns="101275" rIns="101275" bIns="101275" anchor="t" anchorCtr="0"/>
          <a:lstStyle>
            <a:lvl1pPr marL="0" marR="0" lvl="0" indent="0" algn="ctr" rtl="0">
              <a:spcBef>
                <a:spcPts val="0"/>
              </a:spcBef>
              <a:buClr>
                <a:schemeClr val="dk1"/>
              </a:buClr>
              <a:buFont typeface="Arial"/>
              <a:buNone/>
              <a:defRPr sz="2000" b="0" i="0" u="none" strike="noStrike" cap="none">
                <a:solidFill>
                  <a:schemeClr val="dk1"/>
                </a:solidFill>
                <a:latin typeface="Georgia"/>
                <a:ea typeface="Georgia"/>
                <a:cs typeface="Georgia"/>
                <a:sym typeface="Georgia"/>
              </a:defRPr>
            </a:lvl1pPr>
            <a:lvl2pPr marL="825500" marR="0" lvl="1" indent="-1905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2pPr>
            <a:lvl3pPr marL="1257300" marR="0" lvl="2" indent="-1143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3pPr>
            <a:lvl4pPr marL="1778000" marR="0" lvl="3" indent="-152400" algn="l" rtl="0">
              <a:spcBef>
                <a:spcPts val="300"/>
              </a:spcBef>
              <a:buClr>
                <a:schemeClr val="dk1"/>
              </a:buClr>
              <a:buSzPct val="100000"/>
              <a:buFont typeface="Arial"/>
              <a:buChar char="–"/>
              <a:defRPr sz="1700" b="0" i="0" u="none" strike="noStrike" cap="none">
                <a:solidFill>
                  <a:schemeClr val="dk1"/>
                </a:solidFill>
                <a:latin typeface="Georgia"/>
                <a:ea typeface="Georgia"/>
                <a:cs typeface="Georgia"/>
                <a:sym typeface="Georgia"/>
              </a:defRPr>
            </a:lvl4pPr>
            <a:lvl5pPr marL="2286000" marR="0" lvl="4" indent="-152400" algn="l" rtl="0">
              <a:spcBef>
                <a:spcPts val="300"/>
              </a:spcBef>
              <a:buClr>
                <a:schemeClr val="dk1"/>
              </a:buClr>
              <a:buSzPct val="100000"/>
              <a:buFont typeface="Arial"/>
              <a:buChar char="»"/>
              <a:defRPr sz="1700" b="0" i="0" u="none" strike="noStrike" cap="none">
                <a:solidFill>
                  <a:schemeClr val="dk1"/>
                </a:solidFill>
                <a:latin typeface="Georgia"/>
                <a:ea typeface="Georgia"/>
                <a:cs typeface="Georgia"/>
                <a:sym typeface="Georgia"/>
              </a:defRPr>
            </a:lvl5pPr>
            <a:lvl6pPr marL="2781300" marR="0" lvl="5"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6pPr>
            <a:lvl7pPr marL="3289300" marR="0" lvl="6"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7pPr>
            <a:lvl8pPr marL="3797300" marR="0" lvl="7" indent="-1016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8pPr>
            <a:lvl9pPr marL="4305300" marR="0" lvl="8"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9pPr>
          </a:lstStyle>
          <a:p>
            <a:endParaRPr/>
          </a:p>
        </p:txBody>
      </p:sp>
      <p:pic>
        <p:nvPicPr>
          <p:cNvPr id="302" name="Shape 302" descr="Logo_omradeloftet_-04.eps"/>
          <p:cNvPicPr preferRelativeResize="0"/>
          <p:nvPr/>
        </p:nvPicPr>
        <p:blipFill rotWithShape="1">
          <a:blip r:embed="rId3">
            <a:alphaModFix/>
          </a:blip>
          <a:srcRect/>
          <a:stretch/>
        </p:blipFill>
        <p:spPr>
          <a:xfrm>
            <a:off x="3888076" y="751974"/>
            <a:ext cx="1377300" cy="1369500"/>
          </a:xfrm>
          <a:prstGeom prst="rect">
            <a:avLst/>
          </a:prstGeom>
          <a:noFill/>
          <a:ln>
            <a:noFill/>
          </a:ln>
        </p:spPr>
      </p:pic>
      <p:pic>
        <p:nvPicPr>
          <p:cNvPr id="303" name="Shape 303" descr="Illustrasjon_-05.eps"/>
          <p:cNvPicPr preferRelativeResize="0"/>
          <p:nvPr/>
        </p:nvPicPr>
        <p:blipFill rotWithShape="1">
          <a:blip r:embed="rId4">
            <a:alphaModFix/>
          </a:blip>
          <a:srcRect/>
          <a:stretch/>
        </p:blipFill>
        <p:spPr>
          <a:xfrm>
            <a:off x="3732144" y="2300811"/>
            <a:ext cx="8300100" cy="622530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tel og tekst - Park">
    <p:spTree>
      <p:nvGrpSpPr>
        <p:cNvPr id="1" name="Shape 304"/>
        <p:cNvGrpSpPr/>
        <p:nvPr/>
      </p:nvGrpSpPr>
      <p:grpSpPr>
        <a:xfrm>
          <a:off x="0" y="0"/>
          <a:ext cx="0" cy="0"/>
          <a:chOff x="0" y="0"/>
          <a:chExt cx="0" cy="0"/>
        </a:xfrm>
      </p:grpSpPr>
      <p:sp>
        <p:nvSpPr>
          <p:cNvPr id="305" name="Shape 305"/>
          <p:cNvSpPr txBox="1">
            <a:spLocks noGrp="1"/>
          </p:cNvSpPr>
          <p:nvPr>
            <p:ph type="title"/>
          </p:nvPr>
        </p:nvSpPr>
        <p:spPr>
          <a:xfrm>
            <a:off x="457200" y="274638"/>
            <a:ext cx="8229600" cy="1143000"/>
          </a:xfrm>
          <a:prstGeom prst="rect">
            <a:avLst/>
          </a:prstGeom>
          <a:noFill/>
          <a:ln>
            <a:noFill/>
          </a:ln>
        </p:spPr>
        <p:txBody>
          <a:bodyPr lIns="101275" tIns="101275" rIns="101275" bIns="101275" anchor="ctr" anchorCtr="0"/>
          <a:lstStyle>
            <a:lvl1pPr marL="0" marR="0" lvl="0" indent="0" algn="ctr" rtl="0">
              <a:spcBef>
                <a:spcPts val="0"/>
              </a:spcBef>
              <a:buClr>
                <a:schemeClr val="dk1"/>
              </a:buClr>
              <a:buFont typeface="Tahoma"/>
              <a:buNone/>
              <a:defRPr sz="3000" b="1" i="0" u="none" strike="noStrike" cap="none">
                <a:solidFill>
                  <a:schemeClr val="dk1"/>
                </a:solidFill>
                <a:latin typeface="Tahoma"/>
                <a:ea typeface="Tahoma"/>
                <a:cs typeface="Tahoma"/>
                <a:sym typeface="Tahoma"/>
              </a:defRPr>
            </a:lvl1pPr>
            <a:lvl2pPr lvl="1" indent="0" rtl="0">
              <a:spcBef>
                <a:spcPts val="0"/>
              </a:spcBef>
              <a:buNone/>
              <a:defRPr sz="2000"/>
            </a:lvl2pPr>
            <a:lvl3pPr lvl="2" indent="0" rtl="0">
              <a:spcBef>
                <a:spcPts val="0"/>
              </a:spcBef>
              <a:buNone/>
              <a:defRPr sz="2000"/>
            </a:lvl3pPr>
            <a:lvl4pPr lvl="3" indent="0" rtl="0">
              <a:spcBef>
                <a:spcPts val="0"/>
              </a:spcBef>
              <a:buNone/>
              <a:defRPr sz="2000"/>
            </a:lvl4pPr>
            <a:lvl5pPr lvl="4" indent="0" rtl="0">
              <a:spcBef>
                <a:spcPts val="0"/>
              </a:spcBef>
              <a:buNone/>
              <a:defRPr sz="2000"/>
            </a:lvl5pPr>
            <a:lvl6pPr lvl="5" indent="0" rtl="0">
              <a:spcBef>
                <a:spcPts val="0"/>
              </a:spcBef>
              <a:buNone/>
              <a:defRPr sz="2000"/>
            </a:lvl6pPr>
            <a:lvl7pPr lvl="6" indent="0" rtl="0">
              <a:spcBef>
                <a:spcPts val="0"/>
              </a:spcBef>
              <a:buNone/>
              <a:defRPr sz="2000"/>
            </a:lvl7pPr>
            <a:lvl8pPr lvl="7" indent="0" rtl="0">
              <a:spcBef>
                <a:spcPts val="0"/>
              </a:spcBef>
              <a:buNone/>
              <a:defRPr sz="2000"/>
            </a:lvl8pPr>
            <a:lvl9pPr lvl="8" indent="0" rtl="0">
              <a:spcBef>
                <a:spcPts val="0"/>
              </a:spcBef>
              <a:buNone/>
              <a:defRPr sz="2000"/>
            </a:lvl9pPr>
          </a:lstStyle>
          <a:p>
            <a:endParaRPr/>
          </a:p>
        </p:txBody>
      </p:sp>
      <p:sp>
        <p:nvSpPr>
          <p:cNvPr id="306" name="Shape 306"/>
          <p:cNvSpPr txBox="1">
            <a:spLocks noGrp="1"/>
          </p:cNvSpPr>
          <p:nvPr>
            <p:ph type="body" idx="1"/>
          </p:nvPr>
        </p:nvSpPr>
        <p:spPr>
          <a:xfrm>
            <a:off x="457200" y="1600201"/>
            <a:ext cx="8229600" cy="3992400"/>
          </a:xfrm>
          <a:prstGeom prst="rect">
            <a:avLst/>
          </a:prstGeom>
          <a:noFill/>
          <a:ln>
            <a:noFill/>
          </a:ln>
        </p:spPr>
        <p:txBody>
          <a:bodyPr lIns="101275" tIns="101275" rIns="101275" bIns="101275" anchor="t" anchorCtr="0"/>
          <a:lstStyle>
            <a:lvl1pPr marL="381000" marR="0" lvl="0" indent="-241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1pPr>
            <a:lvl2pPr marL="825500" marR="0" lvl="1" indent="-1905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2pPr>
            <a:lvl3pPr marL="1257300" marR="0" lvl="2" indent="-1143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3pPr>
            <a:lvl4pPr marL="1778000" marR="0" lvl="3" indent="-152400" algn="l" rtl="0">
              <a:spcBef>
                <a:spcPts val="300"/>
              </a:spcBef>
              <a:buClr>
                <a:schemeClr val="dk1"/>
              </a:buClr>
              <a:buSzPct val="100000"/>
              <a:buFont typeface="Arial"/>
              <a:buChar char="–"/>
              <a:defRPr sz="1700" b="0" i="0" u="none" strike="noStrike" cap="none">
                <a:solidFill>
                  <a:schemeClr val="dk1"/>
                </a:solidFill>
                <a:latin typeface="Georgia"/>
                <a:ea typeface="Georgia"/>
                <a:cs typeface="Georgia"/>
                <a:sym typeface="Georgia"/>
              </a:defRPr>
            </a:lvl4pPr>
            <a:lvl5pPr marL="2286000" marR="0" lvl="4" indent="-152400" algn="l" rtl="0">
              <a:spcBef>
                <a:spcPts val="300"/>
              </a:spcBef>
              <a:buClr>
                <a:schemeClr val="dk1"/>
              </a:buClr>
              <a:buSzPct val="100000"/>
              <a:buFont typeface="Arial"/>
              <a:buChar char="»"/>
              <a:defRPr sz="1700" b="0" i="0" u="none" strike="noStrike" cap="none">
                <a:solidFill>
                  <a:schemeClr val="dk1"/>
                </a:solidFill>
                <a:latin typeface="Georgia"/>
                <a:ea typeface="Georgia"/>
                <a:cs typeface="Georgia"/>
                <a:sym typeface="Georgia"/>
              </a:defRPr>
            </a:lvl5pPr>
            <a:lvl6pPr marL="2781300" marR="0" lvl="5"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6pPr>
            <a:lvl7pPr marL="3289300" marR="0" lvl="6"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7pPr>
            <a:lvl8pPr marL="3797300" marR="0" lvl="7" indent="-1016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8pPr>
            <a:lvl9pPr marL="4305300" marR="0" lvl="8"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9pPr>
          </a:lstStyle>
          <a:p>
            <a:endParaRPr/>
          </a:p>
        </p:txBody>
      </p:sp>
      <p:pic>
        <p:nvPicPr>
          <p:cNvPr id="307" name="Shape 307"/>
          <p:cNvPicPr preferRelativeResize="0"/>
          <p:nvPr/>
        </p:nvPicPr>
        <p:blipFill rotWithShape="1">
          <a:blip r:embed="rId2">
            <a:alphaModFix/>
          </a:blip>
          <a:srcRect/>
          <a:stretch/>
        </p:blipFill>
        <p:spPr>
          <a:xfrm>
            <a:off x="2086769" y="5428638"/>
            <a:ext cx="6931200" cy="1245000"/>
          </a:xfrm>
          <a:prstGeom prst="rect">
            <a:avLst/>
          </a:prstGeom>
          <a:noFill/>
          <a:ln>
            <a:noFill/>
          </a:ln>
        </p:spPr>
      </p:pic>
      <p:pic>
        <p:nvPicPr>
          <p:cNvPr id="308" name="Shape 308"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Sammenligning">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1440000" y="180000"/>
            <a:ext cx="7559999" cy="12960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body" idx="1"/>
          </p:nvPr>
        </p:nvSpPr>
        <p:spPr>
          <a:xfrm>
            <a:off x="1476000" y="1476000"/>
            <a:ext cx="3671999" cy="719999"/>
          </a:xfrm>
          <a:prstGeom prst="rect">
            <a:avLst/>
          </a:prstGeom>
          <a:noFill/>
          <a:ln>
            <a:noFill/>
          </a:ln>
        </p:spPr>
        <p:txBody>
          <a:bodyPr lIns="91425" tIns="91425" rIns="91425" bIns="91425" anchor="b" anchorCtr="0"/>
          <a:lstStyle>
            <a:lvl1pPr marL="0" marR="0" lvl="0" indent="0" algn="l" rtl="0">
              <a:spcBef>
                <a:spcPts val="480"/>
              </a:spcBef>
              <a:spcAft>
                <a:spcPts val="0"/>
              </a:spcAft>
              <a:buClr>
                <a:srgbClr val="7F7F7F"/>
              </a:buClr>
              <a:buFont typeface="Noto Sans Symbols"/>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spcAft>
                <a:spcPts val="0"/>
              </a:spcAft>
              <a:buClr>
                <a:srgbClr val="7F7F7F"/>
              </a:buClr>
              <a:buFont typeface="Noto Sans Symbols"/>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spcAft>
                <a:spcPts val="0"/>
              </a:spcAft>
              <a:buClr>
                <a:srgbClr val="7F7F7F"/>
              </a:buClr>
              <a:buFont typeface="Noto Sans Symbols"/>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spcAft>
                <a:spcPts val="0"/>
              </a:spcAft>
              <a:buClr>
                <a:srgbClr val="7F7F7F"/>
              </a:buClr>
              <a:buFont typeface="Noto Sans Symbols"/>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spcAft>
                <a:spcPts val="0"/>
              </a:spcAft>
              <a:buClr>
                <a:srgbClr val="7F7F7F"/>
              </a:buClr>
              <a:buFont typeface="Noto Sans Symbols"/>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body" idx="2"/>
          </p:nvPr>
        </p:nvSpPr>
        <p:spPr>
          <a:xfrm>
            <a:off x="1476000" y="2160000"/>
            <a:ext cx="3671999" cy="4427999"/>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rgbClr val="7F7F7F"/>
              </a:buClr>
              <a:buSzPct val="100000"/>
              <a:buFont typeface="Noto Sans Symbols"/>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spcAft>
                <a:spcPts val="0"/>
              </a:spcAft>
              <a:buClr>
                <a:srgbClr val="7F7F7F"/>
              </a:buClr>
              <a:buSzPct val="100000"/>
              <a:buFont typeface="Noto Sans Symbols"/>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spcAft>
                <a:spcPts val="0"/>
              </a:spcAft>
              <a:buClr>
                <a:srgbClr val="7F7F7F"/>
              </a:buClr>
              <a:buSzPct val="100000"/>
              <a:buFont typeface="Noto Sans Symbols"/>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spcAft>
                <a:spcPts val="0"/>
              </a:spcAft>
              <a:buClr>
                <a:srgbClr val="7F7F7F"/>
              </a:buClr>
              <a:buSzPct val="100000"/>
              <a:buFont typeface="Noto Sans Symbols"/>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spcAft>
                <a:spcPts val="0"/>
              </a:spcAft>
              <a:buClr>
                <a:srgbClr val="7F7F7F"/>
              </a:buClr>
              <a:buSzPct val="100000"/>
              <a:buFont typeface="Noto Sans Symbols"/>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body" idx="3"/>
          </p:nvPr>
        </p:nvSpPr>
        <p:spPr>
          <a:xfrm>
            <a:off x="5292000" y="1476000"/>
            <a:ext cx="3671999" cy="719999"/>
          </a:xfrm>
          <a:prstGeom prst="rect">
            <a:avLst/>
          </a:prstGeom>
          <a:noFill/>
          <a:ln>
            <a:noFill/>
          </a:ln>
        </p:spPr>
        <p:txBody>
          <a:bodyPr lIns="91425" tIns="91425" rIns="91425" bIns="91425" anchor="b" anchorCtr="0"/>
          <a:lstStyle>
            <a:lvl1pPr marL="0" marR="0" lvl="0" indent="0" algn="l" rtl="0">
              <a:spcBef>
                <a:spcPts val="480"/>
              </a:spcBef>
              <a:spcAft>
                <a:spcPts val="0"/>
              </a:spcAft>
              <a:buClr>
                <a:srgbClr val="7F7F7F"/>
              </a:buClr>
              <a:buFont typeface="Noto Sans Symbols"/>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spcAft>
                <a:spcPts val="0"/>
              </a:spcAft>
              <a:buClr>
                <a:srgbClr val="7F7F7F"/>
              </a:buClr>
              <a:buFont typeface="Noto Sans Symbols"/>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spcAft>
                <a:spcPts val="0"/>
              </a:spcAft>
              <a:buClr>
                <a:srgbClr val="7F7F7F"/>
              </a:buClr>
              <a:buFont typeface="Noto Sans Symbols"/>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spcAft>
                <a:spcPts val="0"/>
              </a:spcAft>
              <a:buClr>
                <a:srgbClr val="7F7F7F"/>
              </a:buClr>
              <a:buFont typeface="Noto Sans Symbols"/>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spcAft>
                <a:spcPts val="0"/>
              </a:spcAft>
              <a:buClr>
                <a:srgbClr val="7F7F7F"/>
              </a:buClr>
              <a:buFont typeface="Noto Sans Symbols"/>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body" idx="4"/>
          </p:nvPr>
        </p:nvSpPr>
        <p:spPr>
          <a:xfrm>
            <a:off x="5292000" y="2160000"/>
            <a:ext cx="3671999" cy="4427999"/>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rgbClr val="7F7F7F"/>
              </a:buClr>
              <a:buSzPct val="100000"/>
              <a:buFont typeface="Noto Sans Symbols"/>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spcAft>
                <a:spcPts val="0"/>
              </a:spcAft>
              <a:buClr>
                <a:srgbClr val="7F7F7F"/>
              </a:buClr>
              <a:buSzPct val="100000"/>
              <a:buFont typeface="Noto Sans Symbols"/>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spcAft>
                <a:spcPts val="0"/>
              </a:spcAft>
              <a:buClr>
                <a:srgbClr val="7F7F7F"/>
              </a:buClr>
              <a:buSzPct val="100000"/>
              <a:buFont typeface="Noto Sans Symbols"/>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spcAft>
                <a:spcPts val="0"/>
              </a:spcAft>
              <a:buClr>
                <a:srgbClr val="7F7F7F"/>
              </a:buClr>
              <a:buSzPct val="100000"/>
              <a:buFont typeface="Noto Sans Symbols"/>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spcAft>
                <a:spcPts val="0"/>
              </a:spcAft>
              <a:buClr>
                <a:srgbClr val="7F7F7F"/>
              </a:buClr>
              <a:buSzPct val="100000"/>
              <a:buFont typeface="Noto Sans Symbols"/>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dt" idx="10"/>
          </p:nvPr>
        </p:nvSpPr>
        <p:spPr>
          <a:xfrm>
            <a:off x="1428728" y="6643710"/>
            <a:ext cx="1000131" cy="214289"/>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ftr" idx="11"/>
          </p:nvPr>
        </p:nvSpPr>
        <p:spPr>
          <a:xfrm>
            <a:off x="2571735" y="6643710"/>
            <a:ext cx="5715039" cy="21428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sldNum" idx="12"/>
          </p:nvPr>
        </p:nvSpPr>
        <p:spPr>
          <a:xfrm>
            <a:off x="8401046" y="6643710"/>
            <a:ext cx="642911" cy="214289"/>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Rød">
    <p:bg>
      <p:bgPr>
        <a:solidFill>
          <a:srgbClr val="A43F45"/>
        </a:solidFill>
        <a:effectLst/>
      </p:bgPr>
    </p:bg>
    <p:spTree>
      <p:nvGrpSpPr>
        <p:cNvPr id="1" name="Shape 309"/>
        <p:cNvGrpSpPr/>
        <p:nvPr/>
      </p:nvGrpSpPr>
      <p:grpSpPr>
        <a:xfrm>
          <a:off x="0" y="0"/>
          <a:ext cx="0" cy="0"/>
          <a:chOff x="0" y="0"/>
          <a:chExt cx="0" cy="0"/>
        </a:xfrm>
      </p:grpSpPr>
      <p:sp>
        <p:nvSpPr>
          <p:cNvPr id="310" name="Shape 310"/>
          <p:cNvSpPr txBox="1">
            <a:spLocks noGrp="1"/>
          </p:cNvSpPr>
          <p:nvPr>
            <p:ph type="title"/>
          </p:nvPr>
        </p:nvSpPr>
        <p:spPr>
          <a:xfrm>
            <a:off x="4275175" y="1717485"/>
            <a:ext cx="4411500" cy="1573499"/>
          </a:xfrm>
          <a:prstGeom prst="rect">
            <a:avLst/>
          </a:prstGeom>
          <a:noFill/>
          <a:ln>
            <a:noFill/>
          </a:ln>
        </p:spPr>
        <p:txBody>
          <a:bodyPr lIns="101275" tIns="101275" rIns="101275" bIns="101275" anchor="ctr" anchorCtr="0"/>
          <a:lstStyle>
            <a:lvl1pPr marL="0" marR="0" lvl="0" indent="0" algn="ctr" rtl="0">
              <a:spcBef>
                <a:spcPts val="0"/>
              </a:spcBef>
              <a:buClr>
                <a:schemeClr val="lt1"/>
              </a:buClr>
              <a:buFont typeface="Tahoma"/>
              <a:buNone/>
              <a:defRPr sz="2800" b="1" i="0" u="none" strike="noStrike" cap="none">
                <a:solidFill>
                  <a:schemeClr val="lt1"/>
                </a:solidFill>
                <a:latin typeface="Tahoma"/>
                <a:ea typeface="Tahoma"/>
                <a:cs typeface="Tahoma"/>
                <a:sym typeface="Tahoma"/>
              </a:defRPr>
            </a:lvl1pPr>
            <a:lvl2pPr lvl="1" indent="0" rtl="0">
              <a:spcBef>
                <a:spcPts val="0"/>
              </a:spcBef>
              <a:buNone/>
              <a:defRPr sz="2000"/>
            </a:lvl2pPr>
            <a:lvl3pPr lvl="2" indent="0" rtl="0">
              <a:spcBef>
                <a:spcPts val="0"/>
              </a:spcBef>
              <a:buNone/>
              <a:defRPr sz="2000"/>
            </a:lvl3pPr>
            <a:lvl4pPr lvl="3" indent="0" rtl="0">
              <a:spcBef>
                <a:spcPts val="0"/>
              </a:spcBef>
              <a:buNone/>
              <a:defRPr sz="2000"/>
            </a:lvl4pPr>
            <a:lvl5pPr lvl="4" indent="0" rtl="0">
              <a:spcBef>
                <a:spcPts val="0"/>
              </a:spcBef>
              <a:buNone/>
              <a:defRPr sz="2000"/>
            </a:lvl5pPr>
            <a:lvl6pPr lvl="5" indent="0" rtl="0">
              <a:spcBef>
                <a:spcPts val="0"/>
              </a:spcBef>
              <a:buNone/>
              <a:defRPr sz="2000"/>
            </a:lvl6pPr>
            <a:lvl7pPr lvl="6" indent="0" rtl="0">
              <a:spcBef>
                <a:spcPts val="0"/>
              </a:spcBef>
              <a:buNone/>
              <a:defRPr sz="2000"/>
            </a:lvl7pPr>
            <a:lvl8pPr lvl="7" indent="0" rtl="0">
              <a:spcBef>
                <a:spcPts val="0"/>
              </a:spcBef>
              <a:buNone/>
              <a:defRPr sz="2000"/>
            </a:lvl8pPr>
            <a:lvl9pPr lvl="8" indent="0" rtl="0">
              <a:spcBef>
                <a:spcPts val="0"/>
              </a:spcBef>
              <a:buNone/>
              <a:defRPr sz="2000"/>
            </a:lvl9pPr>
          </a:lstStyle>
          <a:p>
            <a:endParaRPr/>
          </a:p>
        </p:txBody>
      </p:sp>
      <p:sp>
        <p:nvSpPr>
          <p:cNvPr id="311" name="Shape 311"/>
          <p:cNvSpPr txBox="1">
            <a:spLocks noGrp="1"/>
          </p:cNvSpPr>
          <p:nvPr>
            <p:ph type="body" idx="1"/>
          </p:nvPr>
        </p:nvSpPr>
        <p:spPr>
          <a:xfrm>
            <a:off x="4275175" y="3442977"/>
            <a:ext cx="4411500" cy="1845600"/>
          </a:xfrm>
          <a:prstGeom prst="rect">
            <a:avLst/>
          </a:prstGeom>
          <a:noFill/>
          <a:ln>
            <a:noFill/>
          </a:ln>
        </p:spPr>
        <p:txBody>
          <a:bodyPr lIns="101275" tIns="101275" rIns="101275" bIns="101275" anchor="t" anchorCtr="0"/>
          <a:lstStyle>
            <a:lvl1pPr marL="0" marR="0" lvl="0" indent="0" algn="ctr" rtl="0">
              <a:spcBef>
                <a:spcPts val="0"/>
              </a:spcBef>
              <a:buClr>
                <a:schemeClr val="lt1"/>
              </a:buClr>
              <a:buFont typeface="Arial"/>
              <a:buNone/>
              <a:defRPr sz="1900" b="0" i="0" u="none" strike="noStrike" cap="none">
                <a:solidFill>
                  <a:schemeClr val="lt1"/>
                </a:solidFill>
                <a:latin typeface="Georgia"/>
                <a:ea typeface="Georgia"/>
                <a:cs typeface="Georgia"/>
                <a:sym typeface="Georgia"/>
              </a:defRPr>
            </a:lvl1pPr>
            <a:lvl2pPr marL="825500" marR="0" lvl="1" indent="-1905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2pPr>
            <a:lvl3pPr marL="1257300" marR="0" lvl="2" indent="-1143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3pPr>
            <a:lvl4pPr marL="1778000" marR="0" lvl="3" indent="-152400" algn="l" rtl="0">
              <a:spcBef>
                <a:spcPts val="300"/>
              </a:spcBef>
              <a:buClr>
                <a:schemeClr val="dk1"/>
              </a:buClr>
              <a:buSzPct val="100000"/>
              <a:buFont typeface="Arial"/>
              <a:buChar char="–"/>
              <a:defRPr sz="1700" b="0" i="0" u="none" strike="noStrike" cap="none">
                <a:solidFill>
                  <a:schemeClr val="dk1"/>
                </a:solidFill>
                <a:latin typeface="Georgia"/>
                <a:ea typeface="Georgia"/>
                <a:cs typeface="Georgia"/>
                <a:sym typeface="Georgia"/>
              </a:defRPr>
            </a:lvl4pPr>
            <a:lvl5pPr marL="2286000" marR="0" lvl="4" indent="-152400" algn="l" rtl="0">
              <a:spcBef>
                <a:spcPts val="300"/>
              </a:spcBef>
              <a:buClr>
                <a:schemeClr val="dk1"/>
              </a:buClr>
              <a:buSzPct val="100000"/>
              <a:buFont typeface="Arial"/>
              <a:buChar char="»"/>
              <a:defRPr sz="1700" b="0" i="0" u="none" strike="noStrike" cap="none">
                <a:solidFill>
                  <a:schemeClr val="dk1"/>
                </a:solidFill>
                <a:latin typeface="Georgia"/>
                <a:ea typeface="Georgia"/>
                <a:cs typeface="Georgia"/>
                <a:sym typeface="Georgia"/>
              </a:defRPr>
            </a:lvl5pPr>
            <a:lvl6pPr marL="2781300" marR="0" lvl="5"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6pPr>
            <a:lvl7pPr marL="3289300" marR="0" lvl="6"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7pPr>
            <a:lvl8pPr marL="3797300" marR="0" lvl="7" indent="-1016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8pPr>
            <a:lvl9pPr marL="4305300" marR="0" lvl="8"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9pPr>
          </a:lstStyle>
          <a:p>
            <a:endParaRPr/>
          </a:p>
        </p:txBody>
      </p:sp>
      <p:pic>
        <p:nvPicPr>
          <p:cNvPr id="312" name="Shape 312" descr="Logo_omradeloftet_-03.png"/>
          <p:cNvPicPr preferRelativeResize="0"/>
          <p:nvPr/>
        </p:nvPicPr>
        <p:blipFill rotWithShape="1">
          <a:blip r:embed="rId2">
            <a:alphaModFix/>
          </a:blip>
          <a:srcRect/>
          <a:stretch/>
        </p:blipFill>
        <p:spPr>
          <a:xfrm>
            <a:off x="217487" y="5994741"/>
            <a:ext cx="1592099" cy="733200"/>
          </a:xfrm>
          <a:prstGeom prst="rect">
            <a:avLst/>
          </a:prstGeom>
          <a:noFill/>
          <a:ln>
            <a:noFill/>
          </a:ln>
        </p:spPr>
      </p:pic>
      <p:sp>
        <p:nvSpPr>
          <p:cNvPr id="313" name="Shape 313"/>
          <p:cNvSpPr>
            <a:spLocks noGrp="1"/>
          </p:cNvSpPr>
          <p:nvPr>
            <p:ph type="pic" idx="2"/>
          </p:nvPr>
        </p:nvSpPr>
        <p:spPr>
          <a:xfrm>
            <a:off x="217487" y="1041106"/>
            <a:ext cx="3891000" cy="4500000"/>
          </a:xfrm>
          <a:prstGeom prst="rect">
            <a:avLst/>
          </a:prstGeom>
          <a:noFill/>
          <a:ln>
            <a:noFill/>
          </a:ln>
        </p:spPr>
        <p:txBody>
          <a:bodyPr lIns="101275" tIns="101275" rIns="101275" bIns="101275" anchor="t" anchorCtr="0"/>
          <a:lstStyle>
            <a:lvl1pPr marL="381000" marR="0" lvl="0" indent="-241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1pPr>
            <a:lvl2pPr marL="825500" marR="0" lvl="1" indent="-1905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2pPr>
            <a:lvl3pPr marL="1257300" marR="0" lvl="2" indent="-1143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3pPr>
            <a:lvl4pPr marL="1778000" marR="0" lvl="3" indent="-152400" algn="l" rtl="0">
              <a:spcBef>
                <a:spcPts val="300"/>
              </a:spcBef>
              <a:buClr>
                <a:schemeClr val="dk1"/>
              </a:buClr>
              <a:buSzPct val="100000"/>
              <a:buFont typeface="Arial"/>
              <a:buChar char="–"/>
              <a:defRPr sz="1700" b="0" i="0" u="none" strike="noStrike" cap="none">
                <a:solidFill>
                  <a:schemeClr val="dk1"/>
                </a:solidFill>
                <a:latin typeface="Georgia"/>
                <a:ea typeface="Georgia"/>
                <a:cs typeface="Georgia"/>
                <a:sym typeface="Georgia"/>
              </a:defRPr>
            </a:lvl4pPr>
            <a:lvl5pPr marL="2286000" marR="0" lvl="4" indent="-152400" algn="l" rtl="0">
              <a:spcBef>
                <a:spcPts val="300"/>
              </a:spcBef>
              <a:buClr>
                <a:schemeClr val="dk1"/>
              </a:buClr>
              <a:buSzPct val="100000"/>
              <a:buFont typeface="Arial"/>
              <a:buChar char="»"/>
              <a:defRPr sz="1700" b="0" i="0" u="none" strike="noStrike" cap="none">
                <a:solidFill>
                  <a:schemeClr val="dk1"/>
                </a:solidFill>
                <a:latin typeface="Georgia"/>
                <a:ea typeface="Georgia"/>
                <a:cs typeface="Georgia"/>
                <a:sym typeface="Georgia"/>
              </a:defRPr>
            </a:lvl5pPr>
            <a:lvl6pPr marL="2781300" marR="0" lvl="5"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6pPr>
            <a:lvl7pPr marL="3289300" marR="0" lvl="6"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7pPr>
            <a:lvl8pPr marL="3797300" marR="0" lvl="7" indent="-1016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8pPr>
            <a:lvl9pPr marL="4305300" marR="0" lvl="8"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Blå">
    <p:bg>
      <p:bgPr>
        <a:solidFill>
          <a:srgbClr val="2898BB"/>
        </a:solidFill>
        <a:effectLst/>
      </p:bgPr>
    </p:bg>
    <p:spTree>
      <p:nvGrpSpPr>
        <p:cNvPr id="1" name="Shape 314"/>
        <p:cNvGrpSpPr/>
        <p:nvPr/>
      </p:nvGrpSpPr>
      <p:grpSpPr>
        <a:xfrm>
          <a:off x="0" y="0"/>
          <a:ext cx="0" cy="0"/>
          <a:chOff x="0" y="0"/>
          <a:chExt cx="0" cy="0"/>
        </a:xfrm>
      </p:grpSpPr>
      <p:sp>
        <p:nvSpPr>
          <p:cNvPr id="315" name="Shape 315"/>
          <p:cNvSpPr txBox="1">
            <a:spLocks noGrp="1"/>
          </p:cNvSpPr>
          <p:nvPr>
            <p:ph type="title"/>
          </p:nvPr>
        </p:nvSpPr>
        <p:spPr>
          <a:xfrm>
            <a:off x="4275175" y="1717485"/>
            <a:ext cx="4411500" cy="1573499"/>
          </a:xfrm>
          <a:prstGeom prst="rect">
            <a:avLst/>
          </a:prstGeom>
          <a:noFill/>
          <a:ln>
            <a:noFill/>
          </a:ln>
        </p:spPr>
        <p:txBody>
          <a:bodyPr lIns="101275" tIns="101275" rIns="101275" bIns="101275" anchor="ctr" anchorCtr="0"/>
          <a:lstStyle>
            <a:lvl1pPr marL="0" marR="0" lvl="0" indent="0" algn="ctr" rtl="0">
              <a:spcBef>
                <a:spcPts val="0"/>
              </a:spcBef>
              <a:buClr>
                <a:schemeClr val="lt1"/>
              </a:buClr>
              <a:buFont typeface="Tahoma"/>
              <a:buNone/>
              <a:defRPr sz="2800" b="1" i="0" u="none" strike="noStrike" cap="none">
                <a:solidFill>
                  <a:schemeClr val="lt1"/>
                </a:solidFill>
                <a:latin typeface="Tahoma"/>
                <a:ea typeface="Tahoma"/>
                <a:cs typeface="Tahoma"/>
                <a:sym typeface="Tahoma"/>
              </a:defRPr>
            </a:lvl1pPr>
            <a:lvl2pPr lvl="1" indent="0" rtl="0">
              <a:spcBef>
                <a:spcPts val="0"/>
              </a:spcBef>
              <a:buNone/>
              <a:defRPr sz="2000"/>
            </a:lvl2pPr>
            <a:lvl3pPr lvl="2" indent="0" rtl="0">
              <a:spcBef>
                <a:spcPts val="0"/>
              </a:spcBef>
              <a:buNone/>
              <a:defRPr sz="2000"/>
            </a:lvl3pPr>
            <a:lvl4pPr lvl="3" indent="0" rtl="0">
              <a:spcBef>
                <a:spcPts val="0"/>
              </a:spcBef>
              <a:buNone/>
              <a:defRPr sz="2000"/>
            </a:lvl4pPr>
            <a:lvl5pPr lvl="4" indent="0" rtl="0">
              <a:spcBef>
                <a:spcPts val="0"/>
              </a:spcBef>
              <a:buNone/>
              <a:defRPr sz="2000"/>
            </a:lvl5pPr>
            <a:lvl6pPr lvl="5" indent="0" rtl="0">
              <a:spcBef>
                <a:spcPts val="0"/>
              </a:spcBef>
              <a:buNone/>
              <a:defRPr sz="2000"/>
            </a:lvl6pPr>
            <a:lvl7pPr lvl="6" indent="0" rtl="0">
              <a:spcBef>
                <a:spcPts val="0"/>
              </a:spcBef>
              <a:buNone/>
              <a:defRPr sz="2000"/>
            </a:lvl7pPr>
            <a:lvl8pPr lvl="7" indent="0" rtl="0">
              <a:spcBef>
                <a:spcPts val="0"/>
              </a:spcBef>
              <a:buNone/>
              <a:defRPr sz="2000"/>
            </a:lvl8pPr>
            <a:lvl9pPr lvl="8" indent="0" rtl="0">
              <a:spcBef>
                <a:spcPts val="0"/>
              </a:spcBef>
              <a:buNone/>
              <a:defRPr sz="2000"/>
            </a:lvl9pPr>
          </a:lstStyle>
          <a:p>
            <a:endParaRPr/>
          </a:p>
        </p:txBody>
      </p:sp>
      <p:sp>
        <p:nvSpPr>
          <p:cNvPr id="316" name="Shape 316"/>
          <p:cNvSpPr txBox="1">
            <a:spLocks noGrp="1"/>
          </p:cNvSpPr>
          <p:nvPr>
            <p:ph type="body" idx="1"/>
          </p:nvPr>
        </p:nvSpPr>
        <p:spPr>
          <a:xfrm>
            <a:off x="4275175" y="3442977"/>
            <a:ext cx="4411500" cy="1845600"/>
          </a:xfrm>
          <a:prstGeom prst="rect">
            <a:avLst/>
          </a:prstGeom>
          <a:noFill/>
          <a:ln>
            <a:noFill/>
          </a:ln>
        </p:spPr>
        <p:txBody>
          <a:bodyPr lIns="101275" tIns="101275" rIns="101275" bIns="101275" anchor="t" anchorCtr="0"/>
          <a:lstStyle>
            <a:lvl1pPr marL="0" marR="0" lvl="0" indent="0" algn="ctr" rtl="0">
              <a:spcBef>
                <a:spcPts val="0"/>
              </a:spcBef>
              <a:buClr>
                <a:schemeClr val="lt1"/>
              </a:buClr>
              <a:buFont typeface="Arial"/>
              <a:buNone/>
              <a:defRPr sz="1900" b="0" i="0" u="none" strike="noStrike" cap="none">
                <a:solidFill>
                  <a:schemeClr val="lt1"/>
                </a:solidFill>
                <a:latin typeface="Georgia"/>
                <a:ea typeface="Georgia"/>
                <a:cs typeface="Georgia"/>
                <a:sym typeface="Georgia"/>
              </a:defRPr>
            </a:lvl1pPr>
            <a:lvl2pPr marL="825500" marR="0" lvl="1" indent="-1905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2pPr>
            <a:lvl3pPr marL="1257300" marR="0" lvl="2" indent="-1143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3pPr>
            <a:lvl4pPr marL="1778000" marR="0" lvl="3" indent="-152400" algn="l" rtl="0">
              <a:spcBef>
                <a:spcPts val="300"/>
              </a:spcBef>
              <a:buClr>
                <a:schemeClr val="dk1"/>
              </a:buClr>
              <a:buSzPct val="100000"/>
              <a:buFont typeface="Arial"/>
              <a:buChar char="–"/>
              <a:defRPr sz="1700" b="0" i="0" u="none" strike="noStrike" cap="none">
                <a:solidFill>
                  <a:schemeClr val="dk1"/>
                </a:solidFill>
                <a:latin typeface="Georgia"/>
                <a:ea typeface="Georgia"/>
                <a:cs typeface="Georgia"/>
                <a:sym typeface="Georgia"/>
              </a:defRPr>
            </a:lvl4pPr>
            <a:lvl5pPr marL="2286000" marR="0" lvl="4" indent="-152400" algn="l" rtl="0">
              <a:spcBef>
                <a:spcPts val="300"/>
              </a:spcBef>
              <a:buClr>
                <a:schemeClr val="dk1"/>
              </a:buClr>
              <a:buSzPct val="100000"/>
              <a:buFont typeface="Arial"/>
              <a:buChar char="»"/>
              <a:defRPr sz="1700" b="0" i="0" u="none" strike="noStrike" cap="none">
                <a:solidFill>
                  <a:schemeClr val="dk1"/>
                </a:solidFill>
                <a:latin typeface="Georgia"/>
                <a:ea typeface="Georgia"/>
                <a:cs typeface="Georgia"/>
                <a:sym typeface="Georgia"/>
              </a:defRPr>
            </a:lvl5pPr>
            <a:lvl6pPr marL="2781300" marR="0" lvl="5"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6pPr>
            <a:lvl7pPr marL="3289300" marR="0" lvl="6"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7pPr>
            <a:lvl8pPr marL="3797300" marR="0" lvl="7" indent="-1016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8pPr>
            <a:lvl9pPr marL="4305300" marR="0" lvl="8"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9pPr>
          </a:lstStyle>
          <a:p>
            <a:endParaRPr/>
          </a:p>
        </p:txBody>
      </p:sp>
      <p:sp>
        <p:nvSpPr>
          <p:cNvPr id="317" name="Shape 317"/>
          <p:cNvSpPr>
            <a:spLocks noGrp="1"/>
          </p:cNvSpPr>
          <p:nvPr>
            <p:ph type="pic" idx="2"/>
          </p:nvPr>
        </p:nvSpPr>
        <p:spPr>
          <a:xfrm>
            <a:off x="217487" y="1041106"/>
            <a:ext cx="3891000" cy="4500000"/>
          </a:xfrm>
          <a:prstGeom prst="rect">
            <a:avLst/>
          </a:prstGeom>
          <a:noFill/>
          <a:ln>
            <a:noFill/>
          </a:ln>
        </p:spPr>
        <p:txBody>
          <a:bodyPr lIns="101275" tIns="101275" rIns="101275" bIns="101275" anchor="t" anchorCtr="0"/>
          <a:lstStyle>
            <a:lvl1pPr marL="381000" marR="0" lvl="0" indent="-241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1pPr>
            <a:lvl2pPr marL="825500" marR="0" lvl="1" indent="-1905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2pPr>
            <a:lvl3pPr marL="1257300" marR="0" lvl="2" indent="-1143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3pPr>
            <a:lvl4pPr marL="1778000" marR="0" lvl="3" indent="-152400" algn="l" rtl="0">
              <a:spcBef>
                <a:spcPts val="300"/>
              </a:spcBef>
              <a:buClr>
                <a:schemeClr val="dk1"/>
              </a:buClr>
              <a:buSzPct val="100000"/>
              <a:buFont typeface="Arial"/>
              <a:buChar char="–"/>
              <a:defRPr sz="1700" b="0" i="0" u="none" strike="noStrike" cap="none">
                <a:solidFill>
                  <a:schemeClr val="dk1"/>
                </a:solidFill>
                <a:latin typeface="Georgia"/>
                <a:ea typeface="Georgia"/>
                <a:cs typeface="Georgia"/>
                <a:sym typeface="Georgia"/>
              </a:defRPr>
            </a:lvl4pPr>
            <a:lvl5pPr marL="2286000" marR="0" lvl="4" indent="-152400" algn="l" rtl="0">
              <a:spcBef>
                <a:spcPts val="300"/>
              </a:spcBef>
              <a:buClr>
                <a:schemeClr val="dk1"/>
              </a:buClr>
              <a:buSzPct val="100000"/>
              <a:buFont typeface="Arial"/>
              <a:buChar char="»"/>
              <a:defRPr sz="1700" b="0" i="0" u="none" strike="noStrike" cap="none">
                <a:solidFill>
                  <a:schemeClr val="dk1"/>
                </a:solidFill>
                <a:latin typeface="Georgia"/>
                <a:ea typeface="Georgia"/>
                <a:cs typeface="Georgia"/>
                <a:sym typeface="Georgia"/>
              </a:defRPr>
            </a:lvl5pPr>
            <a:lvl6pPr marL="2781300" marR="0" lvl="5"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6pPr>
            <a:lvl7pPr marL="3289300" marR="0" lvl="6"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7pPr>
            <a:lvl8pPr marL="3797300" marR="0" lvl="7" indent="-1016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8pPr>
            <a:lvl9pPr marL="4305300" marR="0" lvl="8"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9pPr>
          </a:lstStyle>
          <a:p>
            <a:endParaRPr/>
          </a:p>
        </p:txBody>
      </p:sp>
      <p:pic>
        <p:nvPicPr>
          <p:cNvPr id="318" name="Shape 318" descr="Logo_omradeloftet_-03.png"/>
          <p:cNvPicPr preferRelativeResize="0"/>
          <p:nvPr/>
        </p:nvPicPr>
        <p:blipFill rotWithShape="1">
          <a:blip r:embed="rId2">
            <a:alphaModFix/>
          </a:blip>
          <a:srcRect/>
          <a:stretch/>
        </p:blipFill>
        <p:spPr>
          <a:xfrm>
            <a:off x="217487" y="5994741"/>
            <a:ext cx="1592099" cy="73320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Grønn">
    <p:bg>
      <p:bgPr>
        <a:solidFill>
          <a:srgbClr val="2D7C3D"/>
        </a:solidFill>
        <a:effectLst/>
      </p:bgPr>
    </p:bg>
    <p:spTree>
      <p:nvGrpSpPr>
        <p:cNvPr id="1" name="Shape 319"/>
        <p:cNvGrpSpPr/>
        <p:nvPr/>
      </p:nvGrpSpPr>
      <p:grpSpPr>
        <a:xfrm>
          <a:off x="0" y="0"/>
          <a:ext cx="0" cy="0"/>
          <a:chOff x="0" y="0"/>
          <a:chExt cx="0" cy="0"/>
        </a:xfrm>
      </p:grpSpPr>
      <p:sp>
        <p:nvSpPr>
          <p:cNvPr id="320" name="Shape 320"/>
          <p:cNvSpPr txBox="1">
            <a:spLocks noGrp="1"/>
          </p:cNvSpPr>
          <p:nvPr>
            <p:ph type="title"/>
          </p:nvPr>
        </p:nvSpPr>
        <p:spPr>
          <a:xfrm>
            <a:off x="4275175" y="1717485"/>
            <a:ext cx="4411500" cy="1573499"/>
          </a:xfrm>
          <a:prstGeom prst="rect">
            <a:avLst/>
          </a:prstGeom>
          <a:noFill/>
          <a:ln>
            <a:noFill/>
          </a:ln>
        </p:spPr>
        <p:txBody>
          <a:bodyPr lIns="101275" tIns="101275" rIns="101275" bIns="101275" anchor="ctr" anchorCtr="0"/>
          <a:lstStyle>
            <a:lvl1pPr marL="0" marR="0" lvl="0" indent="0" algn="ctr" rtl="0">
              <a:spcBef>
                <a:spcPts val="0"/>
              </a:spcBef>
              <a:buClr>
                <a:schemeClr val="lt1"/>
              </a:buClr>
              <a:buFont typeface="Tahoma"/>
              <a:buNone/>
              <a:defRPr sz="2800" b="1" i="0" u="none" strike="noStrike" cap="none">
                <a:solidFill>
                  <a:schemeClr val="lt1"/>
                </a:solidFill>
                <a:latin typeface="Tahoma"/>
                <a:ea typeface="Tahoma"/>
                <a:cs typeface="Tahoma"/>
                <a:sym typeface="Tahoma"/>
              </a:defRPr>
            </a:lvl1pPr>
            <a:lvl2pPr lvl="1" indent="0" rtl="0">
              <a:spcBef>
                <a:spcPts val="0"/>
              </a:spcBef>
              <a:buNone/>
              <a:defRPr sz="2000"/>
            </a:lvl2pPr>
            <a:lvl3pPr lvl="2" indent="0" rtl="0">
              <a:spcBef>
                <a:spcPts val="0"/>
              </a:spcBef>
              <a:buNone/>
              <a:defRPr sz="2000"/>
            </a:lvl3pPr>
            <a:lvl4pPr lvl="3" indent="0" rtl="0">
              <a:spcBef>
                <a:spcPts val="0"/>
              </a:spcBef>
              <a:buNone/>
              <a:defRPr sz="2000"/>
            </a:lvl4pPr>
            <a:lvl5pPr lvl="4" indent="0" rtl="0">
              <a:spcBef>
                <a:spcPts val="0"/>
              </a:spcBef>
              <a:buNone/>
              <a:defRPr sz="2000"/>
            </a:lvl5pPr>
            <a:lvl6pPr lvl="5" indent="0" rtl="0">
              <a:spcBef>
                <a:spcPts val="0"/>
              </a:spcBef>
              <a:buNone/>
              <a:defRPr sz="2000"/>
            </a:lvl6pPr>
            <a:lvl7pPr lvl="6" indent="0" rtl="0">
              <a:spcBef>
                <a:spcPts val="0"/>
              </a:spcBef>
              <a:buNone/>
              <a:defRPr sz="2000"/>
            </a:lvl7pPr>
            <a:lvl8pPr lvl="7" indent="0" rtl="0">
              <a:spcBef>
                <a:spcPts val="0"/>
              </a:spcBef>
              <a:buNone/>
              <a:defRPr sz="2000"/>
            </a:lvl8pPr>
            <a:lvl9pPr lvl="8" indent="0" rtl="0">
              <a:spcBef>
                <a:spcPts val="0"/>
              </a:spcBef>
              <a:buNone/>
              <a:defRPr sz="2000"/>
            </a:lvl9pPr>
          </a:lstStyle>
          <a:p>
            <a:endParaRPr/>
          </a:p>
        </p:txBody>
      </p:sp>
      <p:sp>
        <p:nvSpPr>
          <p:cNvPr id="321" name="Shape 321"/>
          <p:cNvSpPr txBox="1">
            <a:spLocks noGrp="1"/>
          </p:cNvSpPr>
          <p:nvPr>
            <p:ph type="body" idx="1"/>
          </p:nvPr>
        </p:nvSpPr>
        <p:spPr>
          <a:xfrm>
            <a:off x="4275175" y="3442977"/>
            <a:ext cx="4411500" cy="1845600"/>
          </a:xfrm>
          <a:prstGeom prst="rect">
            <a:avLst/>
          </a:prstGeom>
          <a:noFill/>
          <a:ln>
            <a:noFill/>
          </a:ln>
        </p:spPr>
        <p:txBody>
          <a:bodyPr lIns="101275" tIns="101275" rIns="101275" bIns="101275" anchor="t" anchorCtr="0"/>
          <a:lstStyle>
            <a:lvl1pPr marL="0" marR="0" lvl="0" indent="0" algn="ctr" rtl="0">
              <a:spcBef>
                <a:spcPts val="0"/>
              </a:spcBef>
              <a:buClr>
                <a:schemeClr val="lt1"/>
              </a:buClr>
              <a:buFont typeface="Arial"/>
              <a:buNone/>
              <a:defRPr sz="2000" b="0" i="0" u="none" strike="noStrike" cap="none">
                <a:solidFill>
                  <a:schemeClr val="lt1"/>
                </a:solidFill>
                <a:latin typeface="Georgia"/>
                <a:ea typeface="Georgia"/>
                <a:cs typeface="Georgia"/>
                <a:sym typeface="Georgia"/>
              </a:defRPr>
            </a:lvl1pPr>
            <a:lvl2pPr marL="825500" marR="0" lvl="1" indent="-1905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2pPr>
            <a:lvl3pPr marL="1257300" marR="0" lvl="2" indent="-1143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3pPr>
            <a:lvl4pPr marL="1778000" marR="0" lvl="3" indent="-152400" algn="l" rtl="0">
              <a:spcBef>
                <a:spcPts val="300"/>
              </a:spcBef>
              <a:buClr>
                <a:schemeClr val="dk1"/>
              </a:buClr>
              <a:buSzPct val="100000"/>
              <a:buFont typeface="Arial"/>
              <a:buChar char="–"/>
              <a:defRPr sz="1700" b="0" i="0" u="none" strike="noStrike" cap="none">
                <a:solidFill>
                  <a:schemeClr val="dk1"/>
                </a:solidFill>
                <a:latin typeface="Georgia"/>
                <a:ea typeface="Georgia"/>
                <a:cs typeface="Georgia"/>
                <a:sym typeface="Georgia"/>
              </a:defRPr>
            </a:lvl4pPr>
            <a:lvl5pPr marL="2286000" marR="0" lvl="4" indent="-152400" algn="l" rtl="0">
              <a:spcBef>
                <a:spcPts val="300"/>
              </a:spcBef>
              <a:buClr>
                <a:schemeClr val="dk1"/>
              </a:buClr>
              <a:buSzPct val="100000"/>
              <a:buFont typeface="Arial"/>
              <a:buChar char="»"/>
              <a:defRPr sz="1700" b="0" i="0" u="none" strike="noStrike" cap="none">
                <a:solidFill>
                  <a:schemeClr val="dk1"/>
                </a:solidFill>
                <a:latin typeface="Georgia"/>
                <a:ea typeface="Georgia"/>
                <a:cs typeface="Georgia"/>
                <a:sym typeface="Georgia"/>
              </a:defRPr>
            </a:lvl5pPr>
            <a:lvl6pPr marL="2781300" marR="0" lvl="5"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6pPr>
            <a:lvl7pPr marL="3289300" marR="0" lvl="6"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7pPr>
            <a:lvl8pPr marL="3797300" marR="0" lvl="7" indent="-1016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8pPr>
            <a:lvl9pPr marL="4305300" marR="0" lvl="8"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9pPr>
          </a:lstStyle>
          <a:p>
            <a:endParaRPr/>
          </a:p>
        </p:txBody>
      </p:sp>
      <p:sp>
        <p:nvSpPr>
          <p:cNvPr id="322" name="Shape 322"/>
          <p:cNvSpPr>
            <a:spLocks noGrp="1"/>
          </p:cNvSpPr>
          <p:nvPr>
            <p:ph type="pic" idx="2"/>
          </p:nvPr>
        </p:nvSpPr>
        <p:spPr>
          <a:xfrm>
            <a:off x="217487" y="1041106"/>
            <a:ext cx="3891000" cy="4500000"/>
          </a:xfrm>
          <a:prstGeom prst="rect">
            <a:avLst/>
          </a:prstGeom>
          <a:noFill/>
          <a:ln>
            <a:noFill/>
          </a:ln>
        </p:spPr>
        <p:txBody>
          <a:bodyPr lIns="101275" tIns="101275" rIns="101275" bIns="101275" anchor="t" anchorCtr="0"/>
          <a:lstStyle>
            <a:lvl1pPr marL="381000" marR="0" lvl="0" indent="-241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1pPr>
            <a:lvl2pPr marL="825500" marR="0" lvl="1" indent="-1905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2pPr>
            <a:lvl3pPr marL="1257300" marR="0" lvl="2" indent="-1143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3pPr>
            <a:lvl4pPr marL="1778000" marR="0" lvl="3" indent="-152400" algn="l" rtl="0">
              <a:spcBef>
                <a:spcPts val="300"/>
              </a:spcBef>
              <a:buClr>
                <a:schemeClr val="dk1"/>
              </a:buClr>
              <a:buSzPct val="100000"/>
              <a:buFont typeface="Arial"/>
              <a:buChar char="–"/>
              <a:defRPr sz="1700" b="0" i="0" u="none" strike="noStrike" cap="none">
                <a:solidFill>
                  <a:schemeClr val="dk1"/>
                </a:solidFill>
                <a:latin typeface="Georgia"/>
                <a:ea typeface="Georgia"/>
                <a:cs typeface="Georgia"/>
                <a:sym typeface="Georgia"/>
              </a:defRPr>
            </a:lvl4pPr>
            <a:lvl5pPr marL="2286000" marR="0" lvl="4" indent="-152400" algn="l" rtl="0">
              <a:spcBef>
                <a:spcPts val="300"/>
              </a:spcBef>
              <a:buClr>
                <a:schemeClr val="dk1"/>
              </a:buClr>
              <a:buSzPct val="100000"/>
              <a:buFont typeface="Arial"/>
              <a:buChar char="»"/>
              <a:defRPr sz="1700" b="0" i="0" u="none" strike="noStrike" cap="none">
                <a:solidFill>
                  <a:schemeClr val="dk1"/>
                </a:solidFill>
                <a:latin typeface="Georgia"/>
                <a:ea typeface="Georgia"/>
                <a:cs typeface="Georgia"/>
                <a:sym typeface="Georgia"/>
              </a:defRPr>
            </a:lvl5pPr>
            <a:lvl6pPr marL="2781300" marR="0" lvl="5"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6pPr>
            <a:lvl7pPr marL="3289300" marR="0" lvl="6"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7pPr>
            <a:lvl8pPr marL="3797300" marR="0" lvl="7" indent="-1016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8pPr>
            <a:lvl9pPr marL="4305300" marR="0" lvl="8"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9pPr>
          </a:lstStyle>
          <a:p>
            <a:endParaRPr/>
          </a:p>
        </p:txBody>
      </p:sp>
      <p:pic>
        <p:nvPicPr>
          <p:cNvPr id="323" name="Shape 323" descr="Logo_omradeloftet_-03.png"/>
          <p:cNvPicPr preferRelativeResize="0"/>
          <p:nvPr/>
        </p:nvPicPr>
        <p:blipFill rotWithShape="1">
          <a:blip r:embed="rId2">
            <a:alphaModFix/>
          </a:blip>
          <a:srcRect/>
          <a:stretch/>
        </p:blipFill>
        <p:spPr>
          <a:xfrm>
            <a:off x="217487" y="5994741"/>
            <a:ext cx="1592099" cy="73320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Tittel og tekst - Butikk">
    <p:spTree>
      <p:nvGrpSpPr>
        <p:cNvPr id="1" name="Shape 324"/>
        <p:cNvGrpSpPr/>
        <p:nvPr/>
      </p:nvGrpSpPr>
      <p:grpSpPr>
        <a:xfrm>
          <a:off x="0" y="0"/>
          <a:ext cx="0" cy="0"/>
          <a:chOff x="0" y="0"/>
          <a:chExt cx="0" cy="0"/>
        </a:xfrm>
      </p:grpSpPr>
      <p:pic>
        <p:nvPicPr>
          <p:cNvPr id="325" name="Shape 325" descr="Bunn_powerpoint-04.png"/>
          <p:cNvPicPr preferRelativeResize="0"/>
          <p:nvPr/>
        </p:nvPicPr>
        <p:blipFill rotWithShape="1">
          <a:blip r:embed="rId2">
            <a:alphaModFix amt="30000"/>
          </a:blip>
          <a:srcRect/>
          <a:stretch/>
        </p:blipFill>
        <p:spPr>
          <a:xfrm>
            <a:off x="1783402" y="4869477"/>
            <a:ext cx="7360500" cy="1890900"/>
          </a:xfrm>
          <a:prstGeom prst="rect">
            <a:avLst/>
          </a:prstGeom>
          <a:noFill/>
          <a:ln>
            <a:noFill/>
          </a:ln>
        </p:spPr>
      </p:pic>
      <p:sp>
        <p:nvSpPr>
          <p:cNvPr id="326" name="Shape 326"/>
          <p:cNvSpPr txBox="1">
            <a:spLocks noGrp="1"/>
          </p:cNvSpPr>
          <p:nvPr>
            <p:ph type="title"/>
          </p:nvPr>
        </p:nvSpPr>
        <p:spPr>
          <a:xfrm>
            <a:off x="457200" y="274638"/>
            <a:ext cx="8229600" cy="1143000"/>
          </a:xfrm>
          <a:prstGeom prst="rect">
            <a:avLst/>
          </a:prstGeom>
          <a:noFill/>
          <a:ln>
            <a:noFill/>
          </a:ln>
        </p:spPr>
        <p:txBody>
          <a:bodyPr lIns="101275" tIns="101275" rIns="101275" bIns="101275" anchor="ctr" anchorCtr="0"/>
          <a:lstStyle>
            <a:lvl1pPr marL="0" marR="0" lvl="0" indent="0" algn="ctr" rtl="0">
              <a:spcBef>
                <a:spcPts val="0"/>
              </a:spcBef>
              <a:buClr>
                <a:schemeClr val="dk1"/>
              </a:buClr>
              <a:buFont typeface="Tahoma"/>
              <a:buNone/>
              <a:defRPr sz="3000" b="1" i="0" u="none" strike="noStrike" cap="none">
                <a:solidFill>
                  <a:schemeClr val="dk1"/>
                </a:solidFill>
                <a:latin typeface="Tahoma"/>
                <a:ea typeface="Tahoma"/>
                <a:cs typeface="Tahoma"/>
                <a:sym typeface="Tahoma"/>
              </a:defRPr>
            </a:lvl1pPr>
            <a:lvl2pPr lvl="1" indent="0" rtl="0">
              <a:spcBef>
                <a:spcPts val="0"/>
              </a:spcBef>
              <a:buNone/>
              <a:defRPr sz="2000"/>
            </a:lvl2pPr>
            <a:lvl3pPr lvl="2" indent="0" rtl="0">
              <a:spcBef>
                <a:spcPts val="0"/>
              </a:spcBef>
              <a:buNone/>
              <a:defRPr sz="2000"/>
            </a:lvl3pPr>
            <a:lvl4pPr lvl="3" indent="0" rtl="0">
              <a:spcBef>
                <a:spcPts val="0"/>
              </a:spcBef>
              <a:buNone/>
              <a:defRPr sz="2000"/>
            </a:lvl4pPr>
            <a:lvl5pPr lvl="4" indent="0" rtl="0">
              <a:spcBef>
                <a:spcPts val="0"/>
              </a:spcBef>
              <a:buNone/>
              <a:defRPr sz="2000"/>
            </a:lvl5pPr>
            <a:lvl6pPr lvl="5" indent="0" rtl="0">
              <a:spcBef>
                <a:spcPts val="0"/>
              </a:spcBef>
              <a:buNone/>
              <a:defRPr sz="2000"/>
            </a:lvl6pPr>
            <a:lvl7pPr lvl="6" indent="0" rtl="0">
              <a:spcBef>
                <a:spcPts val="0"/>
              </a:spcBef>
              <a:buNone/>
              <a:defRPr sz="2000"/>
            </a:lvl7pPr>
            <a:lvl8pPr lvl="7" indent="0" rtl="0">
              <a:spcBef>
                <a:spcPts val="0"/>
              </a:spcBef>
              <a:buNone/>
              <a:defRPr sz="2000"/>
            </a:lvl8pPr>
            <a:lvl9pPr lvl="8" indent="0" rtl="0">
              <a:spcBef>
                <a:spcPts val="0"/>
              </a:spcBef>
              <a:buNone/>
              <a:defRPr sz="2000"/>
            </a:lvl9pPr>
          </a:lstStyle>
          <a:p>
            <a:endParaRPr/>
          </a:p>
        </p:txBody>
      </p:sp>
      <p:sp>
        <p:nvSpPr>
          <p:cNvPr id="327" name="Shape 327"/>
          <p:cNvSpPr txBox="1">
            <a:spLocks noGrp="1"/>
          </p:cNvSpPr>
          <p:nvPr>
            <p:ph type="body" idx="1"/>
          </p:nvPr>
        </p:nvSpPr>
        <p:spPr>
          <a:xfrm>
            <a:off x="457200" y="1600201"/>
            <a:ext cx="8229600" cy="3992400"/>
          </a:xfrm>
          <a:prstGeom prst="rect">
            <a:avLst/>
          </a:prstGeom>
          <a:noFill/>
          <a:ln>
            <a:noFill/>
          </a:ln>
        </p:spPr>
        <p:txBody>
          <a:bodyPr lIns="101275" tIns="101275" rIns="101275" bIns="101275" anchor="t" anchorCtr="0"/>
          <a:lstStyle>
            <a:lvl1pPr marL="381000" marR="0" lvl="0" indent="-241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1pPr>
            <a:lvl2pPr marL="825500" marR="0" lvl="1" indent="-1905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2pPr>
            <a:lvl3pPr marL="1257300" marR="0" lvl="2" indent="-1143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3pPr>
            <a:lvl4pPr marL="1778000" marR="0" lvl="3" indent="-152400" algn="l" rtl="0">
              <a:spcBef>
                <a:spcPts val="300"/>
              </a:spcBef>
              <a:buClr>
                <a:schemeClr val="dk1"/>
              </a:buClr>
              <a:buSzPct val="100000"/>
              <a:buFont typeface="Arial"/>
              <a:buChar char="–"/>
              <a:defRPr sz="1700" b="0" i="0" u="none" strike="noStrike" cap="none">
                <a:solidFill>
                  <a:schemeClr val="dk1"/>
                </a:solidFill>
                <a:latin typeface="Georgia"/>
                <a:ea typeface="Georgia"/>
                <a:cs typeface="Georgia"/>
                <a:sym typeface="Georgia"/>
              </a:defRPr>
            </a:lvl4pPr>
            <a:lvl5pPr marL="2286000" marR="0" lvl="4" indent="-152400" algn="l" rtl="0">
              <a:spcBef>
                <a:spcPts val="300"/>
              </a:spcBef>
              <a:buClr>
                <a:schemeClr val="dk1"/>
              </a:buClr>
              <a:buSzPct val="100000"/>
              <a:buFont typeface="Arial"/>
              <a:buChar char="»"/>
              <a:defRPr sz="1700" b="0" i="0" u="none" strike="noStrike" cap="none">
                <a:solidFill>
                  <a:schemeClr val="dk1"/>
                </a:solidFill>
                <a:latin typeface="Georgia"/>
                <a:ea typeface="Georgia"/>
                <a:cs typeface="Georgia"/>
                <a:sym typeface="Georgia"/>
              </a:defRPr>
            </a:lvl5pPr>
            <a:lvl6pPr marL="2781300" marR="0" lvl="5"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6pPr>
            <a:lvl7pPr marL="3289300" marR="0" lvl="6"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7pPr>
            <a:lvl8pPr marL="3797300" marR="0" lvl="7" indent="-1016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8pPr>
            <a:lvl9pPr marL="4305300" marR="0" lvl="8"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9pPr>
          </a:lstStyle>
          <a:p>
            <a:endParaRPr/>
          </a:p>
        </p:txBody>
      </p:sp>
      <p:pic>
        <p:nvPicPr>
          <p:cNvPr id="328" name="Shape 328"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Tittel og tekst - Cafe">
    <p:spTree>
      <p:nvGrpSpPr>
        <p:cNvPr id="1" name="Shape 329"/>
        <p:cNvGrpSpPr/>
        <p:nvPr/>
      </p:nvGrpSpPr>
      <p:grpSpPr>
        <a:xfrm>
          <a:off x="0" y="0"/>
          <a:ext cx="0" cy="0"/>
          <a:chOff x="0" y="0"/>
          <a:chExt cx="0" cy="0"/>
        </a:xfrm>
      </p:grpSpPr>
      <p:pic>
        <p:nvPicPr>
          <p:cNvPr id="330" name="Shape 330" descr="Bunn_powerpoint-02.png"/>
          <p:cNvPicPr preferRelativeResize="0"/>
          <p:nvPr/>
        </p:nvPicPr>
        <p:blipFill rotWithShape="1">
          <a:blip r:embed="rId2">
            <a:alphaModFix amt="30000"/>
          </a:blip>
          <a:srcRect/>
          <a:stretch/>
        </p:blipFill>
        <p:spPr>
          <a:xfrm>
            <a:off x="1777885" y="4878241"/>
            <a:ext cx="7366200" cy="1883100"/>
          </a:xfrm>
          <a:prstGeom prst="rect">
            <a:avLst/>
          </a:prstGeom>
          <a:noFill/>
          <a:ln>
            <a:noFill/>
          </a:ln>
        </p:spPr>
      </p:pic>
      <p:sp>
        <p:nvSpPr>
          <p:cNvPr id="331" name="Shape 331"/>
          <p:cNvSpPr txBox="1">
            <a:spLocks noGrp="1"/>
          </p:cNvSpPr>
          <p:nvPr>
            <p:ph type="title"/>
          </p:nvPr>
        </p:nvSpPr>
        <p:spPr>
          <a:xfrm>
            <a:off x="457200" y="274638"/>
            <a:ext cx="8229600" cy="1143000"/>
          </a:xfrm>
          <a:prstGeom prst="rect">
            <a:avLst/>
          </a:prstGeom>
          <a:noFill/>
          <a:ln>
            <a:noFill/>
          </a:ln>
        </p:spPr>
        <p:txBody>
          <a:bodyPr lIns="101275" tIns="101275" rIns="101275" bIns="101275" anchor="ctr" anchorCtr="0"/>
          <a:lstStyle>
            <a:lvl1pPr marL="0" marR="0" lvl="0" indent="0" algn="ctr" rtl="0">
              <a:spcBef>
                <a:spcPts val="0"/>
              </a:spcBef>
              <a:buClr>
                <a:schemeClr val="dk1"/>
              </a:buClr>
              <a:buFont typeface="Tahoma"/>
              <a:buNone/>
              <a:defRPr sz="3000" b="1" i="0" u="none" strike="noStrike" cap="none">
                <a:solidFill>
                  <a:schemeClr val="dk1"/>
                </a:solidFill>
                <a:latin typeface="Tahoma"/>
                <a:ea typeface="Tahoma"/>
                <a:cs typeface="Tahoma"/>
                <a:sym typeface="Tahoma"/>
              </a:defRPr>
            </a:lvl1pPr>
            <a:lvl2pPr lvl="1" indent="0" rtl="0">
              <a:spcBef>
                <a:spcPts val="0"/>
              </a:spcBef>
              <a:buNone/>
              <a:defRPr sz="2000"/>
            </a:lvl2pPr>
            <a:lvl3pPr lvl="2" indent="0" rtl="0">
              <a:spcBef>
                <a:spcPts val="0"/>
              </a:spcBef>
              <a:buNone/>
              <a:defRPr sz="2000"/>
            </a:lvl3pPr>
            <a:lvl4pPr lvl="3" indent="0" rtl="0">
              <a:spcBef>
                <a:spcPts val="0"/>
              </a:spcBef>
              <a:buNone/>
              <a:defRPr sz="2000"/>
            </a:lvl4pPr>
            <a:lvl5pPr lvl="4" indent="0" rtl="0">
              <a:spcBef>
                <a:spcPts val="0"/>
              </a:spcBef>
              <a:buNone/>
              <a:defRPr sz="2000"/>
            </a:lvl5pPr>
            <a:lvl6pPr lvl="5" indent="0" rtl="0">
              <a:spcBef>
                <a:spcPts val="0"/>
              </a:spcBef>
              <a:buNone/>
              <a:defRPr sz="2000"/>
            </a:lvl6pPr>
            <a:lvl7pPr lvl="6" indent="0" rtl="0">
              <a:spcBef>
                <a:spcPts val="0"/>
              </a:spcBef>
              <a:buNone/>
              <a:defRPr sz="2000"/>
            </a:lvl7pPr>
            <a:lvl8pPr lvl="7" indent="0" rtl="0">
              <a:spcBef>
                <a:spcPts val="0"/>
              </a:spcBef>
              <a:buNone/>
              <a:defRPr sz="2000"/>
            </a:lvl8pPr>
            <a:lvl9pPr lvl="8" indent="0" rtl="0">
              <a:spcBef>
                <a:spcPts val="0"/>
              </a:spcBef>
              <a:buNone/>
              <a:defRPr sz="2000"/>
            </a:lvl9pPr>
          </a:lstStyle>
          <a:p>
            <a:endParaRPr/>
          </a:p>
        </p:txBody>
      </p:sp>
      <p:sp>
        <p:nvSpPr>
          <p:cNvPr id="332" name="Shape 332"/>
          <p:cNvSpPr txBox="1">
            <a:spLocks noGrp="1"/>
          </p:cNvSpPr>
          <p:nvPr>
            <p:ph type="body" idx="1"/>
          </p:nvPr>
        </p:nvSpPr>
        <p:spPr>
          <a:xfrm>
            <a:off x="457200" y="1600201"/>
            <a:ext cx="8229600" cy="3992400"/>
          </a:xfrm>
          <a:prstGeom prst="rect">
            <a:avLst/>
          </a:prstGeom>
          <a:noFill/>
          <a:ln>
            <a:noFill/>
          </a:ln>
        </p:spPr>
        <p:txBody>
          <a:bodyPr lIns="101275" tIns="101275" rIns="101275" bIns="101275" anchor="t" anchorCtr="0"/>
          <a:lstStyle>
            <a:lvl1pPr marL="381000" marR="0" lvl="0" indent="-241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1pPr>
            <a:lvl2pPr marL="825500" marR="0" lvl="1" indent="-1905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2pPr>
            <a:lvl3pPr marL="1257300" marR="0" lvl="2" indent="-1143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3pPr>
            <a:lvl4pPr marL="1778000" marR="0" lvl="3" indent="-152400" algn="l" rtl="0">
              <a:spcBef>
                <a:spcPts val="300"/>
              </a:spcBef>
              <a:buClr>
                <a:schemeClr val="dk1"/>
              </a:buClr>
              <a:buSzPct val="100000"/>
              <a:buFont typeface="Arial"/>
              <a:buChar char="–"/>
              <a:defRPr sz="1700" b="0" i="0" u="none" strike="noStrike" cap="none">
                <a:solidFill>
                  <a:schemeClr val="dk1"/>
                </a:solidFill>
                <a:latin typeface="Georgia"/>
                <a:ea typeface="Georgia"/>
                <a:cs typeface="Georgia"/>
                <a:sym typeface="Georgia"/>
              </a:defRPr>
            </a:lvl4pPr>
            <a:lvl5pPr marL="2286000" marR="0" lvl="4" indent="-152400" algn="l" rtl="0">
              <a:spcBef>
                <a:spcPts val="300"/>
              </a:spcBef>
              <a:buClr>
                <a:schemeClr val="dk1"/>
              </a:buClr>
              <a:buSzPct val="100000"/>
              <a:buFont typeface="Arial"/>
              <a:buChar char="»"/>
              <a:defRPr sz="1700" b="0" i="0" u="none" strike="noStrike" cap="none">
                <a:solidFill>
                  <a:schemeClr val="dk1"/>
                </a:solidFill>
                <a:latin typeface="Georgia"/>
                <a:ea typeface="Georgia"/>
                <a:cs typeface="Georgia"/>
                <a:sym typeface="Georgia"/>
              </a:defRPr>
            </a:lvl5pPr>
            <a:lvl6pPr marL="2781300" marR="0" lvl="5"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6pPr>
            <a:lvl7pPr marL="3289300" marR="0" lvl="6"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7pPr>
            <a:lvl8pPr marL="3797300" marR="0" lvl="7" indent="-1016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8pPr>
            <a:lvl9pPr marL="4305300" marR="0" lvl="8"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9pPr>
          </a:lstStyle>
          <a:p>
            <a:endParaRPr/>
          </a:p>
        </p:txBody>
      </p:sp>
      <p:pic>
        <p:nvPicPr>
          <p:cNvPr id="333" name="Shape 333"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cSld name="Kun tittel">
    <p:spTree>
      <p:nvGrpSpPr>
        <p:cNvPr id="1" name="Shape 334"/>
        <p:cNvGrpSpPr/>
        <p:nvPr/>
      </p:nvGrpSpPr>
      <p:grpSpPr>
        <a:xfrm>
          <a:off x="0" y="0"/>
          <a:ext cx="0" cy="0"/>
          <a:chOff x="0" y="0"/>
          <a:chExt cx="0" cy="0"/>
        </a:xfrm>
      </p:grpSpPr>
      <p:sp>
        <p:nvSpPr>
          <p:cNvPr id="335" name="Shape 335"/>
          <p:cNvSpPr txBox="1">
            <a:spLocks noGrp="1"/>
          </p:cNvSpPr>
          <p:nvPr>
            <p:ph type="title"/>
          </p:nvPr>
        </p:nvSpPr>
        <p:spPr>
          <a:xfrm>
            <a:off x="457200" y="274638"/>
            <a:ext cx="8229600" cy="1143000"/>
          </a:xfrm>
          <a:prstGeom prst="rect">
            <a:avLst/>
          </a:prstGeom>
          <a:noFill/>
          <a:ln>
            <a:noFill/>
          </a:ln>
        </p:spPr>
        <p:txBody>
          <a:bodyPr lIns="101275" tIns="101275" rIns="101275" bIns="101275" anchor="ctr" anchorCtr="0"/>
          <a:lstStyle>
            <a:lvl1pPr marL="0" marR="0" lvl="0" indent="0" algn="ctr" rtl="0">
              <a:spcBef>
                <a:spcPts val="0"/>
              </a:spcBef>
              <a:buClr>
                <a:schemeClr val="dk1"/>
              </a:buClr>
              <a:buFont typeface="Tahoma"/>
              <a:buNone/>
              <a:defRPr sz="3000" b="1" i="0" u="none" strike="noStrike" cap="none">
                <a:solidFill>
                  <a:schemeClr val="dk1"/>
                </a:solidFill>
                <a:latin typeface="Tahoma"/>
                <a:ea typeface="Tahoma"/>
                <a:cs typeface="Tahoma"/>
                <a:sym typeface="Tahoma"/>
              </a:defRPr>
            </a:lvl1pPr>
            <a:lvl2pPr lvl="1" indent="0" rtl="0">
              <a:spcBef>
                <a:spcPts val="0"/>
              </a:spcBef>
              <a:buNone/>
              <a:defRPr sz="2000"/>
            </a:lvl2pPr>
            <a:lvl3pPr lvl="2" indent="0" rtl="0">
              <a:spcBef>
                <a:spcPts val="0"/>
              </a:spcBef>
              <a:buNone/>
              <a:defRPr sz="2000"/>
            </a:lvl3pPr>
            <a:lvl4pPr lvl="3" indent="0" rtl="0">
              <a:spcBef>
                <a:spcPts val="0"/>
              </a:spcBef>
              <a:buNone/>
              <a:defRPr sz="2000"/>
            </a:lvl4pPr>
            <a:lvl5pPr lvl="4" indent="0" rtl="0">
              <a:spcBef>
                <a:spcPts val="0"/>
              </a:spcBef>
              <a:buNone/>
              <a:defRPr sz="2000"/>
            </a:lvl5pPr>
            <a:lvl6pPr lvl="5" indent="0" rtl="0">
              <a:spcBef>
                <a:spcPts val="0"/>
              </a:spcBef>
              <a:buNone/>
              <a:defRPr sz="2000"/>
            </a:lvl6pPr>
            <a:lvl7pPr lvl="6" indent="0" rtl="0">
              <a:spcBef>
                <a:spcPts val="0"/>
              </a:spcBef>
              <a:buNone/>
              <a:defRPr sz="2000"/>
            </a:lvl7pPr>
            <a:lvl8pPr lvl="7" indent="0" rtl="0">
              <a:spcBef>
                <a:spcPts val="0"/>
              </a:spcBef>
              <a:buNone/>
              <a:defRPr sz="2000"/>
            </a:lvl8pPr>
            <a:lvl9pPr lvl="8" indent="0" rtl="0">
              <a:spcBef>
                <a:spcPts val="0"/>
              </a:spcBef>
              <a:buNone/>
              <a:defRPr sz="2000"/>
            </a:lvl9pPr>
          </a:lstStyle>
          <a:p>
            <a:endParaRPr/>
          </a:p>
        </p:txBody>
      </p:sp>
      <p:pic>
        <p:nvPicPr>
          <p:cNvPr id="336" name="Shape 336"/>
          <p:cNvPicPr preferRelativeResize="0"/>
          <p:nvPr/>
        </p:nvPicPr>
        <p:blipFill rotWithShape="1">
          <a:blip r:embed="rId2">
            <a:alphaModFix/>
          </a:blip>
          <a:srcRect/>
          <a:stretch/>
        </p:blipFill>
        <p:spPr>
          <a:xfrm>
            <a:off x="2086769" y="5428638"/>
            <a:ext cx="6931200" cy="1245000"/>
          </a:xfrm>
          <a:prstGeom prst="rect">
            <a:avLst/>
          </a:prstGeom>
          <a:noFill/>
          <a:ln>
            <a:noFill/>
          </a:ln>
        </p:spPr>
      </p:pic>
      <p:pic>
        <p:nvPicPr>
          <p:cNvPr id="337" name="Shape 337"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cSld name="To innholdsdeler">
    <p:spTree>
      <p:nvGrpSpPr>
        <p:cNvPr id="1" name="Shape 338"/>
        <p:cNvGrpSpPr/>
        <p:nvPr/>
      </p:nvGrpSpPr>
      <p:grpSpPr>
        <a:xfrm>
          <a:off x="0" y="0"/>
          <a:ext cx="0" cy="0"/>
          <a:chOff x="0" y="0"/>
          <a:chExt cx="0" cy="0"/>
        </a:xfrm>
      </p:grpSpPr>
      <p:sp>
        <p:nvSpPr>
          <p:cNvPr id="339" name="Shape 339"/>
          <p:cNvSpPr txBox="1">
            <a:spLocks noGrp="1"/>
          </p:cNvSpPr>
          <p:nvPr>
            <p:ph type="title"/>
          </p:nvPr>
        </p:nvSpPr>
        <p:spPr>
          <a:xfrm>
            <a:off x="457200" y="274638"/>
            <a:ext cx="8229600" cy="1143000"/>
          </a:xfrm>
          <a:prstGeom prst="rect">
            <a:avLst/>
          </a:prstGeom>
          <a:noFill/>
          <a:ln>
            <a:noFill/>
          </a:ln>
        </p:spPr>
        <p:txBody>
          <a:bodyPr lIns="101275" tIns="101275" rIns="101275" bIns="101275" anchor="ctr" anchorCtr="0"/>
          <a:lstStyle>
            <a:lvl1pPr marL="0" marR="0" lvl="0" indent="0" algn="ctr" rtl="0">
              <a:spcBef>
                <a:spcPts val="0"/>
              </a:spcBef>
              <a:buClr>
                <a:schemeClr val="dk1"/>
              </a:buClr>
              <a:buFont typeface="Tahoma"/>
              <a:buNone/>
              <a:defRPr sz="3000" b="1" i="0" u="none" strike="noStrike" cap="none">
                <a:solidFill>
                  <a:schemeClr val="dk1"/>
                </a:solidFill>
                <a:latin typeface="Tahoma"/>
                <a:ea typeface="Tahoma"/>
                <a:cs typeface="Tahoma"/>
                <a:sym typeface="Tahoma"/>
              </a:defRPr>
            </a:lvl1pPr>
            <a:lvl2pPr lvl="1" indent="0" rtl="0">
              <a:spcBef>
                <a:spcPts val="0"/>
              </a:spcBef>
              <a:buNone/>
              <a:defRPr sz="2000"/>
            </a:lvl2pPr>
            <a:lvl3pPr lvl="2" indent="0" rtl="0">
              <a:spcBef>
                <a:spcPts val="0"/>
              </a:spcBef>
              <a:buNone/>
              <a:defRPr sz="2000"/>
            </a:lvl3pPr>
            <a:lvl4pPr lvl="3" indent="0" rtl="0">
              <a:spcBef>
                <a:spcPts val="0"/>
              </a:spcBef>
              <a:buNone/>
              <a:defRPr sz="2000"/>
            </a:lvl4pPr>
            <a:lvl5pPr lvl="4" indent="0" rtl="0">
              <a:spcBef>
                <a:spcPts val="0"/>
              </a:spcBef>
              <a:buNone/>
              <a:defRPr sz="2000"/>
            </a:lvl5pPr>
            <a:lvl6pPr lvl="5" indent="0" rtl="0">
              <a:spcBef>
                <a:spcPts val="0"/>
              </a:spcBef>
              <a:buNone/>
              <a:defRPr sz="2000"/>
            </a:lvl6pPr>
            <a:lvl7pPr lvl="6" indent="0" rtl="0">
              <a:spcBef>
                <a:spcPts val="0"/>
              </a:spcBef>
              <a:buNone/>
              <a:defRPr sz="2000"/>
            </a:lvl7pPr>
            <a:lvl8pPr lvl="7" indent="0" rtl="0">
              <a:spcBef>
                <a:spcPts val="0"/>
              </a:spcBef>
              <a:buNone/>
              <a:defRPr sz="2000"/>
            </a:lvl8pPr>
            <a:lvl9pPr lvl="8" indent="0" rtl="0">
              <a:spcBef>
                <a:spcPts val="0"/>
              </a:spcBef>
              <a:buNone/>
              <a:defRPr sz="2000"/>
            </a:lvl9pPr>
          </a:lstStyle>
          <a:p>
            <a:endParaRPr/>
          </a:p>
        </p:txBody>
      </p:sp>
      <p:sp>
        <p:nvSpPr>
          <p:cNvPr id="340" name="Shape 340"/>
          <p:cNvSpPr txBox="1">
            <a:spLocks noGrp="1"/>
          </p:cNvSpPr>
          <p:nvPr>
            <p:ph type="body" idx="1"/>
          </p:nvPr>
        </p:nvSpPr>
        <p:spPr>
          <a:xfrm>
            <a:off x="457200" y="1600201"/>
            <a:ext cx="4038600" cy="4526100"/>
          </a:xfrm>
          <a:prstGeom prst="rect">
            <a:avLst/>
          </a:prstGeom>
          <a:noFill/>
          <a:ln>
            <a:noFill/>
          </a:ln>
        </p:spPr>
        <p:txBody>
          <a:bodyPr lIns="101275" tIns="101275" rIns="101275" bIns="101275" anchor="t" anchorCtr="0"/>
          <a:lstStyle>
            <a:lvl1pPr marL="381000" marR="0" lvl="0" indent="-177800" algn="l" rtl="0">
              <a:spcBef>
                <a:spcPts val="600"/>
              </a:spcBef>
              <a:buClr>
                <a:schemeClr val="dk1"/>
              </a:buClr>
              <a:buSzPct val="100000"/>
              <a:buFont typeface="Arial"/>
              <a:buChar char="•"/>
              <a:defRPr sz="3100" b="0" i="0" u="none" strike="noStrike" cap="none">
                <a:solidFill>
                  <a:schemeClr val="dk1"/>
                </a:solidFill>
                <a:latin typeface="Georgia"/>
                <a:ea typeface="Georgia"/>
                <a:cs typeface="Georgia"/>
                <a:sym typeface="Georgia"/>
              </a:defRPr>
            </a:lvl1pPr>
            <a:lvl2pPr marL="825500" marR="0" lvl="1" indent="-152400" algn="l" rtl="0">
              <a:spcBef>
                <a:spcPts val="500"/>
              </a:spcBef>
              <a:buClr>
                <a:schemeClr val="dk1"/>
              </a:buClr>
              <a:buSzPct val="100000"/>
              <a:buFont typeface="Arial"/>
              <a:buChar char="–"/>
              <a:defRPr sz="2600" b="0" i="0" u="none" strike="noStrike" cap="none">
                <a:solidFill>
                  <a:schemeClr val="dk1"/>
                </a:solidFill>
                <a:latin typeface="Georgia"/>
                <a:ea typeface="Georgia"/>
                <a:cs typeface="Georgia"/>
                <a:sym typeface="Georgia"/>
              </a:defRPr>
            </a:lvl2pPr>
            <a:lvl3pPr marL="1257300" marR="0" lvl="2" indent="-1016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3pPr>
            <a:lvl4pPr marL="1778000" marR="0" lvl="3" indent="-1270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4pPr>
            <a:lvl5pPr marL="2286000" marR="0" lvl="4" indent="-1397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5pPr>
            <a:lvl6pPr marL="2781300" marR="0" lvl="5" indent="-1270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3289300" marR="0" lvl="6" indent="-1143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797300" marR="0" lvl="7" indent="-1270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4305300" marR="0" lvl="8" indent="-1270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341" name="Shape 341"/>
          <p:cNvSpPr txBox="1">
            <a:spLocks noGrp="1"/>
          </p:cNvSpPr>
          <p:nvPr>
            <p:ph type="body" idx="2"/>
          </p:nvPr>
        </p:nvSpPr>
        <p:spPr>
          <a:xfrm>
            <a:off x="4648200" y="1600201"/>
            <a:ext cx="4038600" cy="4526100"/>
          </a:xfrm>
          <a:prstGeom prst="rect">
            <a:avLst/>
          </a:prstGeom>
          <a:noFill/>
          <a:ln>
            <a:noFill/>
          </a:ln>
        </p:spPr>
        <p:txBody>
          <a:bodyPr lIns="101275" tIns="101275" rIns="101275" bIns="101275" anchor="t" anchorCtr="0"/>
          <a:lstStyle>
            <a:lvl1pPr marL="381000" marR="0" lvl="0" indent="-177800" algn="l" rtl="0">
              <a:spcBef>
                <a:spcPts val="600"/>
              </a:spcBef>
              <a:buClr>
                <a:schemeClr val="dk1"/>
              </a:buClr>
              <a:buSzPct val="100000"/>
              <a:buFont typeface="Arial"/>
              <a:buChar char="•"/>
              <a:defRPr sz="3100" b="0" i="0" u="none" strike="noStrike" cap="none">
                <a:solidFill>
                  <a:schemeClr val="dk1"/>
                </a:solidFill>
                <a:latin typeface="Georgia"/>
                <a:ea typeface="Georgia"/>
                <a:cs typeface="Georgia"/>
                <a:sym typeface="Georgia"/>
              </a:defRPr>
            </a:lvl1pPr>
            <a:lvl2pPr marL="825500" marR="0" lvl="1" indent="-152400" algn="l" rtl="0">
              <a:spcBef>
                <a:spcPts val="500"/>
              </a:spcBef>
              <a:buClr>
                <a:schemeClr val="dk1"/>
              </a:buClr>
              <a:buSzPct val="100000"/>
              <a:buFont typeface="Arial"/>
              <a:buChar char="–"/>
              <a:defRPr sz="2600" b="0" i="0" u="none" strike="noStrike" cap="none">
                <a:solidFill>
                  <a:schemeClr val="dk1"/>
                </a:solidFill>
                <a:latin typeface="Georgia"/>
                <a:ea typeface="Georgia"/>
                <a:cs typeface="Georgia"/>
                <a:sym typeface="Georgia"/>
              </a:defRPr>
            </a:lvl2pPr>
            <a:lvl3pPr marL="1257300" marR="0" lvl="2" indent="-1016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3pPr>
            <a:lvl4pPr marL="1778000" marR="0" lvl="3" indent="-1270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4pPr>
            <a:lvl5pPr marL="2286000" marR="0" lvl="4" indent="-1397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5pPr>
            <a:lvl6pPr marL="2781300" marR="0" lvl="5" indent="-1270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3289300" marR="0" lvl="6" indent="-1143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797300" marR="0" lvl="7" indent="-1270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4305300" marR="0" lvl="8" indent="-1270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342" name="Shape 342"/>
          <p:cNvSpPr txBox="1">
            <a:spLocks noGrp="1"/>
          </p:cNvSpPr>
          <p:nvPr>
            <p:ph type="dt" idx="10"/>
          </p:nvPr>
        </p:nvSpPr>
        <p:spPr>
          <a:xfrm>
            <a:off x="457200" y="6356350"/>
            <a:ext cx="2133600" cy="365100"/>
          </a:xfrm>
          <a:prstGeom prst="rect">
            <a:avLst/>
          </a:prstGeom>
          <a:noFill/>
          <a:ln>
            <a:noFill/>
          </a:ln>
        </p:spPr>
        <p:txBody>
          <a:bodyPr lIns="101275" tIns="101275" rIns="101275" bIns="101275" anchor="t" anchorCtr="0"/>
          <a:lstStyle>
            <a:lvl1pPr marL="0" marR="0" lvl="0" indent="0" algn="l" rtl="0">
              <a:spcBef>
                <a:spcPts val="0"/>
              </a:spcBef>
              <a:buSzPct val="80000"/>
              <a:buNone/>
              <a:defRPr sz="2000">
                <a:solidFill>
                  <a:schemeClr val="dk1"/>
                </a:solidFill>
                <a:latin typeface="Georgia"/>
                <a:ea typeface="Georgia"/>
                <a:cs typeface="Georgia"/>
                <a:sym typeface="Georgia"/>
              </a:defRPr>
            </a:lvl1pPr>
            <a:lvl2pPr marL="508000" marR="0" lvl="1" indent="0" algn="l" rtl="0">
              <a:spcBef>
                <a:spcPts val="0"/>
              </a:spcBef>
              <a:buSzPct val="80000"/>
              <a:buNone/>
              <a:defRPr sz="2000" b="0" i="0" u="none" strike="noStrike" cap="none">
                <a:solidFill>
                  <a:schemeClr val="dk1"/>
                </a:solidFill>
                <a:latin typeface="Georgia"/>
                <a:ea typeface="Georgia"/>
                <a:cs typeface="Georgia"/>
                <a:sym typeface="Georgia"/>
              </a:defRPr>
            </a:lvl2pPr>
            <a:lvl3pPr marL="1003300" marR="0" lvl="2" indent="0" algn="l" rtl="0">
              <a:spcBef>
                <a:spcPts val="0"/>
              </a:spcBef>
              <a:buSzPct val="80000"/>
              <a:buNone/>
              <a:defRPr sz="2000" b="0" i="0" u="none" strike="noStrike" cap="none">
                <a:solidFill>
                  <a:schemeClr val="dk1"/>
                </a:solidFill>
                <a:latin typeface="Georgia"/>
                <a:ea typeface="Georgia"/>
                <a:cs typeface="Georgia"/>
                <a:sym typeface="Georgia"/>
              </a:defRPr>
            </a:lvl3pPr>
            <a:lvl4pPr marL="1524000" marR="0" lvl="3" indent="0" algn="l" rtl="0">
              <a:spcBef>
                <a:spcPts val="0"/>
              </a:spcBef>
              <a:buSzPct val="80000"/>
              <a:buNone/>
              <a:defRPr sz="2000" b="0" i="0" u="none" strike="noStrike" cap="none">
                <a:solidFill>
                  <a:schemeClr val="dk1"/>
                </a:solidFill>
                <a:latin typeface="Georgia"/>
                <a:ea typeface="Georgia"/>
                <a:cs typeface="Georgia"/>
                <a:sym typeface="Georgia"/>
              </a:defRPr>
            </a:lvl4pPr>
            <a:lvl5pPr marL="2032000" marR="0" lvl="4" indent="0" algn="l" rtl="0">
              <a:spcBef>
                <a:spcPts val="0"/>
              </a:spcBef>
              <a:buSzPct val="80000"/>
              <a:buNone/>
              <a:defRPr sz="2000" b="0" i="0" u="none" strike="noStrike" cap="none">
                <a:solidFill>
                  <a:schemeClr val="dk1"/>
                </a:solidFill>
                <a:latin typeface="Georgia"/>
                <a:ea typeface="Georgia"/>
                <a:cs typeface="Georgia"/>
                <a:sym typeface="Georgia"/>
              </a:defRPr>
            </a:lvl5pPr>
            <a:lvl6pPr marL="2540000" marR="0" lvl="5" indent="0" algn="l" rtl="0">
              <a:spcBef>
                <a:spcPts val="0"/>
              </a:spcBef>
              <a:buSzPct val="80000"/>
              <a:buNone/>
              <a:defRPr sz="2000" b="0" i="0" u="none" strike="noStrike" cap="none">
                <a:solidFill>
                  <a:schemeClr val="dk1"/>
                </a:solidFill>
                <a:latin typeface="Georgia"/>
                <a:ea typeface="Georgia"/>
                <a:cs typeface="Georgia"/>
                <a:sym typeface="Georgia"/>
              </a:defRPr>
            </a:lvl6pPr>
            <a:lvl7pPr marL="3035300" marR="0" lvl="6" indent="0" algn="l" rtl="0">
              <a:spcBef>
                <a:spcPts val="0"/>
              </a:spcBef>
              <a:buSzPct val="80000"/>
              <a:buNone/>
              <a:defRPr sz="2000" b="0" i="0" u="none" strike="noStrike" cap="none">
                <a:solidFill>
                  <a:schemeClr val="dk1"/>
                </a:solidFill>
                <a:latin typeface="Georgia"/>
                <a:ea typeface="Georgia"/>
                <a:cs typeface="Georgia"/>
                <a:sym typeface="Georgia"/>
              </a:defRPr>
            </a:lvl7pPr>
            <a:lvl8pPr marL="3543300" marR="0" lvl="7" indent="0" algn="l" rtl="0">
              <a:spcBef>
                <a:spcPts val="0"/>
              </a:spcBef>
              <a:buSzPct val="80000"/>
              <a:buNone/>
              <a:defRPr sz="2000" b="0" i="0" u="none" strike="noStrike" cap="none">
                <a:solidFill>
                  <a:schemeClr val="dk1"/>
                </a:solidFill>
                <a:latin typeface="Georgia"/>
                <a:ea typeface="Georgia"/>
                <a:cs typeface="Georgia"/>
                <a:sym typeface="Georgia"/>
              </a:defRPr>
            </a:lvl8pPr>
            <a:lvl9pPr marL="4051300" marR="0" lvl="8" indent="0" algn="l" rtl="0">
              <a:spcBef>
                <a:spcPts val="0"/>
              </a:spcBef>
              <a:buSzPct val="80000"/>
              <a:buNone/>
              <a:defRPr sz="2000" b="0" i="0" u="none" strike="noStrike" cap="none">
                <a:solidFill>
                  <a:schemeClr val="dk1"/>
                </a:solidFill>
                <a:latin typeface="Georgia"/>
                <a:ea typeface="Georgia"/>
                <a:cs typeface="Georgia"/>
                <a:sym typeface="Georgia"/>
              </a:defRPr>
            </a:lvl9pPr>
          </a:lstStyle>
          <a:p>
            <a:endParaRPr/>
          </a:p>
        </p:txBody>
      </p:sp>
      <p:sp>
        <p:nvSpPr>
          <p:cNvPr id="343" name="Shape 343"/>
          <p:cNvSpPr txBox="1">
            <a:spLocks noGrp="1"/>
          </p:cNvSpPr>
          <p:nvPr>
            <p:ph type="ftr" idx="11"/>
          </p:nvPr>
        </p:nvSpPr>
        <p:spPr>
          <a:xfrm>
            <a:off x="3124200" y="6356350"/>
            <a:ext cx="2895600" cy="365100"/>
          </a:xfrm>
          <a:prstGeom prst="rect">
            <a:avLst/>
          </a:prstGeom>
          <a:noFill/>
          <a:ln>
            <a:noFill/>
          </a:ln>
        </p:spPr>
        <p:txBody>
          <a:bodyPr lIns="101275" tIns="101275" rIns="101275" bIns="101275" anchor="t" anchorCtr="0"/>
          <a:lstStyle>
            <a:lvl1pPr marL="0" marR="0" lvl="0" indent="0" algn="l" rtl="0">
              <a:spcBef>
                <a:spcPts val="0"/>
              </a:spcBef>
              <a:buSzPct val="80000"/>
              <a:buNone/>
              <a:defRPr sz="2000">
                <a:solidFill>
                  <a:schemeClr val="dk1"/>
                </a:solidFill>
                <a:latin typeface="Georgia"/>
                <a:ea typeface="Georgia"/>
                <a:cs typeface="Georgia"/>
                <a:sym typeface="Georgia"/>
              </a:defRPr>
            </a:lvl1pPr>
            <a:lvl2pPr marL="508000" marR="0" lvl="1" indent="0" algn="l" rtl="0">
              <a:spcBef>
                <a:spcPts val="0"/>
              </a:spcBef>
              <a:buSzPct val="80000"/>
              <a:buNone/>
              <a:defRPr sz="2000" b="0" i="0" u="none" strike="noStrike" cap="none">
                <a:solidFill>
                  <a:schemeClr val="dk1"/>
                </a:solidFill>
                <a:latin typeface="Georgia"/>
                <a:ea typeface="Georgia"/>
                <a:cs typeface="Georgia"/>
                <a:sym typeface="Georgia"/>
              </a:defRPr>
            </a:lvl2pPr>
            <a:lvl3pPr marL="1003300" marR="0" lvl="2" indent="0" algn="l" rtl="0">
              <a:spcBef>
                <a:spcPts val="0"/>
              </a:spcBef>
              <a:buSzPct val="80000"/>
              <a:buNone/>
              <a:defRPr sz="2000" b="0" i="0" u="none" strike="noStrike" cap="none">
                <a:solidFill>
                  <a:schemeClr val="dk1"/>
                </a:solidFill>
                <a:latin typeface="Georgia"/>
                <a:ea typeface="Georgia"/>
                <a:cs typeface="Georgia"/>
                <a:sym typeface="Georgia"/>
              </a:defRPr>
            </a:lvl3pPr>
            <a:lvl4pPr marL="1524000" marR="0" lvl="3" indent="0" algn="l" rtl="0">
              <a:spcBef>
                <a:spcPts val="0"/>
              </a:spcBef>
              <a:buSzPct val="80000"/>
              <a:buNone/>
              <a:defRPr sz="2000" b="0" i="0" u="none" strike="noStrike" cap="none">
                <a:solidFill>
                  <a:schemeClr val="dk1"/>
                </a:solidFill>
                <a:latin typeface="Georgia"/>
                <a:ea typeface="Georgia"/>
                <a:cs typeface="Georgia"/>
                <a:sym typeface="Georgia"/>
              </a:defRPr>
            </a:lvl4pPr>
            <a:lvl5pPr marL="2032000" marR="0" lvl="4" indent="0" algn="l" rtl="0">
              <a:spcBef>
                <a:spcPts val="0"/>
              </a:spcBef>
              <a:buSzPct val="80000"/>
              <a:buNone/>
              <a:defRPr sz="2000" b="0" i="0" u="none" strike="noStrike" cap="none">
                <a:solidFill>
                  <a:schemeClr val="dk1"/>
                </a:solidFill>
                <a:latin typeface="Georgia"/>
                <a:ea typeface="Georgia"/>
                <a:cs typeface="Georgia"/>
                <a:sym typeface="Georgia"/>
              </a:defRPr>
            </a:lvl5pPr>
            <a:lvl6pPr marL="2540000" marR="0" lvl="5" indent="0" algn="l" rtl="0">
              <a:spcBef>
                <a:spcPts val="0"/>
              </a:spcBef>
              <a:buSzPct val="80000"/>
              <a:buNone/>
              <a:defRPr sz="2000" b="0" i="0" u="none" strike="noStrike" cap="none">
                <a:solidFill>
                  <a:schemeClr val="dk1"/>
                </a:solidFill>
                <a:latin typeface="Georgia"/>
                <a:ea typeface="Georgia"/>
                <a:cs typeface="Georgia"/>
                <a:sym typeface="Georgia"/>
              </a:defRPr>
            </a:lvl6pPr>
            <a:lvl7pPr marL="3035300" marR="0" lvl="6" indent="0" algn="l" rtl="0">
              <a:spcBef>
                <a:spcPts val="0"/>
              </a:spcBef>
              <a:buSzPct val="80000"/>
              <a:buNone/>
              <a:defRPr sz="2000" b="0" i="0" u="none" strike="noStrike" cap="none">
                <a:solidFill>
                  <a:schemeClr val="dk1"/>
                </a:solidFill>
                <a:latin typeface="Georgia"/>
                <a:ea typeface="Georgia"/>
                <a:cs typeface="Georgia"/>
                <a:sym typeface="Georgia"/>
              </a:defRPr>
            </a:lvl7pPr>
            <a:lvl8pPr marL="3543300" marR="0" lvl="7" indent="0" algn="l" rtl="0">
              <a:spcBef>
                <a:spcPts val="0"/>
              </a:spcBef>
              <a:buSzPct val="80000"/>
              <a:buNone/>
              <a:defRPr sz="2000" b="0" i="0" u="none" strike="noStrike" cap="none">
                <a:solidFill>
                  <a:schemeClr val="dk1"/>
                </a:solidFill>
                <a:latin typeface="Georgia"/>
                <a:ea typeface="Georgia"/>
                <a:cs typeface="Georgia"/>
                <a:sym typeface="Georgia"/>
              </a:defRPr>
            </a:lvl8pPr>
            <a:lvl9pPr marL="4051300" marR="0" lvl="8" indent="0" algn="l" rtl="0">
              <a:spcBef>
                <a:spcPts val="0"/>
              </a:spcBef>
              <a:buSzPct val="80000"/>
              <a:buNone/>
              <a:defRPr sz="2000" b="0" i="0" u="none" strike="noStrike" cap="none">
                <a:solidFill>
                  <a:schemeClr val="dk1"/>
                </a:solidFill>
                <a:latin typeface="Georgia"/>
                <a:ea typeface="Georgia"/>
                <a:cs typeface="Georgia"/>
                <a:sym typeface="Georgia"/>
              </a:defRPr>
            </a:lvl9pPr>
          </a:lstStyle>
          <a:p>
            <a:endParaRPr/>
          </a:p>
        </p:txBody>
      </p:sp>
      <p:sp>
        <p:nvSpPr>
          <p:cNvPr id="344" name="Shape 344"/>
          <p:cNvSpPr txBox="1">
            <a:spLocks noGrp="1"/>
          </p:cNvSpPr>
          <p:nvPr>
            <p:ph type="sldNum" idx="12"/>
          </p:nvPr>
        </p:nvSpPr>
        <p:spPr>
          <a:xfrm>
            <a:off x="6553200" y="6356350"/>
            <a:ext cx="2133600" cy="365100"/>
          </a:xfrm>
          <a:prstGeom prst="rect">
            <a:avLst/>
          </a:prstGeom>
          <a:noFill/>
          <a:ln>
            <a:noFill/>
          </a:ln>
        </p:spPr>
        <p:txBody>
          <a:bodyPr lIns="101275" tIns="50625" rIns="101275" bIns="50625" anchor="t" anchorCtr="0">
            <a:noAutofit/>
          </a:bodyPr>
          <a:lstStyle/>
          <a:p>
            <a:pPr marL="0" marR="0" lvl="0" indent="0" algn="l" rtl="0">
              <a:spcBef>
                <a:spcPts val="0"/>
              </a:spcBef>
              <a:buSzPct val="25000"/>
              <a:buNone/>
            </a:pPr>
            <a:fld id="{00000000-1234-1234-1234-123412341234}" type="slidenum">
              <a:rPr lang="en-US" sz="2000">
                <a:solidFill>
                  <a:schemeClr val="dk1"/>
                </a:solidFill>
                <a:latin typeface="Georgia"/>
                <a:ea typeface="Georgia"/>
                <a:cs typeface="Georgia"/>
                <a:sym typeface="Georgia"/>
              </a:rPr>
              <a:t>‹#›</a:t>
            </a:fld>
            <a:endParaRPr lang="en-US" sz="2000">
              <a:solidFill>
                <a:schemeClr val="dk1"/>
              </a:solidFill>
              <a:latin typeface="Georgia"/>
              <a:ea typeface="Georgia"/>
              <a:cs typeface="Georgia"/>
              <a:sym typeface="Georgia"/>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Tittel og tekst - Ungdom">
    <p:spTree>
      <p:nvGrpSpPr>
        <p:cNvPr id="1" name="Shape 345"/>
        <p:cNvGrpSpPr/>
        <p:nvPr/>
      </p:nvGrpSpPr>
      <p:grpSpPr>
        <a:xfrm>
          <a:off x="0" y="0"/>
          <a:ext cx="0" cy="0"/>
          <a:chOff x="0" y="0"/>
          <a:chExt cx="0" cy="0"/>
        </a:xfrm>
      </p:grpSpPr>
      <p:pic>
        <p:nvPicPr>
          <p:cNvPr id="346" name="Shape 346" descr="Bunn_powerpoint-03.png"/>
          <p:cNvPicPr preferRelativeResize="0"/>
          <p:nvPr/>
        </p:nvPicPr>
        <p:blipFill rotWithShape="1">
          <a:blip r:embed="rId2">
            <a:alphaModFix amt="30000"/>
          </a:blip>
          <a:srcRect/>
          <a:stretch/>
        </p:blipFill>
        <p:spPr>
          <a:xfrm>
            <a:off x="1783403" y="4869477"/>
            <a:ext cx="7360500" cy="1890900"/>
          </a:xfrm>
          <a:prstGeom prst="rect">
            <a:avLst/>
          </a:prstGeom>
          <a:noFill/>
          <a:ln>
            <a:noFill/>
          </a:ln>
        </p:spPr>
      </p:pic>
      <p:sp>
        <p:nvSpPr>
          <p:cNvPr id="347" name="Shape 347"/>
          <p:cNvSpPr txBox="1">
            <a:spLocks noGrp="1"/>
          </p:cNvSpPr>
          <p:nvPr>
            <p:ph type="title"/>
          </p:nvPr>
        </p:nvSpPr>
        <p:spPr>
          <a:xfrm>
            <a:off x="457200" y="274638"/>
            <a:ext cx="8229600" cy="1143000"/>
          </a:xfrm>
          <a:prstGeom prst="rect">
            <a:avLst/>
          </a:prstGeom>
          <a:noFill/>
          <a:ln>
            <a:noFill/>
          </a:ln>
        </p:spPr>
        <p:txBody>
          <a:bodyPr lIns="101275" tIns="101275" rIns="101275" bIns="101275" anchor="ctr" anchorCtr="0"/>
          <a:lstStyle>
            <a:lvl1pPr marL="0" marR="0" lvl="0" indent="0" algn="ctr" rtl="0">
              <a:spcBef>
                <a:spcPts val="0"/>
              </a:spcBef>
              <a:buClr>
                <a:schemeClr val="dk1"/>
              </a:buClr>
              <a:buFont typeface="Tahoma"/>
              <a:buNone/>
              <a:defRPr sz="3000" b="1" i="0" u="none" strike="noStrike" cap="none">
                <a:solidFill>
                  <a:schemeClr val="dk1"/>
                </a:solidFill>
                <a:latin typeface="Tahoma"/>
                <a:ea typeface="Tahoma"/>
                <a:cs typeface="Tahoma"/>
                <a:sym typeface="Tahoma"/>
              </a:defRPr>
            </a:lvl1pPr>
            <a:lvl2pPr lvl="1" indent="0" rtl="0">
              <a:spcBef>
                <a:spcPts val="0"/>
              </a:spcBef>
              <a:buNone/>
              <a:defRPr sz="2000"/>
            </a:lvl2pPr>
            <a:lvl3pPr lvl="2" indent="0" rtl="0">
              <a:spcBef>
                <a:spcPts val="0"/>
              </a:spcBef>
              <a:buNone/>
              <a:defRPr sz="2000"/>
            </a:lvl3pPr>
            <a:lvl4pPr lvl="3" indent="0" rtl="0">
              <a:spcBef>
                <a:spcPts val="0"/>
              </a:spcBef>
              <a:buNone/>
              <a:defRPr sz="2000"/>
            </a:lvl4pPr>
            <a:lvl5pPr lvl="4" indent="0" rtl="0">
              <a:spcBef>
                <a:spcPts val="0"/>
              </a:spcBef>
              <a:buNone/>
              <a:defRPr sz="2000"/>
            </a:lvl5pPr>
            <a:lvl6pPr lvl="5" indent="0" rtl="0">
              <a:spcBef>
                <a:spcPts val="0"/>
              </a:spcBef>
              <a:buNone/>
              <a:defRPr sz="2000"/>
            </a:lvl6pPr>
            <a:lvl7pPr lvl="6" indent="0" rtl="0">
              <a:spcBef>
                <a:spcPts val="0"/>
              </a:spcBef>
              <a:buNone/>
              <a:defRPr sz="2000"/>
            </a:lvl7pPr>
            <a:lvl8pPr lvl="7" indent="0" rtl="0">
              <a:spcBef>
                <a:spcPts val="0"/>
              </a:spcBef>
              <a:buNone/>
              <a:defRPr sz="2000"/>
            </a:lvl8pPr>
            <a:lvl9pPr lvl="8" indent="0" rtl="0">
              <a:spcBef>
                <a:spcPts val="0"/>
              </a:spcBef>
              <a:buNone/>
              <a:defRPr sz="2000"/>
            </a:lvl9pPr>
          </a:lstStyle>
          <a:p>
            <a:endParaRPr/>
          </a:p>
        </p:txBody>
      </p:sp>
      <p:sp>
        <p:nvSpPr>
          <p:cNvPr id="348" name="Shape 348"/>
          <p:cNvSpPr txBox="1">
            <a:spLocks noGrp="1"/>
          </p:cNvSpPr>
          <p:nvPr>
            <p:ph type="body" idx="1"/>
          </p:nvPr>
        </p:nvSpPr>
        <p:spPr>
          <a:xfrm>
            <a:off x="457200" y="1600201"/>
            <a:ext cx="8229600" cy="3992400"/>
          </a:xfrm>
          <a:prstGeom prst="rect">
            <a:avLst/>
          </a:prstGeom>
          <a:noFill/>
          <a:ln>
            <a:noFill/>
          </a:ln>
        </p:spPr>
        <p:txBody>
          <a:bodyPr lIns="101275" tIns="101275" rIns="101275" bIns="101275" anchor="t" anchorCtr="0"/>
          <a:lstStyle>
            <a:lvl1pPr marL="381000" marR="0" lvl="0" indent="-241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1pPr>
            <a:lvl2pPr marL="825500" marR="0" lvl="1" indent="-1905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2pPr>
            <a:lvl3pPr marL="1257300" marR="0" lvl="2" indent="-1143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3pPr>
            <a:lvl4pPr marL="1778000" marR="0" lvl="3" indent="-152400" algn="l" rtl="0">
              <a:spcBef>
                <a:spcPts val="300"/>
              </a:spcBef>
              <a:buClr>
                <a:schemeClr val="dk1"/>
              </a:buClr>
              <a:buSzPct val="100000"/>
              <a:buFont typeface="Arial"/>
              <a:buChar char="–"/>
              <a:defRPr sz="1700" b="0" i="0" u="none" strike="noStrike" cap="none">
                <a:solidFill>
                  <a:schemeClr val="dk1"/>
                </a:solidFill>
                <a:latin typeface="Georgia"/>
                <a:ea typeface="Georgia"/>
                <a:cs typeface="Georgia"/>
                <a:sym typeface="Georgia"/>
              </a:defRPr>
            </a:lvl4pPr>
            <a:lvl5pPr marL="2286000" marR="0" lvl="4" indent="-152400" algn="l" rtl="0">
              <a:spcBef>
                <a:spcPts val="300"/>
              </a:spcBef>
              <a:buClr>
                <a:schemeClr val="dk1"/>
              </a:buClr>
              <a:buSzPct val="100000"/>
              <a:buFont typeface="Arial"/>
              <a:buChar char="»"/>
              <a:defRPr sz="1700" b="0" i="0" u="none" strike="noStrike" cap="none">
                <a:solidFill>
                  <a:schemeClr val="dk1"/>
                </a:solidFill>
                <a:latin typeface="Georgia"/>
                <a:ea typeface="Georgia"/>
                <a:cs typeface="Georgia"/>
                <a:sym typeface="Georgia"/>
              </a:defRPr>
            </a:lvl5pPr>
            <a:lvl6pPr marL="2781300" marR="0" lvl="5"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6pPr>
            <a:lvl7pPr marL="3289300" marR="0" lvl="6"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7pPr>
            <a:lvl8pPr marL="3797300" marR="0" lvl="7" indent="-1016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8pPr>
            <a:lvl9pPr marL="4305300" marR="0" lvl="8"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9pPr>
          </a:lstStyle>
          <a:p>
            <a:endParaRPr/>
          </a:p>
        </p:txBody>
      </p:sp>
      <p:pic>
        <p:nvPicPr>
          <p:cNvPr id="349" name="Shape 349"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Tittelside">
    <p:spTree>
      <p:nvGrpSpPr>
        <p:cNvPr id="1" name="Shape 350"/>
        <p:cNvGrpSpPr/>
        <p:nvPr/>
      </p:nvGrpSpPr>
      <p:grpSpPr>
        <a:xfrm>
          <a:off x="0" y="0"/>
          <a:ext cx="0" cy="0"/>
          <a:chOff x="0" y="0"/>
          <a:chExt cx="0" cy="0"/>
        </a:xfrm>
      </p:grpSpPr>
      <p:sp>
        <p:nvSpPr>
          <p:cNvPr id="351" name="Shape 351"/>
          <p:cNvSpPr txBox="1">
            <a:spLocks noGrp="1"/>
          </p:cNvSpPr>
          <p:nvPr>
            <p:ph type="ctrTitle"/>
          </p:nvPr>
        </p:nvSpPr>
        <p:spPr>
          <a:xfrm>
            <a:off x="685800" y="2130425"/>
            <a:ext cx="7772400" cy="1469999"/>
          </a:xfrm>
          <a:prstGeom prst="rect">
            <a:avLst/>
          </a:prstGeom>
          <a:noFill/>
          <a:ln>
            <a:noFill/>
          </a:ln>
        </p:spPr>
        <p:txBody>
          <a:bodyPr lIns="101275" tIns="101275" rIns="101275" bIns="101275" anchor="ctr" anchorCtr="0"/>
          <a:lstStyle>
            <a:lvl1pPr marL="0" marR="0" lvl="0" indent="0" algn="ctr" rtl="0">
              <a:spcBef>
                <a:spcPts val="0"/>
              </a:spcBef>
              <a:buClr>
                <a:schemeClr val="dk1"/>
              </a:buClr>
              <a:buFont typeface="Tahoma"/>
              <a:buNone/>
              <a:defRPr sz="3000" b="1" i="0" u="none" strike="noStrike" cap="none">
                <a:solidFill>
                  <a:schemeClr val="dk1"/>
                </a:solidFill>
                <a:latin typeface="Tahoma"/>
                <a:ea typeface="Tahoma"/>
                <a:cs typeface="Tahoma"/>
                <a:sym typeface="Tahoma"/>
              </a:defRPr>
            </a:lvl1pPr>
            <a:lvl2pPr lvl="1" indent="0" rtl="0">
              <a:spcBef>
                <a:spcPts val="0"/>
              </a:spcBef>
              <a:buNone/>
              <a:defRPr sz="2000"/>
            </a:lvl2pPr>
            <a:lvl3pPr lvl="2" indent="0" rtl="0">
              <a:spcBef>
                <a:spcPts val="0"/>
              </a:spcBef>
              <a:buNone/>
              <a:defRPr sz="2000"/>
            </a:lvl3pPr>
            <a:lvl4pPr lvl="3" indent="0" rtl="0">
              <a:spcBef>
                <a:spcPts val="0"/>
              </a:spcBef>
              <a:buNone/>
              <a:defRPr sz="2000"/>
            </a:lvl4pPr>
            <a:lvl5pPr lvl="4" indent="0" rtl="0">
              <a:spcBef>
                <a:spcPts val="0"/>
              </a:spcBef>
              <a:buNone/>
              <a:defRPr sz="2000"/>
            </a:lvl5pPr>
            <a:lvl6pPr lvl="5" indent="0" rtl="0">
              <a:spcBef>
                <a:spcPts val="0"/>
              </a:spcBef>
              <a:buNone/>
              <a:defRPr sz="2000"/>
            </a:lvl6pPr>
            <a:lvl7pPr lvl="6" indent="0" rtl="0">
              <a:spcBef>
                <a:spcPts val="0"/>
              </a:spcBef>
              <a:buNone/>
              <a:defRPr sz="2000"/>
            </a:lvl7pPr>
            <a:lvl8pPr lvl="7" indent="0" rtl="0">
              <a:spcBef>
                <a:spcPts val="0"/>
              </a:spcBef>
              <a:buNone/>
              <a:defRPr sz="2000"/>
            </a:lvl8pPr>
            <a:lvl9pPr lvl="8" indent="0" rtl="0">
              <a:spcBef>
                <a:spcPts val="0"/>
              </a:spcBef>
              <a:buNone/>
              <a:defRPr sz="2000"/>
            </a:lvl9pPr>
          </a:lstStyle>
          <a:p>
            <a:endParaRPr/>
          </a:p>
        </p:txBody>
      </p:sp>
      <p:sp>
        <p:nvSpPr>
          <p:cNvPr id="352" name="Shape 352"/>
          <p:cNvSpPr txBox="1">
            <a:spLocks noGrp="1"/>
          </p:cNvSpPr>
          <p:nvPr>
            <p:ph type="subTitle" idx="1"/>
          </p:nvPr>
        </p:nvSpPr>
        <p:spPr>
          <a:xfrm>
            <a:off x="1371600" y="3886200"/>
            <a:ext cx="6400800" cy="1752300"/>
          </a:xfrm>
          <a:prstGeom prst="rect">
            <a:avLst/>
          </a:prstGeom>
          <a:noFill/>
          <a:ln>
            <a:noFill/>
          </a:ln>
        </p:spPr>
        <p:txBody>
          <a:bodyPr lIns="101275" tIns="101275" rIns="101275" bIns="101275" anchor="t" anchorCtr="0"/>
          <a:lstStyle>
            <a:lvl1pPr marL="0" marR="0" lvl="0" indent="0" algn="ctr" rtl="0">
              <a:spcBef>
                <a:spcPts val="400"/>
              </a:spcBef>
              <a:buClr>
                <a:srgbClr val="888888"/>
              </a:buClr>
              <a:buFont typeface="Arial"/>
              <a:buNone/>
              <a:defRPr sz="2200" b="0" i="0" u="none" strike="noStrike" cap="none">
                <a:solidFill>
                  <a:srgbClr val="888888"/>
                </a:solidFill>
                <a:latin typeface="Georgia"/>
                <a:ea typeface="Georgia"/>
                <a:cs typeface="Georgia"/>
                <a:sym typeface="Georgia"/>
              </a:defRPr>
            </a:lvl1pPr>
            <a:lvl2pPr marL="508000" marR="0" lvl="1" indent="0" algn="ctr" rtl="0">
              <a:spcBef>
                <a:spcPts val="400"/>
              </a:spcBef>
              <a:buClr>
                <a:srgbClr val="888888"/>
              </a:buClr>
              <a:buFont typeface="Arial"/>
              <a:buNone/>
              <a:defRPr sz="2000" b="0" i="0" u="none" strike="noStrike" cap="none">
                <a:solidFill>
                  <a:srgbClr val="888888"/>
                </a:solidFill>
                <a:latin typeface="Georgia"/>
                <a:ea typeface="Georgia"/>
                <a:cs typeface="Georgia"/>
                <a:sym typeface="Georgia"/>
              </a:defRPr>
            </a:lvl2pPr>
            <a:lvl3pPr marL="1003300" marR="0" lvl="2" indent="0" algn="ctr" rtl="0">
              <a:spcBef>
                <a:spcPts val="400"/>
              </a:spcBef>
              <a:buClr>
                <a:srgbClr val="888888"/>
              </a:buClr>
              <a:buFont typeface="Arial"/>
              <a:buNone/>
              <a:defRPr sz="2000" b="0" i="0" u="none" strike="noStrike" cap="none">
                <a:solidFill>
                  <a:srgbClr val="888888"/>
                </a:solidFill>
                <a:latin typeface="Georgia"/>
                <a:ea typeface="Georgia"/>
                <a:cs typeface="Georgia"/>
                <a:sym typeface="Georgia"/>
              </a:defRPr>
            </a:lvl3pPr>
            <a:lvl4pPr marL="1524000" marR="0" lvl="3" indent="0" algn="ctr" rtl="0">
              <a:spcBef>
                <a:spcPts val="300"/>
              </a:spcBef>
              <a:buClr>
                <a:srgbClr val="888888"/>
              </a:buClr>
              <a:buFont typeface="Arial"/>
              <a:buNone/>
              <a:defRPr sz="1700" b="0" i="0" u="none" strike="noStrike" cap="none">
                <a:solidFill>
                  <a:srgbClr val="888888"/>
                </a:solidFill>
                <a:latin typeface="Georgia"/>
                <a:ea typeface="Georgia"/>
                <a:cs typeface="Georgia"/>
                <a:sym typeface="Georgia"/>
              </a:defRPr>
            </a:lvl4pPr>
            <a:lvl5pPr marL="2032000" marR="0" lvl="4" indent="0" algn="ctr" rtl="0">
              <a:spcBef>
                <a:spcPts val="300"/>
              </a:spcBef>
              <a:buClr>
                <a:srgbClr val="888888"/>
              </a:buClr>
              <a:buFont typeface="Arial"/>
              <a:buNone/>
              <a:defRPr sz="1700" b="0" i="0" u="none" strike="noStrike" cap="none">
                <a:solidFill>
                  <a:srgbClr val="888888"/>
                </a:solidFill>
                <a:latin typeface="Georgia"/>
                <a:ea typeface="Georgia"/>
                <a:cs typeface="Georgia"/>
                <a:sym typeface="Georgia"/>
              </a:defRPr>
            </a:lvl5pPr>
            <a:lvl6pPr marL="2540000" marR="0" lvl="5" indent="0" algn="ctr" rtl="0">
              <a:spcBef>
                <a:spcPts val="400"/>
              </a:spcBef>
              <a:buClr>
                <a:srgbClr val="888888"/>
              </a:buClr>
              <a:buFont typeface="Arial"/>
              <a:buNone/>
              <a:defRPr sz="2200" b="0" i="0" u="none" strike="noStrike" cap="none">
                <a:solidFill>
                  <a:srgbClr val="888888"/>
                </a:solidFill>
                <a:latin typeface="Georgia"/>
                <a:ea typeface="Georgia"/>
                <a:cs typeface="Georgia"/>
                <a:sym typeface="Georgia"/>
              </a:defRPr>
            </a:lvl6pPr>
            <a:lvl7pPr marL="3035300" marR="0" lvl="6" indent="0" algn="ctr" rtl="0">
              <a:spcBef>
                <a:spcPts val="400"/>
              </a:spcBef>
              <a:buClr>
                <a:srgbClr val="888888"/>
              </a:buClr>
              <a:buFont typeface="Arial"/>
              <a:buNone/>
              <a:defRPr sz="2200" b="0" i="0" u="none" strike="noStrike" cap="none">
                <a:solidFill>
                  <a:srgbClr val="888888"/>
                </a:solidFill>
                <a:latin typeface="Georgia"/>
                <a:ea typeface="Georgia"/>
                <a:cs typeface="Georgia"/>
                <a:sym typeface="Georgia"/>
              </a:defRPr>
            </a:lvl7pPr>
            <a:lvl8pPr marL="3543300" marR="0" lvl="7" indent="0" algn="ctr" rtl="0">
              <a:spcBef>
                <a:spcPts val="400"/>
              </a:spcBef>
              <a:buClr>
                <a:srgbClr val="888888"/>
              </a:buClr>
              <a:buFont typeface="Arial"/>
              <a:buNone/>
              <a:defRPr sz="2200" b="0" i="0" u="none" strike="noStrike" cap="none">
                <a:solidFill>
                  <a:srgbClr val="888888"/>
                </a:solidFill>
                <a:latin typeface="Georgia"/>
                <a:ea typeface="Georgia"/>
                <a:cs typeface="Georgia"/>
                <a:sym typeface="Georgia"/>
              </a:defRPr>
            </a:lvl8pPr>
            <a:lvl9pPr marL="4051300" marR="0" lvl="8" indent="0" algn="ctr" rtl="0">
              <a:spcBef>
                <a:spcPts val="400"/>
              </a:spcBef>
              <a:buClr>
                <a:srgbClr val="888888"/>
              </a:buClr>
              <a:buFont typeface="Arial"/>
              <a:buNone/>
              <a:defRPr sz="2200" b="0" i="0" u="none" strike="noStrike" cap="none">
                <a:solidFill>
                  <a:srgbClr val="888888"/>
                </a:solidFill>
                <a:latin typeface="Georgia"/>
                <a:ea typeface="Georgia"/>
                <a:cs typeface="Georgia"/>
                <a:sym typeface="Georgia"/>
              </a:defRPr>
            </a:lvl9pPr>
          </a:lstStyle>
          <a:p>
            <a:endParaRPr/>
          </a:p>
        </p:txBody>
      </p:sp>
      <p:pic>
        <p:nvPicPr>
          <p:cNvPr id="353" name="Shape 353"/>
          <p:cNvPicPr preferRelativeResize="0"/>
          <p:nvPr/>
        </p:nvPicPr>
        <p:blipFill rotWithShape="1">
          <a:blip r:embed="rId2">
            <a:alphaModFix/>
          </a:blip>
          <a:srcRect/>
          <a:stretch/>
        </p:blipFill>
        <p:spPr>
          <a:xfrm>
            <a:off x="2086769" y="5428638"/>
            <a:ext cx="6931200" cy="1245000"/>
          </a:xfrm>
          <a:prstGeom prst="rect">
            <a:avLst/>
          </a:prstGeom>
          <a:noFill/>
          <a:ln>
            <a:noFill/>
          </a:ln>
        </p:spPr>
      </p:pic>
      <p:pic>
        <p:nvPicPr>
          <p:cNvPr id="354" name="Shape 354"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Gul">
    <p:bg>
      <p:bgPr>
        <a:solidFill>
          <a:srgbClr val="E9D939"/>
        </a:solidFill>
        <a:effectLst/>
      </p:bgPr>
    </p:bg>
    <p:spTree>
      <p:nvGrpSpPr>
        <p:cNvPr id="1" name="Shape 355"/>
        <p:cNvGrpSpPr/>
        <p:nvPr/>
      </p:nvGrpSpPr>
      <p:grpSpPr>
        <a:xfrm>
          <a:off x="0" y="0"/>
          <a:ext cx="0" cy="0"/>
          <a:chOff x="0" y="0"/>
          <a:chExt cx="0" cy="0"/>
        </a:xfrm>
      </p:grpSpPr>
      <p:sp>
        <p:nvSpPr>
          <p:cNvPr id="356" name="Shape 356"/>
          <p:cNvSpPr txBox="1">
            <a:spLocks noGrp="1"/>
          </p:cNvSpPr>
          <p:nvPr>
            <p:ph type="title"/>
          </p:nvPr>
        </p:nvSpPr>
        <p:spPr>
          <a:xfrm>
            <a:off x="4275175" y="1717485"/>
            <a:ext cx="4411500" cy="1573499"/>
          </a:xfrm>
          <a:prstGeom prst="rect">
            <a:avLst/>
          </a:prstGeom>
          <a:noFill/>
          <a:ln>
            <a:noFill/>
          </a:ln>
        </p:spPr>
        <p:txBody>
          <a:bodyPr lIns="101275" tIns="101275" rIns="101275" bIns="101275" anchor="ctr" anchorCtr="0"/>
          <a:lstStyle>
            <a:lvl1pPr marL="0" marR="0" lvl="0" indent="0" algn="ctr" rtl="0">
              <a:spcBef>
                <a:spcPts val="0"/>
              </a:spcBef>
              <a:buClr>
                <a:schemeClr val="dk1"/>
              </a:buClr>
              <a:buFont typeface="Tahoma"/>
              <a:buNone/>
              <a:defRPr sz="2800" b="1" i="0" u="none" strike="noStrike" cap="none">
                <a:solidFill>
                  <a:schemeClr val="dk1"/>
                </a:solidFill>
                <a:latin typeface="Tahoma"/>
                <a:ea typeface="Tahoma"/>
                <a:cs typeface="Tahoma"/>
                <a:sym typeface="Tahoma"/>
              </a:defRPr>
            </a:lvl1pPr>
            <a:lvl2pPr lvl="1" indent="0" rtl="0">
              <a:spcBef>
                <a:spcPts val="0"/>
              </a:spcBef>
              <a:buNone/>
              <a:defRPr sz="2000"/>
            </a:lvl2pPr>
            <a:lvl3pPr lvl="2" indent="0" rtl="0">
              <a:spcBef>
                <a:spcPts val="0"/>
              </a:spcBef>
              <a:buNone/>
              <a:defRPr sz="2000"/>
            </a:lvl3pPr>
            <a:lvl4pPr lvl="3" indent="0" rtl="0">
              <a:spcBef>
                <a:spcPts val="0"/>
              </a:spcBef>
              <a:buNone/>
              <a:defRPr sz="2000"/>
            </a:lvl4pPr>
            <a:lvl5pPr lvl="4" indent="0" rtl="0">
              <a:spcBef>
                <a:spcPts val="0"/>
              </a:spcBef>
              <a:buNone/>
              <a:defRPr sz="2000"/>
            </a:lvl5pPr>
            <a:lvl6pPr lvl="5" indent="0" rtl="0">
              <a:spcBef>
                <a:spcPts val="0"/>
              </a:spcBef>
              <a:buNone/>
              <a:defRPr sz="2000"/>
            </a:lvl6pPr>
            <a:lvl7pPr lvl="6" indent="0" rtl="0">
              <a:spcBef>
                <a:spcPts val="0"/>
              </a:spcBef>
              <a:buNone/>
              <a:defRPr sz="2000"/>
            </a:lvl7pPr>
            <a:lvl8pPr lvl="7" indent="0" rtl="0">
              <a:spcBef>
                <a:spcPts val="0"/>
              </a:spcBef>
              <a:buNone/>
              <a:defRPr sz="2000"/>
            </a:lvl8pPr>
            <a:lvl9pPr lvl="8" indent="0" rtl="0">
              <a:spcBef>
                <a:spcPts val="0"/>
              </a:spcBef>
              <a:buNone/>
              <a:defRPr sz="2000"/>
            </a:lvl9pPr>
          </a:lstStyle>
          <a:p>
            <a:endParaRPr/>
          </a:p>
        </p:txBody>
      </p:sp>
      <p:sp>
        <p:nvSpPr>
          <p:cNvPr id="357" name="Shape 357"/>
          <p:cNvSpPr txBox="1">
            <a:spLocks noGrp="1"/>
          </p:cNvSpPr>
          <p:nvPr>
            <p:ph type="body" idx="1"/>
          </p:nvPr>
        </p:nvSpPr>
        <p:spPr>
          <a:xfrm>
            <a:off x="4275175" y="3442977"/>
            <a:ext cx="4411500" cy="1845600"/>
          </a:xfrm>
          <a:prstGeom prst="rect">
            <a:avLst/>
          </a:prstGeom>
          <a:noFill/>
          <a:ln>
            <a:noFill/>
          </a:ln>
        </p:spPr>
        <p:txBody>
          <a:bodyPr lIns="101275" tIns="101275" rIns="101275" bIns="101275" anchor="t" anchorCtr="0"/>
          <a:lstStyle>
            <a:lvl1pPr marL="0" marR="0" lvl="0" indent="0" algn="ctr" rtl="0">
              <a:spcBef>
                <a:spcPts val="0"/>
              </a:spcBef>
              <a:buClr>
                <a:schemeClr val="dk1"/>
              </a:buClr>
              <a:buFont typeface="Arial"/>
              <a:buNone/>
              <a:defRPr sz="2000" b="0" i="0" u="none" strike="noStrike" cap="none">
                <a:solidFill>
                  <a:schemeClr val="dk1"/>
                </a:solidFill>
                <a:latin typeface="Georgia"/>
                <a:ea typeface="Georgia"/>
                <a:cs typeface="Georgia"/>
                <a:sym typeface="Georgia"/>
              </a:defRPr>
            </a:lvl1pPr>
            <a:lvl2pPr marL="825500" marR="0" lvl="1" indent="-1905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2pPr>
            <a:lvl3pPr marL="1257300" marR="0" lvl="2" indent="-1143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3pPr>
            <a:lvl4pPr marL="1778000" marR="0" lvl="3" indent="-152400" algn="l" rtl="0">
              <a:spcBef>
                <a:spcPts val="300"/>
              </a:spcBef>
              <a:buClr>
                <a:schemeClr val="dk1"/>
              </a:buClr>
              <a:buSzPct val="100000"/>
              <a:buFont typeface="Arial"/>
              <a:buChar char="–"/>
              <a:defRPr sz="1700" b="0" i="0" u="none" strike="noStrike" cap="none">
                <a:solidFill>
                  <a:schemeClr val="dk1"/>
                </a:solidFill>
                <a:latin typeface="Georgia"/>
                <a:ea typeface="Georgia"/>
                <a:cs typeface="Georgia"/>
                <a:sym typeface="Georgia"/>
              </a:defRPr>
            </a:lvl4pPr>
            <a:lvl5pPr marL="2286000" marR="0" lvl="4" indent="-152400" algn="l" rtl="0">
              <a:spcBef>
                <a:spcPts val="300"/>
              </a:spcBef>
              <a:buClr>
                <a:schemeClr val="dk1"/>
              </a:buClr>
              <a:buSzPct val="100000"/>
              <a:buFont typeface="Arial"/>
              <a:buChar char="»"/>
              <a:defRPr sz="1700" b="0" i="0" u="none" strike="noStrike" cap="none">
                <a:solidFill>
                  <a:schemeClr val="dk1"/>
                </a:solidFill>
                <a:latin typeface="Georgia"/>
                <a:ea typeface="Georgia"/>
                <a:cs typeface="Georgia"/>
                <a:sym typeface="Georgia"/>
              </a:defRPr>
            </a:lvl5pPr>
            <a:lvl6pPr marL="2781300" marR="0" lvl="5"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6pPr>
            <a:lvl7pPr marL="3289300" marR="0" lvl="6"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7pPr>
            <a:lvl8pPr marL="3797300" marR="0" lvl="7" indent="-1016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8pPr>
            <a:lvl9pPr marL="4305300" marR="0" lvl="8"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9pPr>
          </a:lstStyle>
          <a:p>
            <a:endParaRPr/>
          </a:p>
        </p:txBody>
      </p:sp>
      <p:sp>
        <p:nvSpPr>
          <p:cNvPr id="358" name="Shape 358"/>
          <p:cNvSpPr>
            <a:spLocks noGrp="1"/>
          </p:cNvSpPr>
          <p:nvPr>
            <p:ph type="pic" idx="2"/>
          </p:nvPr>
        </p:nvSpPr>
        <p:spPr>
          <a:xfrm>
            <a:off x="217487" y="1041106"/>
            <a:ext cx="3891000" cy="4500000"/>
          </a:xfrm>
          <a:prstGeom prst="rect">
            <a:avLst/>
          </a:prstGeom>
          <a:noFill/>
          <a:ln>
            <a:noFill/>
          </a:ln>
        </p:spPr>
        <p:txBody>
          <a:bodyPr lIns="101275" tIns="101275" rIns="101275" bIns="101275" anchor="t" anchorCtr="0"/>
          <a:lstStyle>
            <a:lvl1pPr marL="381000" marR="0" lvl="0" indent="-241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1pPr>
            <a:lvl2pPr marL="825500" marR="0" lvl="1" indent="-1905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2pPr>
            <a:lvl3pPr marL="1257300" marR="0" lvl="2" indent="-1143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3pPr>
            <a:lvl4pPr marL="1778000" marR="0" lvl="3" indent="-152400" algn="l" rtl="0">
              <a:spcBef>
                <a:spcPts val="300"/>
              </a:spcBef>
              <a:buClr>
                <a:schemeClr val="dk1"/>
              </a:buClr>
              <a:buSzPct val="100000"/>
              <a:buFont typeface="Arial"/>
              <a:buChar char="–"/>
              <a:defRPr sz="1700" b="0" i="0" u="none" strike="noStrike" cap="none">
                <a:solidFill>
                  <a:schemeClr val="dk1"/>
                </a:solidFill>
                <a:latin typeface="Georgia"/>
                <a:ea typeface="Georgia"/>
                <a:cs typeface="Georgia"/>
                <a:sym typeface="Georgia"/>
              </a:defRPr>
            </a:lvl4pPr>
            <a:lvl5pPr marL="2286000" marR="0" lvl="4" indent="-152400" algn="l" rtl="0">
              <a:spcBef>
                <a:spcPts val="300"/>
              </a:spcBef>
              <a:buClr>
                <a:schemeClr val="dk1"/>
              </a:buClr>
              <a:buSzPct val="100000"/>
              <a:buFont typeface="Arial"/>
              <a:buChar char="»"/>
              <a:defRPr sz="1700" b="0" i="0" u="none" strike="noStrike" cap="none">
                <a:solidFill>
                  <a:schemeClr val="dk1"/>
                </a:solidFill>
                <a:latin typeface="Georgia"/>
                <a:ea typeface="Georgia"/>
                <a:cs typeface="Georgia"/>
                <a:sym typeface="Georgia"/>
              </a:defRPr>
            </a:lvl5pPr>
            <a:lvl6pPr marL="2781300" marR="0" lvl="5"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6pPr>
            <a:lvl7pPr marL="3289300" marR="0" lvl="6"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7pPr>
            <a:lvl8pPr marL="3797300" marR="0" lvl="7" indent="-1016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8pPr>
            <a:lvl9pPr marL="4305300" marR="0" lvl="8"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9pPr>
          </a:lstStyle>
          <a:p>
            <a:endParaRPr/>
          </a:p>
        </p:txBody>
      </p:sp>
      <p:pic>
        <p:nvPicPr>
          <p:cNvPr id="359" name="Shape 359"/>
          <p:cNvPicPr preferRelativeResize="0"/>
          <p:nvPr/>
        </p:nvPicPr>
        <p:blipFill rotWithShape="1">
          <a:blip r:embed="rId2">
            <a:alphaModFix/>
          </a:blip>
          <a:srcRect/>
          <a:stretch/>
        </p:blipFill>
        <p:spPr>
          <a:xfrm>
            <a:off x="217487" y="5997929"/>
            <a:ext cx="1592099" cy="7269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Bare tittel">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1440000" y="180000"/>
            <a:ext cx="7559999" cy="12960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1428728" y="6643710"/>
            <a:ext cx="1000131" cy="214289"/>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2571735" y="6643710"/>
            <a:ext cx="5715039" cy="21428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sldNum" idx="12"/>
          </p:nvPr>
        </p:nvSpPr>
        <p:spPr>
          <a:xfrm>
            <a:off x="8401046" y="6643710"/>
            <a:ext cx="642911" cy="214289"/>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cSld name="Kapittelinndeling">
    <p:spTree>
      <p:nvGrpSpPr>
        <p:cNvPr id="1" name="Shape 360"/>
        <p:cNvGrpSpPr/>
        <p:nvPr/>
      </p:nvGrpSpPr>
      <p:grpSpPr>
        <a:xfrm>
          <a:off x="0" y="0"/>
          <a:ext cx="0" cy="0"/>
          <a:chOff x="0" y="0"/>
          <a:chExt cx="0" cy="0"/>
        </a:xfrm>
      </p:grpSpPr>
      <p:sp>
        <p:nvSpPr>
          <p:cNvPr id="361" name="Shape 361"/>
          <p:cNvSpPr txBox="1">
            <a:spLocks noGrp="1"/>
          </p:cNvSpPr>
          <p:nvPr>
            <p:ph type="title"/>
          </p:nvPr>
        </p:nvSpPr>
        <p:spPr>
          <a:xfrm>
            <a:off x="722312" y="3687466"/>
            <a:ext cx="7772400" cy="1362000"/>
          </a:xfrm>
          <a:prstGeom prst="rect">
            <a:avLst/>
          </a:prstGeom>
          <a:noFill/>
          <a:ln>
            <a:noFill/>
          </a:ln>
        </p:spPr>
        <p:txBody>
          <a:bodyPr lIns="101275" tIns="101275" rIns="101275" bIns="101275" anchor="t" anchorCtr="0"/>
          <a:lstStyle>
            <a:lvl1pPr marL="0" marR="0" lvl="0" indent="0" algn="l" rtl="0">
              <a:spcBef>
                <a:spcPts val="0"/>
              </a:spcBef>
              <a:buClr>
                <a:schemeClr val="dk1"/>
              </a:buClr>
              <a:buFont typeface="Tahoma"/>
              <a:buNone/>
              <a:defRPr sz="4400" b="1" i="0" u="none" strike="noStrike" cap="none">
                <a:solidFill>
                  <a:schemeClr val="dk1"/>
                </a:solidFill>
                <a:latin typeface="Tahoma"/>
                <a:ea typeface="Tahoma"/>
                <a:cs typeface="Tahoma"/>
                <a:sym typeface="Tahoma"/>
              </a:defRPr>
            </a:lvl1pPr>
            <a:lvl2pPr lvl="1" indent="0" rtl="0">
              <a:spcBef>
                <a:spcPts val="0"/>
              </a:spcBef>
              <a:buNone/>
              <a:defRPr sz="2000"/>
            </a:lvl2pPr>
            <a:lvl3pPr lvl="2" indent="0" rtl="0">
              <a:spcBef>
                <a:spcPts val="0"/>
              </a:spcBef>
              <a:buNone/>
              <a:defRPr sz="2000"/>
            </a:lvl3pPr>
            <a:lvl4pPr lvl="3" indent="0" rtl="0">
              <a:spcBef>
                <a:spcPts val="0"/>
              </a:spcBef>
              <a:buNone/>
              <a:defRPr sz="2000"/>
            </a:lvl4pPr>
            <a:lvl5pPr lvl="4" indent="0" rtl="0">
              <a:spcBef>
                <a:spcPts val="0"/>
              </a:spcBef>
              <a:buNone/>
              <a:defRPr sz="2000"/>
            </a:lvl5pPr>
            <a:lvl6pPr lvl="5" indent="0" rtl="0">
              <a:spcBef>
                <a:spcPts val="0"/>
              </a:spcBef>
              <a:buNone/>
              <a:defRPr sz="2000"/>
            </a:lvl6pPr>
            <a:lvl7pPr lvl="6" indent="0" rtl="0">
              <a:spcBef>
                <a:spcPts val="0"/>
              </a:spcBef>
              <a:buNone/>
              <a:defRPr sz="2000"/>
            </a:lvl7pPr>
            <a:lvl8pPr lvl="7" indent="0" rtl="0">
              <a:spcBef>
                <a:spcPts val="0"/>
              </a:spcBef>
              <a:buNone/>
              <a:defRPr sz="2000"/>
            </a:lvl8pPr>
            <a:lvl9pPr lvl="8" indent="0" rtl="0">
              <a:spcBef>
                <a:spcPts val="0"/>
              </a:spcBef>
              <a:buNone/>
              <a:defRPr sz="2000"/>
            </a:lvl9pPr>
          </a:lstStyle>
          <a:p>
            <a:endParaRPr/>
          </a:p>
        </p:txBody>
      </p:sp>
      <p:sp>
        <p:nvSpPr>
          <p:cNvPr id="362" name="Shape 362"/>
          <p:cNvSpPr txBox="1">
            <a:spLocks noGrp="1"/>
          </p:cNvSpPr>
          <p:nvPr>
            <p:ph type="body" idx="1"/>
          </p:nvPr>
        </p:nvSpPr>
        <p:spPr>
          <a:xfrm>
            <a:off x="722312" y="2156620"/>
            <a:ext cx="7772400" cy="1500000"/>
          </a:xfrm>
          <a:prstGeom prst="rect">
            <a:avLst/>
          </a:prstGeom>
          <a:noFill/>
          <a:ln>
            <a:noFill/>
          </a:ln>
        </p:spPr>
        <p:txBody>
          <a:bodyPr lIns="101275" tIns="101275" rIns="101275" bIns="101275" anchor="b" anchorCtr="0"/>
          <a:lstStyle>
            <a:lvl1pPr marL="0" marR="0" lvl="0" indent="0" algn="l" rtl="0">
              <a:spcBef>
                <a:spcPts val="400"/>
              </a:spcBef>
              <a:buClr>
                <a:srgbClr val="888888"/>
              </a:buClr>
              <a:buFont typeface="Arial"/>
              <a:buNone/>
              <a:defRPr sz="2200" b="0" i="0" u="none" strike="noStrike" cap="none">
                <a:solidFill>
                  <a:srgbClr val="888888"/>
                </a:solidFill>
                <a:latin typeface="Georgia"/>
                <a:ea typeface="Georgia"/>
                <a:cs typeface="Georgia"/>
                <a:sym typeface="Georgia"/>
              </a:defRPr>
            </a:lvl1pPr>
            <a:lvl2pPr marL="508000" marR="0" lvl="1" indent="0" algn="l" rtl="0">
              <a:spcBef>
                <a:spcPts val="400"/>
              </a:spcBef>
              <a:buClr>
                <a:srgbClr val="888888"/>
              </a:buClr>
              <a:buFont typeface="Arial"/>
              <a:buNone/>
              <a:defRPr sz="2000" b="0" i="0" u="none" strike="noStrike" cap="none">
                <a:solidFill>
                  <a:srgbClr val="888888"/>
                </a:solidFill>
                <a:latin typeface="Georgia"/>
                <a:ea typeface="Georgia"/>
                <a:cs typeface="Georgia"/>
                <a:sym typeface="Georgia"/>
              </a:defRPr>
            </a:lvl2pPr>
            <a:lvl3pPr marL="1003300" marR="0" lvl="2" indent="0" algn="l" rtl="0">
              <a:spcBef>
                <a:spcPts val="300"/>
              </a:spcBef>
              <a:buClr>
                <a:srgbClr val="888888"/>
              </a:buClr>
              <a:buFont typeface="Arial"/>
              <a:buNone/>
              <a:defRPr sz="1700" b="0" i="0" u="none" strike="noStrike" cap="none">
                <a:solidFill>
                  <a:srgbClr val="888888"/>
                </a:solidFill>
                <a:latin typeface="Georgia"/>
                <a:ea typeface="Georgia"/>
                <a:cs typeface="Georgia"/>
                <a:sym typeface="Georgia"/>
              </a:defRPr>
            </a:lvl3pPr>
            <a:lvl4pPr marL="1524000" marR="0" lvl="3" indent="0" algn="l" rtl="0">
              <a:spcBef>
                <a:spcPts val="300"/>
              </a:spcBef>
              <a:buClr>
                <a:srgbClr val="888888"/>
              </a:buClr>
              <a:buFont typeface="Arial"/>
              <a:buNone/>
              <a:defRPr sz="1600" b="0" i="0" u="none" strike="noStrike" cap="none">
                <a:solidFill>
                  <a:srgbClr val="888888"/>
                </a:solidFill>
                <a:latin typeface="Georgia"/>
                <a:ea typeface="Georgia"/>
                <a:cs typeface="Georgia"/>
                <a:sym typeface="Georgia"/>
              </a:defRPr>
            </a:lvl4pPr>
            <a:lvl5pPr marL="2032000" marR="0" lvl="4" indent="0" algn="l" rtl="0">
              <a:spcBef>
                <a:spcPts val="300"/>
              </a:spcBef>
              <a:buClr>
                <a:srgbClr val="888888"/>
              </a:buClr>
              <a:buFont typeface="Arial"/>
              <a:buNone/>
              <a:defRPr sz="1600" b="0" i="0" u="none" strike="noStrike" cap="none">
                <a:solidFill>
                  <a:srgbClr val="888888"/>
                </a:solidFill>
                <a:latin typeface="Georgia"/>
                <a:ea typeface="Georgia"/>
                <a:cs typeface="Georgia"/>
                <a:sym typeface="Georgia"/>
              </a:defRPr>
            </a:lvl5pPr>
            <a:lvl6pPr marL="2540000" marR="0" lvl="5" indent="0" algn="l" rtl="0">
              <a:spcBef>
                <a:spcPts val="300"/>
              </a:spcBef>
              <a:buClr>
                <a:srgbClr val="888888"/>
              </a:buClr>
              <a:buFont typeface="Arial"/>
              <a:buNone/>
              <a:defRPr sz="1600" b="0" i="0" u="none" strike="noStrike" cap="none">
                <a:solidFill>
                  <a:srgbClr val="888888"/>
                </a:solidFill>
                <a:latin typeface="Georgia"/>
                <a:ea typeface="Georgia"/>
                <a:cs typeface="Georgia"/>
                <a:sym typeface="Georgia"/>
              </a:defRPr>
            </a:lvl6pPr>
            <a:lvl7pPr marL="3035300" marR="0" lvl="6" indent="0" algn="l" rtl="0">
              <a:spcBef>
                <a:spcPts val="300"/>
              </a:spcBef>
              <a:buClr>
                <a:srgbClr val="888888"/>
              </a:buClr>
              <a:buFont typeface="Arial"/>
              <a:buNone/>
              <a:defRPr sz="1600" b="0" i="0" u="none" strike="noStrike" cap="none">
                <a:solidFill>
                  <a:srgbClr val="888888"/>
                </a:solidFill>
                <a:latin typeface="Georgia"/>
                <a:ea typeface="Georgia"/>
                <a:cs typeface="Georgia"/>
                <a:sym typeface="Georgia"/>
              </a:defRPr>
            </a:lvl7pPr>
            <a:lvl8pPr marL="3543300" marR="0" lvl="7" indent="0" algn="l" rtl="0">
              <a:spcBef>
                <a:spcPts val="300"/>
              </a:spcBef>
              <a:buClr>
                <a:srgbClr val="888888"/>
              </a:buClr>
              <a:buFont typeface="Arial"/>
              <a:buNone/>
              <a:defRPr sz="1600" b="0" i="0" u="none" strike="noStrike" cap="none">
                <a:solidFill>
                  <a:srgbClr val="888888"/>
                </a:solidFill>
                <a:latin typeface="Georgia"/>
                <a:ea typeface="Georgia"/>
                <a:cs typeface="Georgia"/>
                <a:sym typeface="Georgia"/>
              </a:defRPr>
            </a:lvl8pPr>
            <a:lvl9pPr marL="4051300" marR="0" lvl="8" indent="0" algn="l" rtl="0">
              <a:spcBef>
                <a:spcPts val="300"/>
              </a:spcBef>
              <a:buClr>
                <a:srgbClr val="888888"/>
              </a:buClr>
              <a:buFont typeface="Arial"/>
              <a:buNone/>
              <a:defRPr sz="1600" b="0" i="0" u="none" strike="noStrike" cap="none">
                <a:solidFill>
                  <a:srgbClr val="888888"/>
                </a:solidFill>
                <a:latin typeface="Georgia"/>
                <a:ea typeface="Georgia"/>
                <a:cs typeface="Georgia"/>
                <a:sym typeface="Georgia"/>
              </a:defRPr>
            </a:lvl9pPr>
          </a:lstStyle>
          <a:p>
            <a:endParaRPr/>
          </a:p>
        </p:txBody>
      </p:sp>
      <p:pic>
        <p:nvPicPr>
          <p:cNvPr id="363" name="Shape 363"/>
          <p:cNvPicPr preferRelativeResize="0"/>
          <p:nvPr/>
        </p:nvPicPr>
        <p:blipFill rotWithShape="1">
          <a:blip r:embed="rId2">
            <a:alphaModFix/>
          </a:blip>
          <a:srcRect/>
          <a:stretch/>
        </p:blipFill>
        <p:spPr>
          <a:xfrm>
            <a:off x="2086769" y="5428638"/>
            <a:ext cx="6931200" cy="1245000"/>
          </a:xfrm>
          <a:prstGeom prst="rect">
            <a:avLst/>
          </a:prstGeom>
          <a:noFill/>
          <a:ln>
            <a:noFill/>
          </a:ln>
        </p:spPr>
      </p:pic>
      <p:pic>
        <p:nvPicPr>
          <p:cNvPr id="364" name="Shape 364"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Tomt">
    <p:spTree>
      <p:nvGrpSpPr>
        <p:cNvPr id="1" name="Shape 365"/>
        <p:cNvGrpSpPr/>
        <p:nvPr/>
      </p:nvGrpSpPr>
      <p:grpSpPr>
        <a:xfrm>
          <a:off x="0" y="0"/>
          <a:ext cx="0" cy="0"/>
          <a:chOff x="0" y="0"/>
          <a:chExt cx="0" cy="0"/>
        </a:xfrm>
      </p:grpSpPr>
      <p:pic>
        <p:nvPicPr>
          <p:cNvPr id="366" name="Shape 366"/>
          <p:cNvPicPr preferRelativeResize="0"/>
          <p:nvPr/>
        </p:nvPicPr>
        <p:blipFill rotWithShape="1">
          <a:blip r:embed="rId2">
            <a:alphaModFix/>
          </a:blip>
          <a:srcRect/>
          <a:stretch/>
        </p:blipFill>
        <p:spPr>
          <a:xfrm>
            <a:off x="2086769" y="5428638"/>
            <a:ext cx="6931200" cy="1245000"/>
          </a:xfrm>
          <a:prstGeom prst="rect">
            <a:avLst/>
          </a:prstGeom>
          <a:noFill/>
          <a:ln>
            <a:noFill/>
          </a:ln>
        </p:spPr>
      </p:pic>
      <p:pic>
        <p:nvPicPr>
          <p:cNvPr id="367" name="Shape 367"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cSld name="Bilde med tekst og tittel">
    <p:spTree>
      <p:nvGrpSpPr>
        <p:cNvPr id="1" name="Shape 368"/>
        <p:cNvGrpSpPr/>
        <p:nvPr/>
      </p:nvGrpSpPr>
      <p:grpSpPr>
        <a:xfrm>
          <a:off x="0" y="0"/>
          <a:ext cx="0" cy="0"/>
          <a:chOff x="0" y="0"/>
          <a:chExt cx="0" cy="0"/>
        </a:xfrm>
      </p:grpSpPr>
      <p:sp>
        <p:nvSpPr>
          <p:cNvPr id="369" name="Shape 369"/>
          <p:cNvSpPr txBox="1">
            <a:spLocks noGrp="1"/>
          </p:cNvSpPr>
          <p:nvPr>
            <p:ph type="title"/>
          </p:nvPr>
        </p:nvSpPr>
        <p:spPr>
          <a:xfrm>
            <a:off x="1792288" y="4800600"/>
            <a:ext cx="5486400" cy="566700"/>
          </a:xfrm>
          <a:prstGeom prst="rect">
            <a:avLst/>
          </a:prstGeom>
          <a:noFill/>
          <a:ln>
            <a:noFill/>
          </a:ln>
        </p:spPr>
        <p:txBody>
          <a:bodyPr lIns="101275" tIns="101275" rIns="101275" bIns="101275" anchor="b" anchorCtr="0"/>
          <a:lstStyle>
            <a:lvl1pPr marL="0" marR="0" lvl="0" indent="0" algn="l" rtl="0">
              <a:spcBef>
                <a:spcPts val="0"/>
              </a:spcBef>
              <a:buClr>
                <a:schemeClr val="dk1"/>
              </a:buClr>
              <a:buFont typeface="Tahoma"/>
              <a:buNone/>
              <a:defRPr sz="2200" b="1" i="0" u="none" strike="noStrike" cap="none">
                <a:solidFill>
                  <a:schemeClr val="dk1"/>
                </a:solidFill>
                <a:latin typeface="Tahoma"/>
                <a:ea typeface="Tahoma"/>
                <a:cs typeface="Tahoma"/>
                <a:sym typeface="Tahoma"/>
              </a:defRPr>
            </a:lvl1pPr>
            <a:lvl2pPr lvl="1" indent="0" rtl="0">
              <a:spcBef>
                <a:spcPts val="0"/>
              </a:spcBef>
              <a:buNone/>
              <a:defRPr sz="2000"/>
            </a:lvl2pPr>
            <a:lvl3pPr lvl="2" indent="0" rtl="0">
              <a:spcBef>
                <a:spcPts val="0"/>
              </a:spcBef>
              <a:buNone/>
              <a:defRPr sz="2000"/>
            </a:lvl3pPr>
            <a:lvl4pPr lvl="3" indent="0" rtl="0">
              <a:spcBef>
                <a:spcPts val="0"/>
              </a:spcBef>
              <a:buNone/>
              <a:defRPr sz="2000"/>
            </a:lvl4pPr>
            <a:lvl5pPr lvl="4" indent="0" rtl="0">
              <a:spcBef>
                <a:spcPts val="0"/>
              </a:spcBef>
              <a:buNone/>
              <a:defRPr sz="2000"/>
            </a:lvl5pPr>
            <a:lvl6pPr lvl="5" indent="0" rtl="0">
              <a:spcBef>
                <a:spcPts val="0"/>
              </a:spcBef>
              <a:buNone/>
              <a:defRPr sz="2000"/>
            </a:lvl6pPr>
            <a:lvl7pPr lvl="6" indent="0" rtl="0">
              <a:spcBef>
                <a:spcPts val="0"/>
              </a:spcBef>
              <a:buNone/>
              <a:defRPr sz="2000"/>
            </a:lvl7pPr>
            <a:lvl8pPr lvl="7" indent="0" rtl="0">
              <a:spcBef>
                <a:spcPts val="0"/>
              </a:spcBef>
              <a:buNone/>
              <a:defRPr sz="2000"/>
            </a:lvl8pPr>
            <a:lvl9pPr lvl="8" indent="0" rtl="0">
              <a:spcBef>
                <a:spcPts val="0"/>
              </a:spcBef>
              <a:buNone/>
              <a:defRPr sz="2000"/>
            </a:lvl9pPr>
          </a:lstStyle>
          <a:p>
            <a:endParaRPr/>
          </a:p>
        </p:txBody>
      </p:sp>
      <p:sp>
        <p:nvSpPr>
          <p:cNvPr id="370" name="Shape 370"/>
          <p:cNvSpPr>
            <a:spLocks noGrp="1"/>
          </p:cNvSpPr>
          <p:nvPr>
            <p:ph type="pic" idx="2"/>
          </p:nvPr>
        </p:nvSpPr>
        <p:spPr>
          <a:xfrm>
            <a:off x="1792288" y="612774"/>
            <a:ext cx="5486400" cy="4114800"/>
          </a:xfrm>
          <a:prstGeom prst="rect">
            <a:avLst/>
          </a:prstGeom>
          <a:noFill/>
          <a:ln>
            <a:noFill/>
          </a:ln>
        </p:spPr>
        <p:txBody>
          <a:bodyPr lIns="101275" tIns="101275" rIns="101275" bIns="101275" anchor="t" anchorCtr="0"/>
          <a:lstStyle>
            <a:lvl1pPr marL="0" marR="0" lvl="0" indent="0" algn="l" rtl="0">
              <a:spcBef>
                <a:spcPts val="700"/>
              </a:spcBef>
              <a:buClr>
                <a:schemeClr val="dk1"/>
              </a:buClr>
              <a:buSzPct val="44444"/>
              <a:buFont typeface="Arial"/>
              <a:buNone/>
              <a:defRPr sz="3600" b="0" i="0" u="none" strike="noStrike" cap="none">
                <a:solidFill>
                  <a:schemeClr val="dk1"/>
                </a:solidFill>
                <a:latin typeface="Georgia"/>
                <a:ea typeface="Georgia"/>
                <a:cs typeface="Georgia"/>
                <a:sym typeface="Georgia"/>
              </a:defRPr>
            </a:lvl1pPr>
            <a:lvl2pPr marL="508000" marR="0" lvl="1" indent="0" algn="l" rtl="0">
              <a:spcBef>
                <a:spcPts val="600"/>
              </a:spcBef>
              <a:buClr>
                <a:schemeClr val="dk1"/>
              </a:buClr>
              <a:buSzPct val="51612"/>
              <a:buFont typeface="Arial"/>
              <a:buNone/>
              <a:defRPr sz="3100" b="0" i="0" u="none" strike="noStrike" cap="none">
                <a:solidFill>
                  <a:schemeClr val="dk1"/>
                </a:solidFill>
                <a:latin typeface="Georgia"/>
                <a:ea typeface="Georgia"/>
                <a:cs typeface="Georgia"/>
                <a:sym typeface="Georgia"/>
              </a:defRPr>
            </a:lvl2pPr>
            <a:lvl3pPr marL="1003300" marR="0" lvl="2" indent="0" algn="l" rtl="0">
              <a:spcBef>
                <a:spcPts val="500"/>
              </a:spcBef>
              <a:buClr>
                <a:schemeClr val="dk1"/>
              </a:buClr>
              <a:buSzPct val="61538"/>
              <a:buFont typeface="Arial"/>
              <a:buNone/>
              <a:defRPr sz="2600" b="0" i="0" u="none" strike="noStrike" cap="none">
                <a:solidFill>
                  <a:schemeClr val="dk1"/>
                </a:solidFill>
                <a:latin typeface="Georgia"/>
                <a:ea typeface="Georgia"/>
                <a:cs typeface="Georgia"/>
                <a:sym typeface="Georgia"/>
              </a:defRPr>
            </a:lvl3pPr>
            <a:lvl4pPr marL="1524000" marR="0" lvl="3" indent="0" algn="l" rtl="0">
              <a:spcBef>
                <a:spcPts val="400"/>
              </a:spcBef>
              <a:buClr>
                <a:schemeClr val="dk1"/>
              </a:buClr>
              <a:buSzPct val="72727"/>
              <a:buFont typeface="Arial"/>
              <a:buNone/>
              <a:defRPr sz="2200" b="0" i="0" u="none" strike="noStrike" cap="none">
                <a:solidFill>
                  <a:schemeClr val="dk1"/>
                </a:solidFill>
                <a:latin typeface="Georgia"/>
                <a:ea typeface="Georgia"/>
                <a:cs typeface="Georgia"/>
                <a:sym typeface="Georgia"/>
              </a:defRPr>
            </a:lvl4pPr>
            <a:lvl5pPr marL="2032000" marR="0" lvl="4" indent="0" algn="l" rtl="0">
              <a:spcBef>
                <a:spcPts val="400"/>
              </a:spcBef>
              <a:buClr>
                <a:schemeClr val="dk1"/>
              </a:buClr>
              <a:buSzPct val="72727"/>
              <a:buFont typeface="Arial"/>
              <a:buNone/>
              <a:defRPr sz="2200" b="0" i="0" u="none" strike="noStrike" cap="none">
                <a:solidFill>
                  <a:schemeClr val="dk1"/>
                </a:solidFill>
                <a:latin typeface="Georgia"/>
                <a:ea typeface="Georgia"/>
                <a:cs typeface="Georgia"/>
                <a:sym typeface="Georgia"/>
              </a:defRPr>
            </a:lvl5pPr>
            <a:lvl6pPr marL="2540000" marR="0" lvl="5" indent="0" algn="l" rtl="0">
              <a:spcBef>
                <a:spcPts val="400"/>
              </a:spcBef>
              <a:buClr>
                <a:schemeClr val="dk1"/>
              </a:buClr>
              <a:buSzPct val="72727"/>
              <a:buFont typeface="Arial"/>
              <a:buNone/>
              <a:defRPr sz="2200" b="0" i="0" u="none" strike="noStrike" cap="none">
                <a:solidFill>
                  <a:schemeClr val="dk1"/>
                </a:solidFill>
                <a:latin typeface="Georgia"/>
                <a:ea typeface="Georgia"/>
                <a:cs typeface="Georgia"/>
                <a:sym typeface="Georgia"/>
              </a:defRPr>
            </a:lvl6pPr>
            <a:lvl7pPr marL="3035300" marR="0" lvl="6" indent="0" algn="l" rtl="0">
              <a:spcBef>
                <a:spcPts val="400"/>
              </a:spcBef>
              <a:buClr>
                <a:schemeClr val="dk1"/>
              </a:buClr>
              <a:buSzPct val="72727"/>
              <a:buFont typeface="Arial"/>
              <a:buNone/>
              <a:defRPr sz="2200" b="0" i="0" u="none" strike="noStrike" cap="none">
                <a:solidFill>
                  <a:schemeClr val="dk1"/>
                </a:solidFill>
                <a:latin typeface="Georgia"/>
                <a:ea typeface="Georgia"/>
                <a:cs typeface="Georgia"/>
                <a:sym typeface="Georgia"/>
              </a:defRPr>
            </a:lvl7pPr>
            <a:lvl8pPr marL="3543300" marR="0" lvl="7" indent="0" algn="l" rtl="0">
              <a:spcBef>
                <a:spcPts val="400"/>
              </a:spcBef>
              <a:buClr>
                <a:schemeClr val="dk1"/>
              </a:buClr>
              <a:buSzPct val="72727"/>
              <a:buFont typeface="Arial"/>
              <a:buNone/>
              <a:defRPr sz="2200" b="0" i="0" u="none" strike="noStrike" cap="none">
                <a:solidFill>
                  <a:schemeClr val="dk1"/>
                </a:solidFill>
                <a:latin typeface="Georgia"/>
                <a:ea typeface="Georgia"/>
                <a:cs typeface="Georgia"/>
                <a:sym typeface="Georgia"/>
              </a:defRPr>
            </a:lvl8pPr>
            <a:lvl9pPr marL="4051300" marR="0" lvl="8" indent="0" algn="l" rtl="0">
              <a:spcBef>
                <a:spcPts val="400"/>
              </a:spcBef>
              <a:buClr>
                <a:schemeClr val="dk1"/>
              </a:buClr>
              <a:buSzPct val="72727"/>
              <a:buFont typeface="Arial"/>
              <a:buNone/>
              <a:defRPr sz="2200" b="0" i="0" u="none" strike="noStrike" cap="none">
                <a:solidFill>
                  <a:schemeClr val="dk1"/>
                </a:solidFill>
                <a:latin typeface="Georgia"/>
                <a:ea typeface="Georgia"/>
                <a:cs typeface="Georgia"/>
                <a:sym typeface="Georgia"/>
              </a:defRPr>
            </a:lvl9pPr>
          </a:lstStyle>
          <a:p>
            <a:endParaRPr/>
          </a:p>
        </p:txBody>
      </p:sp>
      <p:sp>
        <p:nvSpPr>
          <p:cNvPr id="371" name="Shape 371"/>
          <p:cNvSpPr txBox="1">
            <a:spLocks noGrp="1"/>
          </p:cNvSpPr>
          <p:nvPr>
            <p:ph type="body" idx="1"/>
          </p:nvPr>
        </p:nvSpPr>
        <p:spPr>
          <a:xfrm>
            <a:off x="1792288" y="5367337"/>
            <a:ext cx="5486400" cy="804900"/>
          </a:xfrm>
          <a:prstGeom prst="rect">
            <a:avLst/>
          </a:prstGeom>
          <a:noFill/>
          <a:ln>
            <a:noFill/>
          </a:ln>
        </p:spPr>
        <p:txBody>
          <a:bodyPr lIns="101275" tIns="101275" rIns="101275" bIns="101275" anchor="t" anchorCtr="0"/>
          <a:lstStyle>
            <a:lvl1pPr marL="0" marR="0" lvl="0" indent="0" algn="l" rtl="0">
              <a:spcBef>
                <a:spcPts val="300"/>
              </a:spcBef>
              <a:buClr>
                <a:schemeClr val="dk1"/>
              </a:buClr>
              <a:buFont typeface="Arial"/>
              <a:buNone/>
              <a:defRPr sz="1600" b="0" i="0" u="none" strike="noStrike" cap="none">
                <a:solidFill>
                  <a:schemeClr val="dk1"/>
                </a:solidFill>
                <a:latin typeface="Georgia"/>
                <a:ea typeface="Georgia"/>
                <a:cs typeface="Georgia"/>
                <a:sym typeface="Georgia"/>
              </a:defRPr>
            </a:lvl1pPr>
            <a:lvl2pPr marL="508000" marR="0" lvl="1" indent="0" algn="l" rtl="0">
              <a:spcBef>
                <a:spcPts val="300"/>
              </a:spcBef>
              <a:buClr>
                <a:schemeClr val="dk1"/>
              </a:buClr>
              <a:buFont typeface="Arial"/>
              <a:buNone/>
              <a:defRPr sz="1300" b="0" i="0" u="none" strike="noStrike" cap="none">
                <a:solidFill>
                  <a:schemeClr val="dk1"/>
                </a:solidFill>
                <a:latin typeface="Georgia"/>
                <a:ea typeface="Georgia"/>
                <a:cs typeface="Georgia"/>
                <a:sym typeface="Georgia"/>
              </a:defRPr>
            </a:lvl2pPr>
            <a:lvl3pPr marL="1003300" marR="0" lvl="2" indent="0" algn="l" rtl="0">
              <a:spcBef>
                <a:spcPts val="300"/>
              </a:spcBef>
              <a:buClr>
                <a:schemeClr val="dk1"/>
              </a:buClr>
              <a:buFont typeface="Arial"/>
              <a:buNone/>
              <a:defRPr sz="1100" b="0" i="0" u="none" strike="noStrike" cap="none">
                <a:solidFill>
                  <a:schemeClr val="dk1"/>
                </a:solidFill>
                <a:latin typeface="Georgia"/>
                <a:ea typeface="Georgia"/>
                <a:cs typeface="Georgia"/>
                <a:sym typeface="Georgia"/>
              </a:defRPr>
            </a:lvl3pPr>
            <a:lvl4pPr marL="1524000" marR="0" lvl="3" indent="0" algn="l" rtl="0">
              <a:spcBef>
                <a:spcPts val="200"/>
              </a:spcBef>
              <a:buClr>
                <a:schemeClr val="dk1"/>
              </a:buClr>
              <a:buFont typeface="Arial"/>
              <a:buNone/>
              <a:defRPr sz="1000" b="0" i="0" u="none" strike="noStrike" cap="none">
                <a:solidFill>
                  <a:schemeClr val="dk1"/>
                </a:solidFill>
                <a:latin typeface="Georgia"/>
                <a:ea typeface="Georgia"/>
                <a:cs typeface="Georgia"/>
                <a:sym typeface="Georgia"/>
              </a:defRPr>
            </a:lvl4pPr>
            <a:lvl5pPr marL="2032000" marR="0" lvl="4" indent="0" algn="l" rtl="0">
              <a:spcBef>
                <a:spcPts val="200"/>
              </a:spcBef>
              <a:buClr>
                <a:schemeClr val="dk1"/>
              </a:buClr>
              <a:buFont typeface="Arial"/>
              <a:buNone/>
              <a:defRPr sz="1000" b="0" i="0" u="none" strike="noStrike" cap="none">
                <a:solidFill>
                  <a:schemeClr val="dk1"/>
                </a:solidFill>
                <a:latin typeface="Georgia"/>
                <a:ea typeface="Georgia"/>
                <a:cs typeface="Georgia"/>
                <a:sym typeface="Georgia"/>
              </a:defRPr>
            </a:lvl5pPr>
            <a:lvl6pPr marL="2540000" marR="0" lvl="5" indent="0" algn="l" rtl="0">
              <a:spcBef>
                <a:spcPts val="200"/>
              </a:spcBef>
              <a:buClr>
                <a:schemeClr val="dk1"/>
              </a:buClr>
              <a:buFont typeface="Arial"/>
              <a:buNone/>
              <a:defRPr sz="1000" b="0" i="0" u="none" strike="noStrike" cap="none">
                <a:solidFill>
                  <a:schemeClr val="dk1"/>
                </a:solidFill>
                <a:latin typeface="Georgia"/>
                <a:ea typeface="Georgia"/>
                <a:cs typeface="Georgia"/>
                <a:sym typeface="Georgia"/>
              </a:defRPr>
            </a:lvl6pPr>
            <a:lvl7pPr marL="3035300" marR="0" lvl="6" indent="0" algn="l" rtl="0">
              <a:spcBef>
                <a:spcPts val="200"/>
              </a:spcBef>
              <a:buClr>
                <a:schemeClr val="dk1"/>
              </a:buClr>
              <a:buFont typeface="Arial"/>
              <a:buNone/>
              <a:defRPr sz="1000" b="0" i="0" u="none" strike="noStrike" cap="none">
                <a:solidFill>
                  <a:schemeClr val="dk1"/>
                </a:solidFill>
                <a:latin typeface="Georgia"/>
                <a:ea typeface="Georgia"/>
                <a:cs typeface="Georgia"/>
                <a:sym typeface="Georgia"/>
              </a:defRPr>
            </a:lvl7pPr>
            <a:lvl8pPr marL="3543300" marR="0" lvl="7" indent="0" algn="l" rtl="0">
              <a:spcBef>
                <a:spcPts val="200"/>
              </a:spcBef>
              <a:buClr>
                <a:schemeClr val="dk1"/>
              </a:buClr>
              <a:buFont typeface="Arial"/>
              <a:buNone/>
              <a:defRPr sz="1000" b="0" i="0" u="none" strike="noStrike" cap="none">
                <a:solidFill>
                  <a:schemeClr val="dk1"/>
                </a:solidFill>
                <a:latin typeface="Georgia"/>
                <a:ea typeface="Georgia"/>
                <a:cs typeface="Georgia"/>
                <a:sym typeface="Georgia"/>
              </a:defRPr>
            </a:lvl8pPr>
            <a:lvl9pPr marL="4051300" marR="0" lvl="8" indent="0" algn="l" rtl="0">
              <a:spcBef>
                <a:spcPts val="200"/>
              </a:spcBef>
              <a:buClr>
                <a:schemeClr val="dk1"/>
              </a:buClr>
              <a:buFont typeface="Arial"/>
              <a:buNone/>
              <a:defRPr sz="1000" b="0" i="0" u="none" strike="noStrike" cap="none">
                <a:solidFill>
                  <a:schemeClr val="dk1"/>
                </a:solidFill>
                <a:latin typeface="Georgia"/>
                <a:ea typeface="Georgia"/>
                <a:cs typeface="Georgia"/>
                <a:sym typeface="Georgia"/>
              </a:defRPr>
            </a:lvl9pPr>
          </a:lstStyle>
          <a:p>
            <a:endParaRPr/>
          </a:p>
        </p:txBody>
      </p:sp>
      <p:pic>
        <p:nvPicPr>
          <p:cNvPr id="372" name="Shape 372"/>
          <p:cNvPicPr preferRelativeResize="0"/>
          <p:nvPr/>
        </p:nvPicPr>
        <p:blipFill rotWithShape="1">
          <a:blip r:embed="rId2">
            <a:alphaModFix/>
          </a:blip>
          <a:srcRect/>
          <a:stretch/>
        </p:blipFill>
        <p:spPr>
          <a:xfrm>
            <a:off x="2086769" y="5428638"/>
            <a:ext cx="6931200" cy="1245000"/>
          </a:xfrm>
          <a:prstGeom prst="rect">
            <a:avLst/>
          </a:prstGeom>
          <a:noFill/>
          <a:ln>
            <a:noFill/>
          </a:ln>
        </p:spPr>
      </p:pic>
      <p:pic>
        <p:nvPicPr>
          <p:cNvPr id="373" name="Shape 373"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Bilde med tittel og tekst">
    <p:spTree>
      <p:nvGrpSpPr>
        <p:cNvPr id="1" name="Shape 374"/>
        <p:cNvGrpSpPr/>
        <p:nvPr/>
      </p:nvGrpSpPr>
      <p:grpSpPr>
        <a:xfrm>
          <a:off x="0" y="0"/>
          <a:ext cx="0" cy="0"/>
          <a:chOff x="0" y="0"/>
          <a:chExt cx="0" cy="0"/>
        </a:xfrm>
      </p:grpSpPr>
      <p:sp>
        <p:nvSpPr>
          <p:cNvPr id="375" name="Shape 375"/>
          <p:cNvSpPr txBox="1">
            <a:spLocks noGrp="1"/>
          </p:cNvSpPr>
          <p:nvPr>
            <p:ph type="title"/>
          </p:nvPr>
        </p:nvSpPr>
        <p:spPr>
          <a:xfrm>
            <a:off x="4275175" y="1717485"/>
            <a:ext cx="4411500" cy="1573499"/>
          </a:xfrm>
          <a:prstGeom prst="rect">
            <a:avLst/>
          </a:prstGeom>
          <a:noFill/>
          <a:ln>
            <a:noFill/>
          </a:ln>
        </p:spPr>
        <p:txBody>
          <a:bodyPr lIns="101275" tIns="101275" rIns="101275" bIns="101275" anchor="ctr" anchorCtr="0"/>
          <a:lstStyle>
            <a:lvl1pPr marL="0" marR="0" lvl="0" indent="0" algn="ctr" rtl="0">
              <a:spcBef>
                <a:spcPts val="0"/>
              </a:spcBef>
              <a:buClr>
                <a:schemeClr val="dk1"/>
              </a:buClr>
              <a:buFont typeface="Tahoma"/>
              <a:buNone/>
              <a:defRPr sz="2800" b="1" i="0" u="none" strike="noStrike" cap="none">
                <a:solidFill>
                  <a:schemeClr val="dk1"/>
                </a:solidFill>
                <a:latin typeface="Tahoma"/>
                <a:ea typeface="Tahoma"/>
                <a:cs typeface="Tahoma"/>
                <a:sym typeface="Tahoma"/>
              </a:defRPr>
            </a:lvl1pPr>
            <a:lvl2pPr lvl="1" indent="0" rtl="0">
              <a:spcBef>
                <a:spcPts val="0"/>
              </a:spcBef>
              <a:buNone/>
              <a:defRPr sz="2000"/>
            </a:lvl2pPr>
            <a:lvl3pPr lvl="2" indent="0" rtl="0">
              <a:spcBef>
                <a:spcPts val="0"/>
              </a:spcBef>
              <a:buNone/>
              <a:defRPr sz="2000"/>
            </a:lvl3pPr>
            <a:lvl4pPr lvl="3" indent="0" rtl="0">
              <a:spcBef>
                <a:spcPts val="0"/>
              </a:spcBef>
              <a:buNone/>
              <a:defRPr sz="2000"/>
            </a:lvl4pPr>
            <a:lvl5pPr lvl="4" indent="0" rtl="0">
              <a:spcBef>
                <a:spcPts val="0"/>
              </a:spcBef>
              <a:buNone/>
              <a:defRPr sz="2000"/>
            </a:lvl5pPr>
            <a:lvl6pPr lvl="5" indent="0" rtl="0">
              <a:spcBef>
                <a:spcPts val="0"/>
              </a:spcBef>
              <a:buNone/>
              <a:defRPr sz="2000"/>
            </a:lvl6pPr>
            <a:lvl7pPr lvl="6" indent="0" rtl="0">
              <a:spcBef>
                <a:spcPts val="0"/>
              </a:spcBef>
              <a:buNone/>
              <a:defRPr sz="2000"/>
            </a:lvl7pPr>
            <a:lvl8pPr lvl="7" indent="0" rtl="0">
              <a:spcBef>
                <a:spcPts val="0"/>
              </a:spcBef>
              <a:buNone/>
              <a:defRPr sz="2000"/>
            </a:lvl8pPr>
            <a:lvl9pPr lvl="8" indent="0" rtl="0">
              <a:spcBef>
                <a:spcPts val="0"/>
              </a:spcBef>
              <a:buNone/>
              <a:defRPr sz="2000"/>
            </a:lvl9pPr>
          </a:lstStyle>
          <a:p>
            <a:endParaRPr/>
          </a:p>
        </p:txBody>
      </p:sp>
      <p:sp>
        <p:nvSpPr>
          <p:cNvPr id="376" name="Shape 376"/>
          <p:cNvSpPr txBox="1">
            <a:spLocks noGrp="1"/>
          </p:cNvSpPr>
          <p:nvPr>
            <p:ph type="body" idx="1"/>
          </p:nvPr>
        </p:nvSpPr>
        <p:spPr>
          <a:xfrm>
            <a:off x="4275175" y="3442977"/>
            <a:ext cx="4411500" cy="1845600"/>
          </a:xfrm>
          <a:prstGeom prst="rect">
            <a:avLst/>
          </a:prstGeom>
          <a:noFill/>
          <a:ln>
            <a:noFill/>
          </a:ln>
        </p:spPr>
        <p:txBody>
          <a:bodyPr lIns="101275" tIns="101275" rIns="101275" bIns="101275" anchor="t" anchorCtr="0"/>
          <a:lstStyle>
            <a:lvl1pPr marL="0" marR="0" lvl="0" indent="0" algn="ctr" rtl="0">
              <a:spcBef>
                <a:spcPts val="0"/>
              </a:spcBef>
              <a:buClr>
                <a:srgbClr val="000000"/>
              </a:buClr>
              <a:buFont typeface="Arial"/>
              <a:buNone/>
              <a:defRPr sz="1900" b="0" i="0" u="none" strike="noStrike" cap="none">
                <a:solidFill>
                  <a:srgbClr val="000000"/>
                </a:solidFill>
                <a:latin typeface="Georgia"/>
                <a:ea typeface="Georgia"/>
                <a:cs typeface="Georgia"/>
                <a:sym typeface="Georgia"/>
              </a:defRPr>
            </a:lvl1pPr>
            <a:lvl2pPr marL="825500" marR="0" lvl="1" indent="-1905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2pPr>
            <a:lvl3pPr marL="1257300" marR="0" lvl="2" indent="-1143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3pPr>
            <a:lvl4pPr marL="1778000" marR="0" lvl="3" indent="-152400" algn="l" rtl="0">
              <a:spcBef>
                <a:spcPts val="300"/>
              </a:spcBef>
              <a:buClr>
                <a:schemeClr val="dk1"/>
              </a:buClr>
              <a:buSzPct val="100000"/>
              <a:buFont typeface="Arial"/>
              <a:buChar char="–"/>
              <a:defRPr sz="1700" b="0" i="0" u="none" strike="noStrike" cap="none">
                <a:solidFill>
                  <a:schemeClr val="dk1"/>
                </a:solidFill>
                <a:latin typeface="Georgia"/>
                <a:ea typeface="Georgia"/>
                <a:cs typeface="Georgia"/>
                <a:sym typeface="Georgia"/>
              </a:defRPr>
            </a:lvl4pPr>
            <a:lvl5pPr marL="2286000" marR="0" lvl="4" indent="-152400" algn="l" rtl="0">
              <a:spcBef>
                <a:spcPts val="300"/>
              </a:spcBef>
              <a:buClr>
                <a:schemeClr val="dk1"/>
              </a:buClr>
              <a:buSzPct val="100000"/>
              <a:buFont typeface="Arial"/>
              <a:buChar char="»"/>
              <a:defRPr sz="1700" b="0" i="0" u="none" strike="noStrike" cap="none">
                <a:solidFill>
                  <a:schemeClr val="dk1"/>
                </a:solidFill>
                <a:latin typeface="Georgia"/>
                <a:ea typeface="Georgia"/>
                <a:cs typeface="Georgia"/>
                <a:sym typeface="Georgia"/>
              </a:defRPr>
            </a:lvl5pPr>
            <a:lvl6pPr marL="2781300" marR="0" lvl="5"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6pPr>
            <a:lvl7pPr marL="3289300" marR="0" lvl="6"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7pPr>
            <a:lvl8pPr marL="3797300" marR="0" lvl="7" indent="-1016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8pPr>
            <a:lvl9pPr marL="4305300" marR="0" lvl="8"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9pPr>
          </a:lstStyle>
          <a:p>
            <a:endParaRPr/>
          </a:p>
        </p:txBody>
      </p:sp>
      <p:sp>
        <p:nvSpPr>
          <p:cNvPr id="377" name="Shape 377"/>
          <p:cNvSpPr>
            <a:spLocks noGrp="1"/>
          </p:cNvSpPr>
          <p:nvPr>
            <p:ph type="pic" idx="2"/>
          </p:nvPr>
        </p:nvSpPr>
        <p:spPr>
          <a:xfrm>
            <a:off x="217487" y="1041106"/>
            <a:ext cx="3891000" cy="4500000"/>
          </a:xfrm>
          <a:prstGeom prst="rect">
            <a:avLst/>
          </a:prstGeom>
          <a:noFill/>
          <a:ln>
            <a:noFill/>
          </a:ln>
        </p:spPr>
        <p:txBody>
          <a:bodyPr lIns="101275" tIns="101275" rIns="101275" bIns="101275" anchor="t" anchorCtr="0"/>
          <a:lstStyle>
            <a:lvl1pPr marL="381000" marR="0" lvl="0" indent="-241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1pPr>
            <a:lvl2pPr marL="825500" marR="0" lvl="1" indent="-1905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2pPr>
            <a:lvl3pPr marL="1257300" marR="0" lvl="2" indent="-1143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3pPr>
            <a:lvl4pPr marL="1778000" marR="0" lvl="3" indent="-152400" algn="l" rtl="0">
              <a:spcBef>
                <a:spcPts val="300"/>
              </a:spcBef>
              <a:buClr>
                <a:schemeClr val="dk1"/>
              </a:buClr>
              <a:buSzPct val="100000"/>
              <a:buFont typeface="Arial"/>
              <a:buChar char="–"/>
              <a:defRPr sz="1700" b="0" i="0" u="none" strike="noStrike" cap="none">
                <a:solidFill>
                  <a:schemeClr val="dk1"/>
                </a:solidFill>
                <a:latin typeface="Georgia"/>
                <a:ea typeface="Georgia"/>
                <a:cs typeface="Georgia"/>
                <a:sym typeface="Georgia"/>
              </a:defRPr>
            </a:lvl4pPr>
            <a:lvl5pPr marL="2286000" marR="0" lvl="4" indent="-152400" algn="l" rtl="0">
              <a:spcBef>
                <a:spcPts val="300"/>
              </a:spcBef>
              <a:buClr>
                <a:schemeClr val="dk1"/>
              </a:buClr>
              <a:buSzPct val="100000"/>
              <a:buFont typeface="Arial"/>
              <a:buChar char="»"/>
              <a:defRPr sz="1700" b="0" i="0" u="none" strike="noStrike" cap="none">
                <a:solidFill>
                  <a:schemeClr val="dk1"/>
                </a:solidFill>
                <a:latin typeface="Georgia"/>
                <a:ea typeface="Georgia"/>
                <a:cs typeface="Georgia"/>
                <a:sym typeface="Georgia"/>
              </a:defRPr>
            </a:lvl5pPr>
            <a:lvl6pPr marL="2781300" marR="0" lvl="5"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6pPr>
            <a:lvl7pPr marL="3289300" marR="0" lvl="6"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7pPr>
            <a:lvl8pPr marL="3797300" marR="0" lvl="7" indent="-1016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8pPr>
            <a:lvl9pPr marL="4305300" marR="0" lvl="8"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9pPr>
          </a:lstStyle>
          <a:p>
            <a:endParaRPr/>
          </a:p>
        </p:txBody>
      </p:sp>
      <p:pic>
        <p:nvPicPr>
          <p:cNvPr id="378" name="Shape 378"/>
          <p:cNvPicPr preferRelativeResize="0"/>
          <p:nvPr/>
        </p:nvPicPr>
        <p:blipFill rotWithShape="1">
          <a:blip r:embed="rId2">
            <a:alphaModFix/>
          </a:blip>
          <a:srcRect/>
          <a:stretch/>
        </p:blipFill>
        <p:spPr>
          <a:xfrm>
            <a:off x="2086769" y="5428638"/>
            <a:ext cx="6931200" cy="1245000"/>
          </a:xfrm>
          <a:prstGeom prst="rect">
            <a:avLst/>
          </a:prstGeom>
          <a:noFill/>
          <a:ln>
            <a:noFill/>
          </a:ln>
        </p:spPr>
      </p:pic>
      <p:pic>
        <p:nvPicPr>
          <p:cNvPr id="379" name="Shape 379"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Nøytral">
    <p:bg>
      <p:bgPr>
        <a:solidFill>
          <a:schemeClr val="lt2"/>
        </a:solidFill>
        <a:effectLst/>
      </p:bgPr>
    </p:bg>
    <p:spTree>
      <p:nvGrpSpPr>
        <p:cNvPr id="1" name="Shape 380"/>
        <p:cNvGrpSpPr/>
        <p:nvPr/>
      </p:nvGrpSpPr>
      <p:grpSpPr>
        <a:xfrm>
          <a:off x="0" y="0"/>
          <a:ext cx="0" cy="0"/>
          <a:chOff x="0" y="0"/>
          <a:chExt cx="0" cy="0"/>
        </a:xfrm>
      </p:grpSpPr>
      <p:sp>
        <p:nvSpPr>
          <p:cNvPr id="381" name="Shape 381"/>
          <p:cNvSpPr txBox="1">
            <a:spLocks noGrp="1"/>
          </p:cNvSpPr>
          <p:nvPr>
            <p:ph type="title"/>
          </p:nvPr>
        </p:nvSpPr>
        <p:spPr>
          <a:xfrm>
            <a:off x="4275175" y="1717485"/>
            <a:ext cx="4411500" cy="1573499"/>
          </a:xfrm>
          <a:prstGeom prst="rect">
            <a:avLst/>
          </a:prstGeom>
          <a:noFill/>
          <a:ln>
            <a:noFill/>
          </a:ln>
        </p:spPr>
        <p:txBody>
          <a:bodyPr lIns="101275" tIns="101275" rIns="101275" bIns="101275" anchor="ctr" anchorCtr="0"/>
          <a:lstStyle>
            <a:lvl1pPr marL="0" marR="0" lvl="0" indent="0" algn="ctr" rtl="0">
              <a:spcBef>
                <a:spcPts val="0"/>
              </a:spcBef>
              <a:buClr>
                <a:schemeClr val="dk1"/>
              </a:buClr>
              <a:buFont typeface="Tahoma"/>
              <a:buNone/>
              <a:defRPr sz="2800" b="1" i="0" u="none" strike="noStrike" cap="none">
                <a:solidFill>
                  <a:schemeClr val="dk1"/>
                </a:solidFill>
                <a:latin typeface="Tahoma"/>
                <a:ea typeface="Tahoma"/>
                <a:cs typeface="Tahoma"/>
                <a:sym typeface="Tahoma"/>
              </a:defRPr>
            </a:lvl1pPr>
            <a:lvl2pPr lvl="1" indent="0" rtl="0">
              <a:spcBef>
                <a:spcPts val="0"/>
              </a:spcBef>
              <a:buNone/>
              <a:defRPr sz="2000"/>
            </a:lvl2pPr>
            <a:lvl3pPr lvl="2" indent="0" rtl="0">
              <a:spcBef>
                <a:spcPts val="0"/>
              </a:spcBef>
              <a:buNone/>
              <a:defRPr sz="2000"/>
            </a:lvl3pPr>
            <a:lvl4pPr lvl="3" indent="0" rtl="0">
              <a:spcBef>
                <a:spcPts val="0"/>
              </a:spcBef>
              <a:buNone/>
              <a:defRPr sz="2000"/>
            </a:lvl4pPr>
            <a:lvl5pPr lvl="4" indent="0" rtl="0">
              <a:spcBef>
                <a:spcPts val="0"/>
              </a:spcBef>
              <a:buNone/>
              <a:defRPr sz="2000"/>
            </a:lvl5pPr>
            <a:lvl6pPr lvl="5" indent="0" rtl="0">
              <a:spcBef>
                <a:spcPts val="0"/>
              </a:spcBef>
              <a:buNone/>
              <a:defRPr sz="2000"/>
            </a:lvl6pPr>
            <a:lvl7pPr lvl="6" indent="0" rtl="0">
              <a:spcBef>
                <a:spcPts val="0"/>
              </a:spcBef>
              <a:buNone/>
              <a:defRPr sz="2000"/>
            </a:lvl7pPr>
            <a:lvl8pPr lvl="7" indent="0" rtl="0">
              <a:spcBef>
                <a:spcPts val="0"/>
              </a:spcBef>
              <a:buNone/>
              <a:defRPr sz="2000"/>
            </a:lvl8pPr>
            <a:lvl9pPr lvl="8" indent="0" rtl="0">
              <a:spcBef>
                <a:spcPts val="0"/>
              </a:spcBef>
              <a:buNone/>
              <a:defRPr sz="2000"/>
            </a:lvl9pPr>
          </a:lstStyle>
          <a:p>
            <a:endParaRPr/>
          </a:p>
        </p:txBody>
      </p:sp>
      <p:sp>
        <p:nvSpPr>
          <p:cNvPr id="382" name="Shape 382"/>
          <p:cNvSpPr txBox="1">
            <a:spLocks noGrp="1"/>
          </p:cNvSpPr>
          <p:nvPr>
            <p:ph type="body" idx="1"/>
          </p:nvPr>
        </p:nvSpPr>
        <p:spPr>
          <a:xfrm>
            <a:off x="4275175" y="3442977"/>
            <a:ext cx="4411500" cy="1845600"/>
          </a:xfrm>
          <a:prstGeom prst="rect">
            <a:avLst/>
          </a:prstGeom>
          <a:noFill/>
          <a:ln>
            <a:noFill/>
          </a:ln>
        </p:spPr>
        <p:txBody>
          <a:bodyPr lIns="101275" tIns="101275" rIns="101275" bIns="101275" anchor="t" anchorCtr="0"/>
          <a:lstStyle>
            <a:lvl1pPr marL="0" marR="0" lvl="0" indent="0" algn="ctr" rtl="0">
              <a:spcBef>
                <a:spcPts val="0"/>
              </a:spcBef>
              <a:buClr>
                <a:schemeClr val="dk1"/>
              </a:buClr>
              <a:buFont typeface="Arial"/>
              <a:buNone/>
              <a:defRPr sz="2000" b="0" i="0" u="none" strike="noStrike" cap="none">
                <a:solidFill>
                  <a:schemeClr val="dk1"/>
                </a:solidFill>
                <a:latin typeface="Georgia"/>
                <a:ea typeface="Georgia"/>
                <a:cs typeface="Georgia"/>
                <a:sym typeface="Georgia"/>
              </a:defRPr>
            </a:lvl1pPr>
            <a:lvl2pPr marL="825500" marR="0" lvl="1" indent="-1905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2pPr>
            <a:lvl3pPr marL="1257300" marR="0" lvl="2" indent="-1143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3pPr>
            <a:lvl4pPr marL="1778000" marR="0" lvl="3" indent="-152400" algn="l" rtl="0">
              <a:spcBef>
                <a:spcPts val="300"/>
              </a:spcBef>
              <a:buClr>
                <a:schemeClr val="dk1"/>
              </a:buClr>
              <a:buSzPct val="100000"/>
              <a:buFont typeface="Arial"/>
              <a:buChar char="–"/>
              <a:defRPr sz="1700" b="0" i="0" u="none" strike="noStrike" cap="none">
                <a:solidFill>
                  <a:schemeClr val="dk1"/>
                </a:solidFill>
                <a:latin typeface="Georgia"/>
                <a:ea typeface="Georgia"/>
                <a:cs typeface="Georgia"/>
                <a:sym typeface="Georgia"/>
              </a:defRPr>
            </a:lvl4pPr>
            <a:lvl5pPr marL="2286000" marR="0" lvl="4" indent="-152400" algn="l" rtl="0">
              <a:spcBef>
                <a:spcPts val="300"/>
              </a:spcBef>
              <a:buClr>
                <a:schemeClr val="dk1"/>
              </a:buClr>
              <a:buSzPct val="100000"/>
              <a:buFont typeface="Arial"/>
              <a:buChar char="»"/>
              <a:defRPr sz="1700" b="0" i="0" u="none" strike="noStrike" cap="none">
                <a:solidFill>
                  <a:schemeClr val="dk1"/>
                </a:solidFill>
                <a:latin typeface="Georgia"/>
                <a:ea typeface="Georgia"/>
                <a:cs typeface="Georgia"/>
                <a:sym typeface="Georgia"/>
              </a:defRPr>
            </a:lvl5pPr>
            <a:lvl6pPr marL="2781300" marR="0" lvl="5"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6pPr>
            <a:lvl7pPr marL="3289300" marR="0" lvl="6"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7pPr>
            <a:lvl8pPr marL="3797300" marR="0" lvl="7" indent="-1016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8pPr>
            <a:lvl9pPr marL="4305300" marR="0" lvl="8"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9pPr>
          </a:lstStyle>
          <a:p>
            <a:endParaRPr/>
          </a:p>
        </p:txBody>
      </p:sp>
      <p:sp>
        <p:nvSpPr>
          <p:cNvPr id="383" name="Shape 383"/>
          <p:cNvSpPr>
            <a:spLocks noGrp="1"/>
          </p:cNvSpPr>
          <p:nvPr>
            <p:ph type="pic" idx="2"/>
          </p:nvPr>
        </p:nvSpPr>
        <p:spPr>
          <a:xfrm>
            <a:off x="217487" y="1041106"/>
            <a:ext cx="3891000" cy="4500000"/>
          </a:xfrm>
          <a:prstGeom prst="rect">
            <a:avLst/>
          </a:prstGeom>
          <a:noFill/>
          <a:ln>
            <a:noFill/>
          </a:ln>
        </p:spPr>
        <p:txBody>
          <a:bodyPr lIns="101275" tIns="101275" rIns="101275" bIns="101275" anchor="t" anchorCtr="0"/>
          <a:lstStyle>
            <a:lvl1pPr marL="381000" marR="0" lvl="0" indent="-241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1pPr>
            <a:lvl2pPr marL="825500" marR="0" lvl="1" indent="-1905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2pPr>
            <a:lvl3pPr marL="1257300" marR="0" lvl="2" indent="-1143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3pPr>
            <a:lvl4pPr marL="1778000" marR="0" lvl="3" indent="-152400" algn="l" rtl="0">
              <a:spcBef>
                <a:spcPts val="300"/>
              </a:spcBef>
              <a:buClr>
                <a:schemeClr val="dk1"/>
              </a:buClr>
              <a:buSzPct val="100000"/>
              <a:buFont typeface="Arial"/>
              <a:buChar char="–"/>
              <a:defRPr sz="1700" b="0" i="0" u="none" strike="noStrike" cap="none">
                <a:solidFill>
                  <a:schemeClr val="dk1"/>
                </a:solidFill>
                <a:latin typeface="Georgia"/>
                <a:ea typeface="Georgia"/>
                <a:cs typeface="Georgia"/>
                <a:sym typeface="Georgia"/>
              </a:defRPr>
            </a:lvl4pPr>
            <a:lvl5pPr marL="2286000" marR="0" lvl="4" indent="-152400" algn="l" rtl="0">
              <a:spcBef>
                <a:spcPts val="300"/>
              </a:spcBef>
              <a:buClr>
                <a:schemeClr val="dk1"/>
              </a:buClr>
              <a:buSzPct val="100000"/>
              <a:buFont typeface="Arial"/>
              <a:buChar char="»"/>
              <a:defRPr sz="1700" b="0" i="0" u="none" strike="noStrike" cap="none">
                <a:solidFill>
                  <a:schemeClr val="dk1"/>
                </a:solidFill>
                <a:latin typeface="Georgia"/>
                <a:ea typeface="Georgia"/>
                <a:cs typeface="Georgia"/>
                <a:sym typeface="Georgia"/>
              </a:defRPr>
            </a:lvl5pPr>
            <a:lvl6pPr marL="2781300" marR="0" lvl="5"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6pPr>
            <a:lvl7pPr marL="3289300" marR="0" lvl="6"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7pPr>
            <a:lvl8pPr marL="3797300" marR="0" lvl="7" indent="-1016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8pPr>
            <a:lvl9pPr marL="4305300" marR="0" lvl="8"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9pPr>
          </a:lstStyle>
          <a:p>
            <a:endParaRPr/>
          </a:p>
        </p:txBody>
      </p:sp>
      <p:pic>
        <p:nvPicPr>
          <p:cNvPr id="384" name="Shape 384"/>
          <p:cNvPicPr preferRelativeResize="0"/>
          <p:nvPr/>
        </p:nvPicPr>
        <p:blipFill rotWithShape="1">
          <a:blip r:embed="rId2">
            <a:alphaModFix/>
          </a:blip>
          <a:srcRect/>
          <a:stretch/>
        </p:blipFill>
        <p:spPr>
          <a:xfrm>
            <a:off x="217487" y="5997929"/>
            <a:ext cx="1592099" cy="726900"/>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1_Nøytral">
    <p:bg>
      <p:bgPr>
        <a:solidFill>
          <a:schemeClr val="lt2"/>
        </a:solidFill>
        <a:effectLst/>
      </p:bgPr>
    </p:bg>
    <p:spTree>
      <p:nvGrpSpPr>
        <p:cNvPr id="1" name="Shape 385"/>
        <p:cNvGrpSpPr/>
        <p:nvPr/>
      </p:nvGrpSpPr>
      <p:grpSpPr>
        <a:xfrm>
          <a:off x="0" y="0"/>
          <a:ext cx="0" cy="0"/>
          <a:chOff x="0" y="0"/>
          <a:chExt cx="0" cy="0"/>
        </a:xfrm>
      </p:grpSpPr>
      <p:pic>
        <p:nvPicPr>
          <p:cNvPr id="386" name="Shape 386"/>
          <p:cNvPicPr preferRelativeResize="0"/>
          <p:nvPr/>
        </p:nvPicPr>
        <p:blipFill rotWithShape="1">
          <a:blip r:embed="rId2">
            <a:alphaModFix/>
          </a:blip>
          <a:srcRect/>
          <a:stretch/>
        </p:blipFill>
        <p:spPr>
          <a:xfrm>
            <a:off x="217487" y="5997929"/>
            <a:ext cx="1592099" cy="726900"/>
          </a:xfrm>
          <a:prstGeom prst="rect">
            <a:avLst/>
          </a:prstGeom>
          <a:noFill/>
          <a:ln>
            <a:noFill/>
          </a:ln>
        </p:spPr>
      </p:pic>
      <p:sp>
        <p:nvSpPr>
          <p:cNvPr id="387" name="Shape 387"/>
          <p:cNvSpPr/>
          <p:nvPr/>
        </p:nvSpPr>
        <p:spPr>
          <a:xfrm>
            <a:off x="180113" y="306851"/>
            <a:ext cx="1218300" cy="1624499"/>
          </a:xfrm>
          <a:prstGeom prst="ellipse">
            <a:avLst/>
          </a:prstGeom>
          <a:solidFill>
            <a:schemeClr val="accent4"/>
          </a:solidFill>
          <a:ln>
            <a:noFill/>
          </a:ln>
        </p:spPr>
        <p:txBody>
          <a:bodyPr lIns="101275" tIns="50625" rIns="101275" bIns="50625" anchor="ctr" anchorCtr="0">
            <a:noAutofit/>
          </a:bodyPr>
          <a:lstStyle/>
          <a:p>
            <a:pPr marL="0" marR="0" lvl="0" indent="0" algn="ctr" rtl="0">
              <a:spcBef>
                <a:spcPts val="0"/>
              </a:spcBef>
              <a:buNone/>
            </a:pPr>
            <a:endParaRPr sz="2000">
              <a:solidFill>
                <a:schemeClr val="lt1"/>
              </a:solidFill>
              <a:latin typeface="Georgia"/>
              <a:ea typeface="Georgia"/>
              <a:cs typeface="Georgia"/>
              <a:sym typeface="Georgia"/>
            </a:endParaRPr>
          </a:p>
        </p:txBody>
      </p:sp>
      <p:sp>
        <p:nvSpPr>
          <p:cNvPr id="388" name="Shape 388"/>
          <p:cNvSpPr/>
          <p:nvPr/>
        </p:nvSpPr>
        <p:spPr>
          <a:xfrm>
            <a:off x="1530392" y="342578"/>
            <a:ext cx="595800" cy="794399"/>
          </a:xfrm>
          <a:prstGeom prst="ellipse">
            <a:avLst/>
          </a:prstGeom>
          <a:solidFill>
            <a:schemeClr val="accent3"/>
          </a:solidFill>
          <a:ln>
            <a:noFill/>
          </a:ln>
        </p:spPr>
        <p:txBody>
          <a:bodyPr lIns="101275" tIns="50625" rIns="101275" bIns="50625" anchor="ctr" anchorCtr="0">
            <a:noAutofit/>
          </a:bodyPr>
          <a:lstStyle/>
          <a:p>
            <a:pPr marL="0" marR="0" lvl="0" indent="0" algn="ctr" rtl="0">
              <a:spcBef>
                <a:spcPts val="0"/>
              </a:spcBef>
              <a:buNone/>
            </a:pPr>
            <a:endParaRPr sz="2000">
              <a:solidFill>
                <a:schemeClr val="lt1"/>
              </a:solidFill>
              <a:latin typeface="Georgia"/>
              <a:ea typeface="Georgia"/>
              <a:cs typeface="Georgia"/>
              <a:sym typeface="Georgia"/>
            </a:endParaRPr>
          </a:p>
        </p:txBody>
      </p:sp>
      <p:sp>
        <p:nvSpPr>
          <p:cNvPr id="389" name="Shape 389"/>
          <p:cNvSpPr/>
          <p:nvPr/>
        </p:nvSpPr>
        <p:spPr>
          <a:xfrm>
            <a:off x="1530392" y="1227329"/>
            <a:ext cx="595800" cy="794400"/>
          </a:xfrm>
          <a:prstGeom prst="ellipse">
            <a:avLst/>
          </a:prstGeom>
          <a:solidFill>
            <a:schemeClr val="accent2"/>
          </a:solidFill>
          <a:ln>
            <a:noFill/>
          </a:ln>
        </p:spPr>
        <p:txBody>
          <a:bodyPr lIns="101275" tIns="50625" rIns="101275" bIns="50625" anchor="ctr" anchorCtr="0">
            <a:noAutofit/>
          </a:bodyPr>
          <a:lstStyle/>
          <a:p>
            <a:pPr marL="0" marR="0" lvl="0" indent="0" algn="ctr" rtl="0">
              <a:spcBef>
                <a:spcPts val="0"/>
              </a:spcBef>
              <a:buNone/>
            </a:pPr>
            <a:endParaRPr sz="2000">
              <a:solidFill>
                <a:schemeClr val="lt1"/>
              </a:solidFill>
              <a:latin typeface="Georgia"/>
              <a:ea typeface="Georgia"/>
              <a:cs typeface="Georgia"/>
              <a:sym typeface="Georgia"/>
            </a:endParaRPr>
          </a:p>
        </p:txBody>
      </p:sp>
      <p:sp>
        <p:nvSpPr>
          <p:cNvPr id="390" name="Shape 390"/>
          <p:cNvSpPr/>
          <p:nvPr/>
        </p:nvSpPr>
        <p:spPr>
          <a:xfrm>
            <a:off x="1511830" y="2100165"/>
            <a:ext cx="595800" cy="794400"/>
          </a:xfrm>
          <a:prstGeom prst="ellipse">
            <a:avLst/>
          </a:prstGeom>
          <a:solidFill>
            <a:schemeClr val="accent1"/>
          </a:solidFill>
          <a:ln>
            <a:noFill/>
          </a:ln>
        </p:spPr>
        <p:txBody>
          <a:bodyPr lIns="101275" tIns="50625" rIns="101275" bIns="50625" anchor="ctr" anchorCtr="0">
            <a:noAutofit/>
          </a:bodyPr>
          <a:lstStyle/>
          <a:p>
            <a:pPr marL="0" marR="0" lvl="0" indent="0" algn="ctr" rtl="0">
              <a:spcBef>
                <a:spcPts val="0"/>
              </a:spcBef>
              <a:buNone/>
            </a:pPr>
            <a:endParaRPr sz="2000">
              <a:solidFill>
                <a:schemeClr val="lt1"/>
              </a:solidFill>
              <a:latin typeface="Georgia"/>
              <a:ea typeface="Georgia"/>
              <a:cs typeface="Georgia"/>
              <a:sym typeface="Georgia"/>
            </a:endParaRPr>
          </a:p>
        </p:txBody>
      </p:sp>
      <p:sp>
        <p:nvSpPr>
          <p:cNvPr id="391" name="Shape 391"/>
          <p:cNvSpPr/>
          <p:nvPr/>
        </p:nvSpPr>
        <p:spPr>
          <a:xfrm>
            <a:off x="2953763" y="456645"/>
            <a:ext cx="613500" cy="1170000"/>
          </a:xfrm>
          <a:prstGeom prst="rect">
            <a:avLst/>
          </a:prstGeom>
          <a:solidFill>
            <a:schemeClr val="accent1"/>
          </a:solidFill>
          <a:ln>
            <a:noFill/>
          </a:ln>
        </p:spPr>
        <p:txBody>
          <a:bodyPr lIns="101275" tIns="50625" rIns="101275" bIns="50625" anchor="ctr" anchorCtr="0">
            <a:noAutofit/>
          </a:bodyPr>
          <a:lstStyle/>
          <a:p>
            <a:pPr marL="0" marR="0" lvl="0" indent="0" algn="ctr" rtl="0">
              <a:spcBef>
                <a:spcPts val="0"/>
              </a:spcBef>
              <a:buNone/>
            </a:pPr>
            <a:endParaRPr sz="2000">
              <a:solidFill>
                <a:schemeClr val="lt1"/>
              </a:solidFill>
              <a:latin typeface="Georgia"/>
              <a:ea typeface="Georgia"/>
              <a:cs typeface="Georgia"/>
              <a:sym typeface="Georgia"/>
            </a:endParaRPr>
          </a:p>
        </p:txBody>
      </p:sp>
      <p:sp>
        <p:nvSpPr>
          <p:cNvPr id="392" name="Shape 392"/>
          <p:cNvSpPr/>
          <p:nvPr/>
        </p:nvSpPr>
        <p:spPr>
          <a:xfrm>
            <a:off x="2953763" y="1724341"/>
            <a:ext cx="613500" cy="1170000"/>
          </a:xfrm>
          <a:prstGeom prst="rect">
            <a:avLst/>
          </a:prstGeom>
          <a:solidFill>
            <a:schemeClr val="accent2"/>
          </a:solidFill>
          <a:ln>
            <a:noFill/>
          </a:ln>
        </p:spPr>
        <p:txBody>
          <a:bodyPr lIns="101275" tIns="50625" rIns="101275" bIns="50625" anchor="ctr" anchorCtr="0">
            <a:noAutofit/>
          </a:bodyPr>
          <a:lstStyle/>
          <a:p>
            <a:pPr marL="0" marR="0" lvl="0" indent="0" algn="ctr" rtl="0">
              <a:spcBef>
                <a:spcPts val="0"/>
              </a:spcBef>
              <a:buNone/>
            </a:pPr>
            <a:endParaRPr sz="2000">
              <a:solidFill>
                <a:schemeClr val="lt1"/>
              </a:solidFill>
              <a:latin typeface="Georgia"/>
              <a:ea typeface="Georgia"/>
              <a:cs typeface="Georgia"/>
              <a:sym typeface="Georgia"/>
            </a:endParaRPr>
          </a:p>
        </p:txBody>
      </p:sp>
      <p:sp>
        <p:nvSpPr>
          <p:cNvPr id="393" name="Shape 393"/>
          <p:cNvSpPr/>
          <p:nvPr/>
        </p:nvSpPr>
        <p:spPr>
          <a:xfrm>
            <a:off x="2953763" y="2999142"/>
            <a:ext cx="613500" cy="1170000"/>
          </a:xfrm>
          <a:prstGeom prst="rect">
            <a:avLst/>
          </a:prstGeom>
          <a:solidFill>
            <a:schemeClr val="accent3"/>
          </a:solidFill>
          <a:ln>
            <a:noFill/>
          </a:ln>
        </p:spPr>
        <p:txBody>
          <a:bodyPr lIns="101275" tIns="50625" rIns="101275" bIns="50625" anchor="ctr" anchorCtr="0">
            <a:noAutofit/>
          </a:bodyPr>
          <a:lstStyle/>
          <a:p>
            <a:pPr marL="0" marR="0" lvl="0" indent="0" algn="ctr" rtl="0">
              <a:spcBef>
                <a:spcPts val="0"/>
              </a:spcBef>
              <a:buNone/>
            </a:pPr>
            <a:endParaRPr sz="2000">
              <a:solidFill>
                <a:schemeClr val="lt1"/>
              </a:solidFill>
              <a:latin typeface="Georgia"/>
              <a:ea typeface="Georgia"/>
              <a:cs typeface="Georgia"/>
              <a:sym typeface="Georgia"/>
            </a:endParaRPr>
          </a:p>
        </p:txBody>
      </p:sp>
      <p:sp>
        <p:nvSpPr>
          <p:cNvPr id="394" name="Shape 394"/>
          <p:cNvSpPr/>
          <p:nvPr/>
        </p:nvSpPr>
        <p:spPr>
          <a:xfrm>
            <a:off x="2953763" y="4273944"/>
            <a:ext cx="613500" cy="1170000"/>
          </a:xfrm>
          <a:prstGeom prst="rect">
            <a:avLst/>
          </a:prstGeom>
          <a:solidFill>
            <a:schemeClr val="accent4"/>
          </a:solidFill>
          <a:ln>
            <a:noFill/>
          </a:ln>
        </p:spPr>
        <p:txBody>
          <a:bodyPr lIns="101275" tIns="50625" rIns="101275" bIns="50625" anchor="ctr" anchorCtr="0">
            <a:noAutofit/>
          </a:bodyPr>
          <a:lstStyle/>
          <a:p>
            <a:pPr marL="0" marR="0" lvl="0" indent="0" algn="ctr" rtl="0">
              <a:spcBef>
                <a:spcPts val="0"/>
              </a:spcBef>
              <a:buNone/>
            </a:pPr>
            <a:endParaRPr sz="2000">
              <a:solidFill>
                <a:schemeClr val="lt1"/>
              </a:solidFill>
              <a:latin typeface="Georgia"/>
              <a:ea typeface="Georgia"/>
              <a:cs typeface="Georgia"/>
              <a:sym typeface="Georgia"/>
            </a:endParaRPr>
          </a:p>
        </p:txBody>
      </p:sp>
      <p:sp>
        <p:nvSpPr>
          <p:cNvPr id="395" name="Shape 395"/>
          <p:cNvSpPr/>
          <p:nvPr/>
        </p:nvSpPr>
        <p:spPr>
          <a:xfrm>
            <a:off x="1511830" y="2999142"/>
            <a:ext cx="595800" cy="794400"/>
          </a:xfrm>
          <a:prstGeom prst="ellipse">
            <a:avLst/>
          </a:prstGeom>
          <a:solidFill>
            <a:srgbClr val="7F7F7F"/>
          </a:solidFill>
          <a:ln>
            <a:noFill/>
          </a:ln>
        </p:spPr>
        <p:txBody>
          <a:bodyPr lIns="101275" tIns="50625" rIns="101275" bIns="50625" anchor="ctr" anchorCtr="0">
            <a:noAutofit/>
          </a:bodyPr>
          <a:lstStyle/>
          <a:p>
            <a:pPr marL="0" marR="0" lvl="0" indent="0" algn="ctr" rtl="0">
              <a:spcBef>
                <a:spcPts val="0"/>
              </a:spcBef>
              <a:buNone/>
            </a:pPr>
            <a:endParaRPr sz="2000">
              <a:solidFill>
                <a:schemeClr val="lt1"/>
              </a:solidFill>
              <a:latin typeface="Georgia"/>
              <a:ea typeface="Georgia"/>
              <a:cs typeface="Georgia"/>
              <a:sym typeface="Georgia"/>
            </a:endParaRPr>
          </a:p>
        </p:txBody>
      </p:sp>
      <p:sp>
        <p:nvSpPr>
          <p:cNvPr id="396" name="Shape 396"/>
          <p:cNvSpPr/>
          <p:nvPr/>
        </p:nvSpPr>
        <p:spPr>
          <a:xfrm>
            <a:off x="2953763" y="5554553"/>
            <a:ext cx="613500" cy="1170000"/>
          </a:xfrm>
          <a:prstGeom prst="rect">
            <a:avLst/>
          </a:prstGeom>
          <a:solidFill>
            <a:srgbClr val="7F7F7F"/>
          </a:solidFill>
          <a:ln>
            <a:noFill/>
          </a:ln>
        </p:spPr>
        <p:txBody>
          <a:bodyPr lIns="101275" tIns="50625" rIns="101275" bIns="50625" anchor="ctr" anchorCtr="0">
            <a:noAutofit/>
          </a:bodyPr>
          <a:lstStyle/>
          <a:p>
            <a:pPr marL="0" marR="0" lvl="0" indent="0" algn="ctr" rtl="0">
              <a:spcBef>
                <a:spcPts val="0"/>
              </a:spcBef>
              <a:buNone/>
            </a:pPr>
            <a:endParaRPr sz="2000">
              <a:solidFill>
                <a:schemeClr val="lt1"/>
              </a:solidFill>
              <a:latin typeface="Georgia"/>
              <a:ea typeface="Georgia"/>
              <a:cs typeface="Georgia"/>
              <a:sym typeface="Georgia"/>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Forside 2">
    <p:bg>
      <p:bgPr>
        <a:solidFill>
          <a:srgbClr val="F2F2F2"/>
        </a:solidFill>
        <a:effectLst/>
      </p:bgPr>
    </p:bg>
    <p:spTree>
      <p:nvGrpSpPr>
        <p:cNvPr id="1" name="Shape 397"/>
        <p:cNvGrpSpPr/>
        <p:nvPr/>
      </p:nvGrpSpPr>
      <p:grpSpPr>
        <a:xfrm>
          <a:off x="0" y="0"/>
          <a:ext cx="0" cy="0"/>
          <a:chOff x="0" y="0"/>
          <a:chExt cx="0" cy="0"/>
        </a:xfrm>
      </p:grpSpPr>
      <p:pic>
        <p:nvPicPr>
          <p:cNvPr id="398" name="Shape 398"/>
          <p:cNvPicPr preferRelativeResize="0"/>
          <p:nvPr/>
        </p:nvPicPr>
        <p:blipFill rotWithShape="1">
          <a:blip r:embed="rId2">
            <a:alphaModFix/>
          </a:blip>
          <a:srcRect/>
          <a:stretch/>
        </p:blipFill>
        <p:spPr>
          <a:xfrm>
            <a:off x="-2757133" y="2404218"/>
            <a:ext cx="8300100" cy="6225300"/>
          </a:xfrm>
          <a:prstGeom prst="rect">
            <a:avLst/>
          </a:prstGeom>
          <a:noFill/>
          <a:ln>
            <a:noFill/>
          </a:ln>
        </p:spPr>
      </p:pic>
      <p:sp>
        <p:nvSpPr>
          <p:cNvPr id="399" name="Shape 399"/>
          <p:cNvSpPr txBox="1">
            <a:spLocks noGrp="1"/>
          </p:cNvSpPr>
          <p:nvPr>
            <p:ph type="title"/>
          </p:nvPr>
        </p:nvSpPr>
        <p:spPr>
          <a:xfrm>
            <a:off x="0" y="2577969"/>
            <a:ext cx="9144000" cy="1168500"/>
          </a:xfrm>
          <a:prstGeom prst="rect">
            <a:avLst/>
          </a:prstGeom>
          <a:noFill/>
          <a:ln>
            <a:noFill/>
          </a:ln>
        </p:spPr>
        <p:txBody>
          <a:bodyPr lIns="101275" tIns="101275" rIns="101275" bIns="101275" anchor="ctr" anchorCtr="0"/>
          <a:lstStyle>
            <a:lvl1pPr marL="0" marR="0" lvl="0" indent="0" algn="ctr" rtl="0">
              <a:spcBef>
                <a:spcPts val="0"/>
              </a:spcBef>
              <a:buClr>
                <a:schemeClr val="dk1"/>
              </a:buClr>
              <a:buFont typeface="Tahoma"/>
              <a:buNone/>
              <a:defRPr sz="2800" b="1" i="0" u="none" strike="noStrike" cap="none">
                <a:solidFill>
                  <a:schemeClr val="dk1"/>
                </a:solidFill>
                <a:latin typeface="Tahoma"/>
                <a:ea typeface="Tahoma"/>
                <a:cs typeface="Tahoma"/>
                <a:sym typeface="Tahoma"/>
              </a:defRPr>
            </a:lvl1pPr>
            <a:lvl2pPr lvl="1" indent="0" rtl="0">
              <a:spcBef>
                <a:spcPts val="0"/>
              </a:spcBef>
              <a:buNone/>
              <a:defRPr sz="2000"/>
            </a:lvl2pPr>
            <a:lvl3pPr lvl="2" indent="0" rtl="0">
              <a:spcBef>
                <a:spcPts val="0"/>
              </a:spcBef>
              <a:buNone/>
              <a:defRPr sz="2000"/>
            </a:lvl3pPr>
            <a:lvl4pPr lvl="3" indent="0" rtl="0">
              <a:spcBef>
                <a:spcPts val="0"/>
              </a:spcBef>
              <a:buNone/>
              <a:defRPr sz="2000"/>
            </a:lvl4pPr>
            <a:lvl5pPr lvl="4" indent="0" rtl="0">
              <a:spcBef>
                <a:spcPts val="0"/>
              </a:spcBef>
              <a:buNone/>
              <a:defRPr sz="2000"/>
            </a:lvl5pPr>
            <a:lvl6pPr lvl="5" indent="0" rtl="0">
              <a:spcBef>
                <a:spcPts val="0"/>
              </a:spcBef>
              <a:buNone/>
              <a:defRPr sz="2000"/>
            </a:lvl6pPr>
            <a:lvl7pPr lvl="6" indent="0" rtl="0">
              <a:spcBef>
                <a:spcPts val="0"/>
              </a:spcBef>
              <a:buNone/>
              <a:defRPr sz="2000"/>
            </a:lvl7pPr>
            <a:lvl8pPr lvl="7" indent="0" rtl="0">
              <a:spcBef>
                <a:spcPts val="0"/>
              </a:spcBef>
              <a:buNone/>
              <a:defRPr sz="2000"/>
            </a:lvl8pPr>
            <a:lvl9pPr lvl="8" indent="0" rtl="0">
              <a:spcBef>
                <a:spcPts val="0"/>
              </a:spcBef>
              <a:buNone/>
              <a:defRPr sz="2000"/>
            </a:lvl9pPr>
          </a:lstStyle>
          <a:p>
            <a:endParaRPr/>
          </a:p>
        </p:txBody>
      </p:sp>
      <p:sp>
        <p:nvSpPr>
          <p:cNvPr id="400" name="Shape 400"/>
          <p:cNvSpPr txBox="1">
            <a:spLocks noGrp="1"/>
          </p:cNvSpPr>
          <p:nvPr>
            <p:ph type="body" idx="1"/>
          </p:nvPr>
        </p:nvSpPr>
        <p:spPr>
          <a:xfrm>
            <a:off x="0" y="3746266"/>
            <a:ext cx="9144000" cy="860100"/>
          </a:xfrm>
          <a:prstGeom prst="rect">
            <a:avLst/>
          </a:prstGeom>
          <a:noFill/>
          <a:ln>
            <a:noFill/>
          </a:ln>
        </p:spPr>
        <p:txBody>
          <a:bodyPr lIns="101275" tIns="101275" rIns="101275" bIns="101275" anchor="t" anchorCtr="0"/>
          <a:lstStyle>
            <a:lvl1pPr marL="0" marR="0" lvl="0" indent="0" algn="ctr" rtl="0">
              <a:spcBef>
                <a:spcPts val="0"/>
              </a:spcBef>
              <a:buClr>
                <a:schemeClr val="dk1"/>
              </a:buClr>
              <a:buFont typeface="Arial"/>
              <a:buNone/>
              <a:defRPr sz="2000" b="0" i="0" u="none" strike="noStrike" cap="none">
                <a:solidFill>
                  <a:schemeClr val="dk1"/>
                </a:solidFill>
                <a:latin typeface="Georgia"/>
                <a:ea typeface="Georgia"/>
                <a:cs typeface="Georgia"/>
                <a:sym typeface="Georgia"/>
              </a:defRPr>
            </a:lvl1pPr>
            <a:lvl2pPr marL="825500" marR="0" lvl="1" indent="-1905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2pPr>
            <a:lvl3pPr marL="1257300" marR="0" lvl="2" indent="-1143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3pPr>
            <a:lvl4pPr marL="1778000" marR="0" lvl="3" indent="-152400" algn="l" rtl="0">
              <a:spcBef>
                <a:spcPts val="300"/>
              </a:spcBef>
              <a:buClr>
                <a:schemeClr val="dk1"/>
              </a:buClr>
              <a:buSzPct val="100000"/>
              <a:buFont typeface="Arial"/>
              <a:buChar char="–"/>
              <a:defRPr sz="1700" b="0" i="0" u="none" strike="noStrike" cap="none">
                <a:solidFill>
                  <a:schemeClr val="dk1"/>
                </a:solidFill>
                <a:latin typeface="Georgia"/>
                <a:ea typeface="Georgia"/>
                <a:cs typeface="Georgia"/>
                <a:sym typeface="Georgia"/>
              </a:defRPr>
            </a:lvl4pPr>
            <a:lvl5pPr marL="2286000" marR="0" lvl="4" indent="-152400" algn="l" rtl="0">
              <a:spcBef>
                <a:spcPts val="300"/>
              </a:spcBef>
              <a:buClr>
                <a:schemeClr val="dk1"/>
              </a:buClr>
              <a:buSzPct val="100000"/>
              <a:buFont typeface="Arial"/>
              <a:buChar char="»"/>
              <a:defRPr sz="1700" b="0" i="0" u="none" strike="noStrike" cap="none">
                <a:solidFill>
                  <a:schemeClr val="dk1"/>
                </a:solidFill>
                <a:latin typeface="Georgia"/>
                <a:ea typeface="Georgia"/>
                <a:cs typeface="Georgia"/>
                <a:sym typeface="Georgia"/>
              </a:defRPr>
            </a:lvl5pPr>
            <a:lvl6pPr marL="2781300" marR="0" lvl="5"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6pPr>
            <a:lvl7pPr marL="3289300" marR="0" lvl="6"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7pPr>
            <a:lvl8pPr marL="3797300" marR="0" lvl="7" indent="-1016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8pPr>
            <a:lvl9pPr marL="4305300" marR="0" lvl="8"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9pPr>
          </a:lstStyle>
          <a:p>
            <a:endParaRPr/>
          </a:p>
        </p:txBody>
      </p:sp>
      <p:pic>
        <p:nvPicPr>
          <p:cNvPr id="401" name="Shape 401" descr="Logo_omradeloftet_-04.eps"/>
          <p:cNvPicPr preferRelativeResize="0"/>
          <p:nvPr/>
        </p:nvPicPr>
        <p:blipFill rotWithShape="1">
          <a:blip r:embed="rId3">
            <a:alphaModFix/>
          </a:blip>
          <a:srcRect/>
          <a:stretch/>
        </p:blipFill>
        <p:spPr>
          <a:xfrm>
            <a:off x="3888076" y="751974"/>
            <a:ext cx="1377300" cy="1369500"/>
          </a:xfrm>
          <a:prstGeom prst="rect">
            <a:avLst/>
          </a:prstGeom>
          <a:noFill/>
          <a:ln>
            <a:noFill/>
          </a:ln>
        </p:spPr>
      </p:pic>
      <p:pic>
        <p:nvPicPr>
          <p:cNvPr id="402" name="Shape 402"/>
          <p:cNvPicPr preferRelativeResize="0"/>
          <p:nvPr/>
        </p:nvPicPr>
        <p:blipFill rotWithShape="1">
          <a:blip r:embed="rId4">
            <a:alphaModFix/>
          </a:blip>
          <a:srcRect/>
          <a:stretch/>
        </p:blipFill>
        <p:spPr>
          <a:xfrm>
            <a:off x="3732144" y="2334713"/>
            <a:ext cx="8300100" cy="6225299"/>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Shape 409"/>
        <p:cNvGrpSpPr/>
        <p:nvPr/>
      </p:nvGrpSpPr>
      <p:grpSpPr>
        <a:xfrm>
          <a:off x="0" y="0"/>
          <a:ext cx="0" cy="0"/>
          <a:chOff x="0" y="0"/>
          <a:chExt cx="0" cy="0"/>
        </a:xfrm>
      </p:grpSpPr>
      <p:sp>
        <p:nvSpPr>
          <p:cNvPr id="410" name="Shape 410"/>
          <p:cNvSpPr txBox="1">
            <a:spLocks noGrp="1"/>
          </p:cNvSpPr>
          <p:nvPr>
            <p:ph type="ctrTitle"/>
          </p:nvPr>
        </p:nvSpPr>
        <p:spPr>
          <a:xfrm>
            <a:off x="685800" y="2130425"/>
            <a:ext cx="7772400" cy="1470000"/>
          </a:xfrm>
          <a:prstGeom prst="rect">
            <a:avLst/>
          </a:prstGeom>
          <a:noFill/>
          <a:ln>
            <a:noFill/>
          </a:ln>
        </p:spPr>
        <p:txBody>
          <a:bodyPr lIns="91500" tIns="91500" rIns="91500" bIns="91500"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411" name="Shape 411"/>
          <p:cNvSpPr txBox="1">
            <a:spLocks noGrp="1"/>
          </p:cNvSpPr>
          <p:nvPr>
            <p:ph type="subTitle" idx="1"/>
          </p:nvPr>
        </p:nvSpPr>
        <p:spPr>
          <a:xfrm>
            <a:off x="1371600" y="3886200"/>
            <a:ext cx="6400800" cy="1752600"/>
          </a:xfrm>
          <a:prstGeom prst="rect">
            <a:avLst/>
          </a:prstGeom>
          <a:noFill/>
          <a:ln>
            <a:noFill/>
          </a:ln>
        </p:spPr>
        <p:txBody>
          <a:bodyPr lIns="91500" tIns="91500" rIns="91500" bIns="91500" anchor="t" anchorCtr="0"/>
          <a:lstStyle>
            <a:lvl1pPr marL="0" marR="0" lvl="0" indent="0" algn="ctr" rtl="0">
              <a:spcBef>
                <a:spcPts val="600"/>
              </a:spcBef>
              <a:spcAft>
                <a:spcPts val="0"/>
              </a:spcAft>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0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50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412" name="Shape 412"/>
          <p:cNvSpPr txBox="1">
            <a:spLocks noGrp="1"/>
          </p:cNvSpPr>
          <p:nvPr>
            <p:ph type="dt" idx="10"/>
          </p:nvPr>
        </p:nvSpPr>
        <p:spPr>
          <a:xfrm>
            <a:off x="457200" y="6356350"/>
            <a:ext cx="2133600" cy="365100"/>
          </a:xfrm>
          <a:prstGeom prst="rect">
            <a:avLst/>
          </a:prstGeom>
          <a:noFill/>
          <a:ln>
            <a:noFill/>
          </a:ln>
        </p:spPr>
        <p:txBody>
          <a:bodyPr lIns="91500" tIns="91500" rIns="91500" bIns="91500" anchor="ctr" anchorCtr="0"/>
          <a:lstStyle>
            <a:lvl1pPr marL="0" marR="0" lvl="0" indent="0" algn="l" rtl="0">
              <a:lnSpc>
                <a:spcPct val="100000"/>
              </a:lnSpc>
              <a:spcBef>
                <a:spcPts val="0"/>
              </a:spcBef>
              <a:spcAft>
                <a:spcPts val="0"/>
              </a:spcAft>
              <a:buNone/>
              <a:defRPr sz="1200" b="0" i="0" u="none" strike="noStrike" cap="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p>
        </p:txBody>
      </p:sp>
      <p:sp>
        <p:nvSpPr>
          <p:cNvPr id="413" name="Shape 413"/>
          <p:cNvSpPr txBox="1">
            <a:spLocks noGrp="1"/>
          </p:cNvSpPr>
          <p:nvPr>
            <p:ph type="ftr" idx="11"/>
          </p:nvPr>
        </p:nvSpPr>
        <p:spPr>
          <a:xfrm>
            <a:off x="3124200" y="6356350"/>
            <a:ext cx="2895600" cy="365100"/>
          </a:xfrm>
          <a:prstGeom prst="rect">
            <a:avLst/>
          </a:prstGeom>
          <a:noFill/>
          <a:ln>
            <a:noFill/>
          </a:ln>
        </p:spPr>
        <p:txBody>
          <a:bodyPr lIns="91500" tIns="91500" rIns="91500" bIns="91500" anchor="ctr" anchorCtr="0"/>
          <a:lstStyle>
            <a:lvl1pPr marL="0" marR="0" lvl="0"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p>
        </p:txBody>
      </p:sp>
      <p:sp>
        <p:nvSpPr>
          <p:cNvPr id="414" name="Shape 414"/>
          <p:cNvSpPr txBox="1">
            <a:spLocks noGrp="1"/>
          </p:cNvSpPr>
          <p:nvPr>
            <p:ph type="sldNum" idx="12"/>
          </p:nvPr>
        </p:nvSpPr>
        <p:spPr>
          <a:xfrm>
            <a:off x="6553200" y="6356350"/>
            <a:ext cx="2133600" cy="365100"/>
          </a:xfrm>
          <a:prstGeom prst="rect">
            <a:avLst/>
          </a:prstGeom>
          <a:noFill/>
          <a:ln>
            <a:noFill/>
          </a:ln>
        </p:spPr>
        <p:txBody>
          <a:bodyPr lIns="91500" tIns="45725" rIns="91500" bIns="45725"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a:t>
            </a:fld>
            <a:endParaRPr lang="en-US"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Shape 415"/>
        <p:cNvGrpSpPr/>
        <p:nvPr/>
      </p:nvGrpSpPr>
      <p:grpSpPr>
        <a:xfrm>
          <a:off x="0" y="0"/>
          <a:ext cx="0" cy="0"/>
          <a:chOff x="0" y="0"/>
          <a:chExt cx="0" cy="0"/>
        </a:xfrm>
      </p:grpSpPr>
      <p:sp>
        <p:nvSpPr>
          <p:cNvPr id="416" name="Shape 416"/>
          <p:cNvSpPr txBox="1">
            <a:spLocks noGrp="1"/>
          </p:cNvSpPr>
          <p:nvPr>
            <p:ph type="title"/>
          </p:nvPr>
        </p:nvSpPr>
        <p:spPr>
          <a:xfrm>
            <a:off x="457200" y="274637"/>
            <a:ext cx="8229600" cy="1143000"/>
          </a:xfrm>
          <a:prstGeom prst="rect">
            <a:avLst/>
          </a:prstGeom>
          <a:noFill/>
          <a:ln>
            <a:noFill/>
          </a:ln>
        </p:spPr>
        <p:txBody>
          <a:bodyPr lIns="91500" tIns="91500" rIns="91500" bIns="91500"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417" name="Shape 417"/>
          <p:cNvSpPr txBox="1">
            <a:spLocks noGrp="1"/>
          </p:cNvSpPr>
          <p:nvPr>
            <p:ph type="body" idx="1"/>
          </p:nvPr>
        </p:nvSpPr>
        <p:spPr>
          <a:xfrm>
            <a:off x="457200" y="1600200"/>
            <a:ext cx="8229600" cy="4526100"/>
          </a:xfrm>
          <a:prstGeom prst="rect">
            <a:avLst/>
          </a:prstGeom>
          <a:noFill/>
          <a:ln>
            <a:noFill/>
          </a:ln>
        </p:spPr>
        <p:txBody>
          <a:bodyPr lIns="91500" tIns="91500" rIns="91500" bIns="91500" anchor="t" anchorCtr="0"/>
          <a:lstStyle>
            <a:lvl1pPr marL="342900" marR="0" lvl="0" indent="-139700" algn="l" rtl="0">
              <a:spcBef>
                <a:spcPts val="60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36600" marR="0" lvl="1" indent="-101600" algn="l" rtl="0">
              <a:spcBef>
                <a:spcPts val="5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889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8" name="Shape 418"/>
          <p:cNvSpPr txBox="1">
            <a:spLocks noGrp="1"/>
          </p:cNvSpPr>
          <p:nvPr>
            <p:ph type="dt" idx="10"/>
          </p:nvPr>
        </p:nvSpPr>
        <p:spPr>
          <a:xfrm>
            <a:off x="457200" y="6356350"/>
            <a:ext cx="2133600" cy="365100"/>
          </a:xfrm>
          <a:prstGeom prst="rect">
            <a:avLst/>
          </a:prstGeom>
          <a:noFill/>
          <a:ln>
            <a:noFill/>
          </a:ln>
        </p:spPr>
        <p:txBody>
          <a:bodyPr lIns="91500" tIns="91500" rIns="91500" bIns="91500" anchor="ctr" anchorCtr="0"/>
          <a:lstStyle>
            <a:lvl1pPr marL="0" marR="0" lvl="0" indent="0" algn="l" rtl="0">
              <a:lnSpc>
                <a:spcPct val="100000"/>
              </a:lnSpc>
              <a:spcBef>
                <a:spcPts val="0"/>
              </a:spcBef>
              <a:spcAft>
                <a:spcPts val="0"/>
              </a:spcAft>
              <a:buNone/>
              <a:defRPr sz="1200" b="0" i="0" u="none" strike="noStrike" cap="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p>
        </p:txBody>
      </p:sp>
      <p:sp>
        <p:nvSpPr>
          <p:cNvPr id="419" name="Shape 419"/>
          <p:cNvSpPr txBox="1">
            <a:spLocks noGrp="1"/>
          </p:cNvSpPr>
          <p:nvPr>
            <p:ph type="ftr" idx="11"/>
          </p:nvPr>
        </p:nvSpPr>
        <p:spPr>
          <a:xfrm>
            <a:off x="3124200" y="6356350"/>
            <a:ext cx="2895600" cy="365100"/>
          </a:xfrm>
          <a:prstGeom prst="rect">
            <a:avLst/>
          </a:prstGeom>
          <a:noFill/>
          <a:ln>
            <a:noFill/>
          </a:ln>
        </p:spPr>
        <p:txBody>
          <a:bodyPr lIns="91500" tIns="91500" rIns="91500" bIns="91500" anchor="ctr" anchorCtr="0"/>
          <a:lstStyle>
            <a:lvl1pPr marL="0" marR="0" lvl="0"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p>
        </p:txBody>
      </p:sp>
      <p:sp>
        <p:nvSpPr>
          <p:cNvPr id="420" name="Shape 420"/>
          <p:cNvSpPr txBox="1">
            <a:spLocks noGrp="1"/>
          </p:cNvSpPr>
          <p:nvPr>
            <p:ph type="sldNum" idx="12"/>
          </p:nvPr>
        </p:nvSpPr>
        <p:spPr>
          <a:xfrm>
            <a:off x="6553200" y="6356350"/>
            <a:ext cx="2133600" cy="365100"/>
          </a:xfrm>
          <a:prstGeom prst="rect">
            <a:avLst/>
          </a:prstGeom>
          <a:noFill/>
          <a:ln>
            <a:noFill/>
          </a:ln>
        </p:spPr>
        <p:txBody>
          <a:bodyPr lIns="91500" tIns="45725" rIns="91500" bIns="45725"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a:t>
            </a:fld>
            <a:endParaRPr lang="en-US" sz="1200" b="0" i="0" u="none" strike="noStrike" cap="none">
              <a:solidFill>
                <a:srgbClr val="898989"/>
              </a:solidFill>
              <a:latin typeface="Calibri"/>
              <a:ea typeface="Calibri"/>
              <a:cs typeface="Calibri"/>
              <a:sym typeface="Calibri"/>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cSld name="Loddrett tittel og tekst">
    <p:spTree>
      <p:nvGrpSpPr>
        <p:cNvPr id="1" name="Shape 421"/>
        <p:cNvGrpSpPr/>
        <p:nvPr/>
      </p:nvGrpSpPr>
      <p:grpSpPr>
        <a:xfrm>
          <a:off x="0" y="0"/>
          <a:ext cx="0" cy="0"/>
          <a:chOff x="0" y="0"/>
          <a:chExt cx="0" cy="0"/>
        </a:xfrm>
      </p:grpSpPr>
      <p:sp>
        <p:nvSpPr>
          <p:cNvPr id="422" name="Shape 422"/>
          <p:cNvSpPr txBox="1">
            <a:spLocks noGrp="1"/>
          </p:cNvSpPr>
          <p:nvPr>
            <p:ph type="title"/>
          </p:nvPr>
        </p:nvSpPr>
        <p:spPr>
          <a:xfrm rot="5400000">
            <a:off x="4732350" y="2171687"/>
            <a:ext cx="5851500" cy="2057400"/>
          </a:xfrm>
          <a:prstGeom prst="rect">
            <a:avLst/>
          </a:prstGeom>
          <a:noFill/>
          <a:ln>
            <a:noFill/>
          </a:ln>
        </p:spPr>
        <p:txBody>
          <a:bodyPr lIns="91500" tIns="91500" rIns="91500" bIns="91500"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423" name="Shape 423"/>
          <p:cNvSpPr txBox="1">
            <a:spLocks noGrp="1"/>
          </p:cNvSpPr>
          <p:nvPr>
            <p:ph type="body" idx="1"/>
          </p:nvPr>
        </p:nvSpPr>
        <p:spPr>
          <a:xfrm rot="5400000">
            <a:off x="541350" y="190487"/>
            <a:ext cx="5851500" cy="6019800"/>
          </a:xfrm>
          <a:prstGeom prst="rect">
            <a:avLst/>
          </a:prstGeom>
          <a:noFill/>
          <a:ln>
            <a:noFill/>
          </a:ln>
        </p:spPr>
        <p:txBody>
          <a:bodyPr lIns="91500" tIns="91500" rIns="91500" bIns="91500" anchor="t" anchorCtr="0"/>
          <a:lstStyle>
            <a:lvl1pPr marL="342900" marR="0" lvl="0" indent="-139700" algn="l" rtl="0">
              <a:spcBef>
                <a:spcPts val="600"/>
              </a:spcBef>
              <a:spcAft>
                <a:spcPts val="0"/>
              </a:spcAft>
              <a:buClr>
                <a:schemeClr val="dk1"/>
              </a:buClr>
              <a:buSzPct val="100000"/>
              <a:buFont typeface="Arial"/>
              <a:buChar char="•"/>
              <a:defRPr sz="3200">
                <a:solidFill>
                  <a:schemeClr val="dk1"/>
                </a:solidFill>
                <a:latin typeface="Calibri"/>
                <a:ea typeface="Calibri"/>
                <a:cs typeface="Calibri"/>
                <a:sym typeface="Calibri"/>
              </a:defRPr>
            </a:lvl1pPr>
            <a:lvl2pPr marL="736600" marR="0" lvl="1" indent="-101600" algn="l" rtl="0">
              <a:spcBef>
                <a:spcPts val="5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889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4" name="Shape 424"/>
          <p:cNvSpPr txBox="1">
            <a:spLocks noGrp="1"/>
          </p:cNvSpPr>
          <p:nvPr>
            <p:ph type="dt" idx="10"/>
          </p:nvPr>
        </p:nvSpPr>
        <p:spPr>
          <a:xfrm>
            <a:off x="457200" y="6356350"/>
            <a:ext cx="2133600" cy="365100"/>
          </a:xfrm>
          <a:prstGeom prst="rect">
            <a:avLst/>
          </a:prstGeom>
          <a:noFill/>
          <a:ln>
            <a:noFill/>
          </a:ln>
        </p:spPr>
        <p:txBody>
          <a:bodyPr lIns="91500" tIns="91500" rIns="91500" bIns="91500" anchor="ctr" anchorCtr="0"/>
          <a:lstStyle>
            <a:lvl1pPr marL="0" marR="0" lvl="0" indent="0" algn="l" rtl="0">
              <a:lnSpc>
                <a:spcPct val="100000"/>
              </a:lnSpc>
              <a:spcBef>
                <a:spcPts val="0"/>
              </a:spcBef>
              <a:spcAft>
                <a:spcPts val="0"/>
              </a:spcAft>
              <a:buNone/>
              <a:defRPr sz="1200" b="0" i="0" u="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p>
        </p:txBody>
      </p:sp>
      <p:sp>
        <p:nvSpPr>
          <p:cNvPr id="425" name="Shape 425"/>
          <p:cNvSpPr txBox="1">
            <a:spLocks noGrp="1"/>
          </p:cNvSpPr>
          <p:nvPr>
            <p:ph type="ftr" idx="11"/>
          </p:nvPr>
        </p:nvSpPr>
        <p:spPr>
          <a:xfrm>
            <a:off x="3124200" y="6356350"/>
            <a:ext cx="2895600" cy="365100"/>
          </a:xfrm>
          <a:prstGeom prst="rect">
            <a:avLst/>
          </a:prstGeom>
          <a:noFill/>
          <a:ln>
            <a:noFill/>
          </a:ln>
        </p:spPr>
        <p:txBody>
          <a:bodyPr lIns="91500" tIns="91500" rIns="91500" bIns="91500" anchor="ctr" anchorCtr="0"/>
          <a:lstStyle>
            <a:lvl1pPr marL="0" marR="0" lvl="0" indent="0" algn="l" rtl="0">
              <a:lnSpc>
                <a:spcPct val="100000"/>
              </a:lnSpc>
              <a:spcBef>
                <a:spcPts val="0"/>
              </a:spcBef>
              <a:spcAft>
                <a:spcPts val="0"/>
              </a:spcAft>
              <a:buNone/>
              <a:defRPr sz="18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p>
        </p:txBody>
      </p:sp>
      <p:sp>
        <p:nvSpPr>
          <p:cNvPr id="426" name="Shape 426"/>
          <p:cNvSpPr txBox="1">
            <a:spLocks noGrp="1"/>
          </p:cNvSpPr>
          <p:nvPr>
            <p:ph type="sldNum" idx="12"/>
          </p:nvPr>
        </p:nvSpPr>
        <p:spPr>
          <a:xfrm>
            <a:off x="6553200" y="6356350"/>
            <a:ext cx="2133600" cy="365100"/>
          </a:xfrm>
          <a:prstGeom prst="rect">
            <a:avLst/>
          </a:prstGeom>
          <a:noFill/>
          <a:ln>
            <a:noFill/>
          </a:ln>
        </p:spPr>
        <p:txBody>
          <a:bodyPr lIns="91500" tIns="45725" rIns="91500" bIns="45725"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Calibri"/>
                <a:ea typeface="Calibri"/>
                <a:cs typeface="Calibri"/>
                <a:sym typeface="Calibri"/>
              </a:rPr>
              <a:t>‹#›</a:t>
            </a:fld>
            <a:endParaRPr lang="en-US" sz="1200" b="0" i="0" u="none">
              <a:solidFill>
                <a:srgbClr val="898989"/>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Tomt">
    <p:spTree>
      <p:nvGrpSpPr>
        <p:cNvPr id="1" name="Shape 61"/>
        <p:cNvGrpSpPr/>
        <p:nvPr/>
      </p:nvGrpSpPr>
      <p:grpSpPr>
        <a:xfrm>
          <a:off x="0" y="0"/>
          <a:ext cx="0" cy="0"/>
          <a:chOff x="0" y="0"/>
          <a:chExt cx="0" cy="0"/>
        </a:xfrm>
      </p:grpSpPr>
      <p:sp>
        <p:nvSpPr>
          <p:cNvPr id="62" name="Shape 62"/>
          <p:cNvSpPr txBox="1">
            <a:spLocks noGrp="1"/>
          </p:cNvSpPr>
          <p:nvPr>
            <p:ph type="dt" idx="10"/>
          </p:nvPr>
        </p:nvSpPr>
        <p:spPr>
          <a:xfrm>
            <a:off x="1428728" y="6643710"/>
            <a:ext cx="1000131" cy="214289"/>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2571735" y="6643710"/>
            <a:ext cx="5715039" cy="21428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8401046" y="6643710"/>
            <a:ext cx="642911" cy="214289"/>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cSld name="Loddrett tekst">
    <p:spTree>
      <p:nvGrpSpPr>
        <p:cNvPr id="1" name="Shape 427"/>
        <p:cNvGrpSpPr/>
        <p:nvPr/>
      </p:nvGrpSpPr>
      <p:grpSpPr>
        <a:xfrm>
          <a:off x="0" y="0"/>
          <a:ext cx="0" cy="0"/>
          <a:chOff x="0" y="0"/>
          <a:chExt cx="0" cy="0"/>
        </a:xfrm>
      </p:grpSpPr>
      <p:sp>
        <p:nvSpPr>
          <p:cNvPr id="428" name="Shape 428"/>
          <p:cNvSpPr txBox="1">
            <a:spLocks noGrp="1"/>
          </p:cNvSpPr>
          <p:nvPr>
            <p:ph type="title"/>
          </p:nvPr>
        </p:nvSpPr>
        <p:spPr>
          <a:xfrm>
            <a:off x="457200" y="274637"/>
            <a:ext cx="8229600" cy="1143000"/>
          </a:xfrm>
          <a:prstGeom prst="rect">
            <a:avLst/>
          </a:prstGeom>
          <a:noFill/>
          <a:ln>
            <a:noFill/>
          </a:ln>
        </p:spPr>
        <p:txBody>
          <a:bodyPr lIns="91500" tIns="91500" rIns="91500" bIns="91500"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429" name="Shape 429"/>
          <p:cNvSpPr txBox="1">
            <a:spLocks noGrp="1"/>
          </p:cNvSpPr>
          <p:nvPr>
            <p:ph type="body" idx="1"/>
          </p:nvPr>
        </p:nvSpPr>
        <p:spPr>
          <a:xfrm rot="5400000">
            <a:off x="2308950" y="-251550"/>
            <a:ext cx="4526100" cy="8229600"/>
          </a:xfrm>
          <a:prstGeom prst="rect">
            <a:avLst/>
          </a:prstGeom>
          <a:noFill/>
          <a:ln>
            <a:noFill/>
          </a:ln>
        </p:spPr>
        <p:txBody>
          <a:bodyPr lIns="91500" tIns="91500" rIns="91500" bIns="91500" anchor="t" anchorCtr="0"/>
          <a:lstStyle>
            <a:lvl1pPr marL="342900" marR="0" lvl="0" indent="-139700" algn="l" rtl="0">
              <a:spcBef>
                <a:spcPts val="600"/>
              </a:spcBef>
              <a:spcAft>
                <a:spcPts val="0"/>
              </a:spcAft>
              <a:buClr>
                <a:schemeClr val="dk1"/>
              </a:buClr>
              <a:buSzPct val="100000"/>
              <a:buFont typeface="Arial"/>
              <a:buChar char="•"/>
              <a:defRPr sz="3200">
                <a:solidFill>
                  <a:schemeClr val="dk1"/>
                </a:solidFill>
                <a:latin typeface="Calibri"/>
                <a:ea typeface="Calibri"/>
                <a:cs typeface="Calibri"/>
                <a:sym typeface="Calibri"/>
              </a:defRPr>
            </a:lvl1pPr>
            <a:lvl2pPr marL="736600" marR="0" lvl="1" indent="-101600" algn="l" rtl="0">
              <a:spcBef>
                <a:spcPts val="5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889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0" name="Shape 430"/>
          <p:cNvSpPr txBox="1">
            <a:spLocks noGrp="1"/>
          </p:cNvSpPr>
          <p:nvPr>
            <p:ph type="dt" idx="10"/>
          </p:nvPr>
        </p:nvSpPr>
        <p:spPr>
          <a:xfrm>
            <a:off x="457200" y="6356350"/>
            <a:ext cx="2133600" cy="365100"/>
          </a:xfrm>
          <a:prstGeom prst="rect">
            <a:avLst/>
          </a:prstGeom>
          <a:noFill/>
          <a:ln>
            <a:noFill/>
          </a:ln>
        </p:spPr>
        <p:txBody>
          <a:bodyPr lIns="91500" tIns="91500" rIns="91500" bIns="91500" anchor="ctr" anchorCtr="0"/>
          <a:lstStyle>
            <a:lvl1pPr marL="0" marR="0" lvl="0" indent="0" algn="l" rtl="0">
              <a:lnSpc>
                <a:spcPct val="100000"/>
              </a:lnSpc>
              <a:spcBef>
                <a:spcPts val="0"/>
              </a:spcBef>
              <a:spcAft>
                <a:spcPts val="0"/>
              </a:spcAft>
              <a:buNone/>
              <a:defRPr sz="1200" b="0" i="0" u="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p>
        </p:txBody>
      </p:sp>
      <p:sp>
        <p:nvSpPr>
          <p:cNvPr id="431" name="Shape 431"/>
          <p:cNvSpPr txBox="1">
            <a:spLocks noGrp="1"/>
          </p:cNvSpPr>
          <p:nvPr>
            <p:ph type="ftr" idx="11"/>
          </p:nvPr>
        </p:nvSpPr>
        <p:spPr>
          <a:xfrm>
            <a:off x="3124200" y="6356350"/>
            <a:ext cx="2895600" cy="365100"/>
          </a:xfrm>
          <a:prstGeom prst="rect">
            <a:avLst/>
          </a:prstGeom>
          <a:noFill/>
          <a:ln>
            <a:noFill/>
          </a:ln>
        </p:spPr>
        <p:txBody>
          <a:bodyPr lIns="91500" tIns="91500" rIns="91500" bIns="91500" anchor="ctr" anchorCtr="0"/>
          <a:lstStyle>
            <a:lvl1pPr marL="0" marR="0" lvl="0" indent="0" algn="l" rtl="0">
              <a:lnSpc>
                <a:spcPct val="100000"/>
              </a:lnSpc>
              <a:spcBef>
                <a:spcPts val="0"/>
              </a:spcBef>
              <a:spcAft>
                <a:spcPts val="0"/>
              </a:spcAft>
              <a:buNone/>
              <a:defRPr sz="18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p>
        </p:txBody>
      </p:sp>
      <p:sp>
        <p:nvSpPr>
          <p:cNvPr id="432" name="Shape 432"/>
          <p:cNvSpPr txBox="1">
            <a:spLocks noGrp="1"/>
          </p:cNvSpPr>
          <p:nvPr>
            <p:ph type="sldNum" idx="12"/>
          </p:nvPr>
        </p:nvSpPr>
        <p:spPr>
          <a:xfrm>
            <a:off x="6553200" y="6356350"/>
            <a:ext cx="2133600" cy="365100"/>
          </a:xfrm>
          <a:prstGeom prst="rect">
            <a:avLst/>
          </a:prstGeom>
          <a:noFill/>
          <a:ln>
            <a:noFill/>
          </a:ln>
        </p:spPr>
        <p:txBody>
          <a:bodyPr lIns="91500" tIns="45725" rIns="91500" bIns="45725"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Calibri"/>
                <a:ea typeface="Calibri"/>
                <a:cs typeface="Calibri"/>
                <a:sym typeface="Calibri"/>
              </a:rPr>
              <a:t>‹#›</a:t>
            </a:fld>
            <a:endParaRPr lang="en-US" sz="1200" b="0" i="0" u="none">
              <a:solidFill>
                <a:srgbClr val="898989"/>
              </a:solidFill>
              <a:latin typeface="Calibri"/>
              <a:ea typeface="Calibri"/>
              <a:cs typeface="Calibri"/>
              <a:sym typeface="Calibri"/>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cSld name="Bilde med tekst">
    <p:spTree>
      <p:nvGrpSpPr>
        <p:cNvPr id="1" name="Shape 433"/>
        <p:cNvGrpSpPr/>
        <p:nvPr/>
      </p:nvGrpSpPr>
      <p:grpSpPr>
        <a:xfrm>
          <a:off x="0" y="0"/>
          <a:ext cx="0" cy="0"/>
          <a:chOff x="0" y="0"/>
          <a:chExt cx="0" cy="0"/>
        </a:xfrm>
      </p:grpSpPr>
      <p:sp>
        <p:nvSpPr>
          <p:cNvPr id="434" name="Shape 434"/>
          <p:cNvSpPr txBox="1">
            <a:spLocks noGrp="1"/>
          </p:cNvSpPr>
          <p:nvPr>
            <p:ph type="title"/>
          </p:nvPr>
        </p:nvSpPr>
        <p:spPr>
          <a:xfrm>
            <a:off x="1792288" y="4800600"/>
            <a:ext cx="5486400" cy="566700"/>
          </a:xfrm>
          <a:prstGeom prst="rect">
            <a:avLst/>
          </a:prstGeom>
          <a:noFill/>
          <a:ln>
            <a:noFill/>
          </a:ln>
        </p:spPr>
        <p:txBody>
          <a:bodyPr lIns="91500" tIns="91500" rIns="91500" bIns="91500" anchor="b" anchorCtr="0"/>
          <a:lstStyle>
            <a:lvl1pPr marL="0" marR="0" lvl="0" indent="0" algn="l" rtl="0">
              <a:spcBef>
                <a:spcPts val="0"/>
              </a:spcBef>
              <a:spcAft>
                <a:spcPts val="0"/>
              </a:spcAft>
              <a:buNone/>
              <a:defRPr sz="2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435" name="Shape 435"/>
          <p:cNvSpPr>
            <a:spLocks noGrp="1"/>
          </p:cNvSpPr>
          <p:nvPr>
            <p:ph type="pic" idx="2"/>
          </p:nvPr>
        </p:nvSpPr>
        <p:spPr>
          <a:xfrm>
            <a:off x="1792288" y="612775"/>
            <a:ext cx="5486400" cy="4114800"/>
          </a:xfrm>
          <a:prstGeom prst="rect">
            <a:avLst/>
          </a:prstGeom>
          <a:noFill/>
          <a:ln>
            <a:noFill/>
          </a:ln>
        </p:spPr>
        <p:txBody>
          <a:bodyPr lIns="91500" tIns="91500" rIns="91500" bIns="91500" anchor="t" anchorCtr="0"/>
          <a:lstStyle>
            <a:lvl1pPr marL="0" marR="0" lvl="0" indent="0" algn="l" rtl="0">
              <a:spcBef>
                <a:spcPts val="600"/>
              </a:spcBef>
              <a:spcAft>
                <a:spcPts val="0"/>
              </a:spcAft>
              <a:buClr>
                <a:schemeClr val="dk1"/>
              </a:buClr>
              <a:buSzPct val="43750"/>
              <a:buFont typeface="Arial"/>
              <a:buNone/>
              <a:defRPr sz="3200">
                <a:solidFill>
                  <a:schemeClr val="dk1"/>
                </a:solidFill>
                <a:latin typeface="Calibri"/>
                <a:ea typeface="Calibri"/>
                <a:cs typeface="Calibri"/>
                <a:sym typeface="Calibri"/>
              </a:defRPr>
            </a:lvl1pPr>
            <a:lvl2pPr marL="457200" marR="0" lvl="1" indent="0" algn="l" rtl="0">
              <a:spcBef>
                <a:spcPts val="500"/>
              </a:spcBef>
              <a:spcAft>
                <a:spcPts val="0"/>
              </a:spcAft>
              <a:buClr>
                <a:schemeClr val="dk1"/>
              </a:buClr>
              <a:buSzPct val="50000"/>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500"/>
              </a:spcBef>
              <a:spcAft>
                <a:spcPts val="0"/>
              </a:spcAft>
              <a:buClr>
                <a:schemeClr val="dk1"/>
              </a:buClr>
              <a:buSzPct val="58333"/>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spcAft>
                <a:spcPts val="0"/>
              </a:spcAft>
              <a:buClr>
                <a:schemeClr val="dk1"/>
              </a:buClr>
              <a:buSzPct val="70000"/>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spcAft>
                <a:spcPts val="0"/>
              </a:spcAft>
              <a:buClr>
                <a:schemeClr val="dk1"/>
              </a:buClr>
              <a:buSzPct val="70000"/>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SzPct val="700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SzPct val="700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SzPct val="700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SzPct val="70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36" name="Shape 436"/>
          <p:cNvSpPr txBox="1">
            <a:spLocks noGrp="1"/>
          </p:cNvSpPr>
          <p:nvPr>
            <p:ph type="body" idx="1"/>
          </p:nvPr>
        </p:nvSpPr>
        <p:spPr>
          <a:xfrm>
            <a:off x="1792288" y="5367337"/>
            <a:ext cx="5486400" cy="804900"/>
          </a:xfrm>
          <a:prstGeom prst="rect">
            <a:avLst/>
          </a:prstGeom>
          <a:noFill/>
          <a:ln>
            <a:noFill/>
          </a:ln>
        </p:spPr>
        <p:txBody>
          <a:bodyPr lIns="91500" tIns="91500" rIns="91500" bIns="91500" anchor="t" anchorCtr="0"/>
          <a:lstStyle>
            <a:lvl1pPr marL="0" marR="0" lvl="0" indent="0" algn="l" rtl="0">
              <a:spcBef>
                <a:spcPts val="300"/>
              </a:spcBef>
              <a:spcAft>
                <a:spcPts val="0"/>
              </a:spcAft>
              <a:buClr>
                <a:schemeClr val="dk1"/>
              </a:buClr>
              <a:buFont typeface="Arial"/>
              <a:buNone/>
              <a:defRPr sz="1400">
                <a:solidFill>
                  <a:schemeClr val="dk1"/>
                </a:solidFill>
                <a:latin typeface="Calibri"/>
                <a:ea typeface="Calibri"/>
                <a:cs typeface="Calibri"/>
                <a:sym typeface="Calibri"/>
              </a:defRPr>
            </a:lvl1pPr>
            <a:lvl2pPr marL="457200" marR="0" lvl="1" indent="0" algn="l" rtl="0">
              <a:spcBef>
                <a:spcPts val="30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20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20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20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20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20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20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437" name="Shape 437"/>
          <p:cNvSpPr txBox="1">
            <a:spLocks noGrp="1"/>
          </p:cNvSpPr>
          <p:nvPr>
            <p:ph type="dt" idx="10"/>
          </p:nvPr>
        </p:nvSpPr>
        <p:spPr>
          <a:xfrm>
            <a:off x="457200" y="6356350"/>
            <a:ext cx="2133600" cy="365100"/>
          </a:xfrm>
          <a:prstGeom prst="rect">
            <a:avLst/>
          </a:prstGeom>
          <a:noFill/>
          <a:ln>
            <a:noFill/>
          </a:ln>
        </p:spPr>
        <p:txBody>
          <a:bodyPr lIns="91500" tIns="91500" rIns="91500" bIns="91500" anchor="ctr" anchorCtr="0"/>
          <a:lstStyle>
            <a:lvl1pPr marL="0" marR="0" lvl="0" indent="0" algn="l" rtl="0">
              <a:lnSpc>
                <a:spcPct val="100000"/>
              </a:lnSpc>
              <a:spcBef>
                <a:spcPts val="0"/>
              </a:spcBef>
              <a:spcAft>
                <a:spcPts val="0"/>
              </a:spcAft>
              <a:buNone/>
              <a:defRPr sz="1200" b="0" i="0" u="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p>
        </p:txBody>
      </p:sp>
      <p:sp>
        <p:nvSpPr>
          <p:cNvPr id="438" name="Shape 438"/>
          <p:cNvSpPr txBox="1">
            <a:spLocks noGrp="1"/>
          </p:cNvSpPr>
          <p:nvPr>
            <p:ph type="ftr" idx="11"/>
          </p:nvPr>
        </p:nvSpPr>
        <p:spPr>
          <a:xfrm>
            <a:off x="3124200" y="6356350"/>
            <a:ext cx="2895600" cy="365100"/>
          </a:xfrm>
          <a:prstGeom prst="rect">
            <a:avLst/>
          </a:prstGeom>
          <a:noFill/>
          <a:ln>
            <a:noFill/>
          </a:ln>
        </p:spPr>
        <p:txBody>
          <a:bodyPr lIns="91500" tIns="91500" rIns="91500" bIns="91500" anchor="ctr" anchorCtr="0"/>
          <a:lstStyle>
            <a:lvl1pPr marL="0" marR="0" lvl="0" indent="0" algn="l" rtl="0">
              <a:lnSpc>
                <a:spcPct val="100000"/>
              </a:lnSpc>
              <a:spcBef>
                <a:spcPts val="0"/>
              </a:spcBef>
              <a:spcAft>
                <a:spcPts val="0"/>
              </a:spcAft>
              <a:buNone/>
              <a:defRPr sz="18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p>
        </p:txBody>
      </p:sp>
      <p:sp>
        <p:nvSpPr>
          <p:cNvPr id="439" name="Shape 439"/>
          <p:cNvSpPr txBox="1">
            <a:spLocks noGrp="1"/>
          </p:cNvSpPr>
          <p:nvPr>
            <p:ph type="sldNum" idx="12"/>
          </p:nvPr>
        </p:nvSpPr>
        <p:spPr>
          <a:xfrm>
            <a:off x="6553200" y="6356350"/>
            <a:ext cx="2133600" cy="365100"/>
          </a:xfrm>
          <a:prstGeom prst="rect">
            <a:avLst/>
          </a:prstGeom>
          <a:noFill/>
          <a:ln>
            <a:noFill/>
          </a:ln>
        </p:spPr>
        <p:txBody>
          <a:bodyPr lIns="91500" tIns="45725" rIns="91500" bIns="45725"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Calibri"/>
                <a:ea typeface="Calibri"/>
                <a:cs typeface="Calibri"/>
                <a:sym typeface="Calibri"/>
              </a:rPr>
              <a:t>‹#›</a:t>
            </a:fld>
            <a:endParaRPr lang="en-US" sz="1200" b="0" i="0" u="none">
              <a:solidFill>
                <a:srgbClr val="898989"/>
              </a:solidFill>
              <a:latin typeface="Calibri"/>
              <a:ea typeface="Calibri"/>
              <a:cs typeface="Calibri"/>
              <a:sym typeface="Calibri"/>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cSld name="Innhold med tekst">
    <p:spTree>
      <p:nvGrpSpPr>
        <p:cNvPr id="1" name="Shape 440"/>
        <p:cNvGrpSpPr/>
        <p:nvPr/>
      </p:nvGrpSpPr>
      <p:grpSpPr>
        <a:xfrm>
          <a:off x="0" y="0"/>
          <a:ext cx="0" cy="0"/>
          <a:chOff x="0" y="0"/>
          <a:chExt cx="0" cy="0"/>
        </a:xfrm>
      </p:grpSpPr>
      <p:sp>
        <p:nvSpPr>
          <p:cNvPr id="441" name="Shape 441"/>
          <p:cNvSpPr txBox="1">
            <a:spLocks noGrp="1"/>
          </p:cNvSpPr>
          <p:nvPr>
            <p:ph type="title"/>
          </p:nvPr>
        </p:nvSpPr>
        <p:spPr>
          <a:xfrm>
            <a:off x="457200" y="273050"/>
            <a:ext cx="3008400" cy="1161900"/>
          </a:xfrm>
          <a:prstGeom prst="rect">
            <a:avLst/>
          </a:prstGeom>
          <a:noFill/>
          <a:ln>
            <a:noFill/>
          </a:ln>
        </p:spPr>
        <p:txBody>
          <a:bodyPr lIns="91500" tIns="91500" rIns="91500" bIns="91500" anchor="b" anchorCtr="0"/>
          <a:lstStyle>
            <a:lvl1pPr marL="0" marR="0" lvl="0" indent="0" algn="l" rtl="0">
              <a:spcBef>
                <a:spcPts val="0"/>
              </a:spcBef>
              <a:spcAft>
                <a:spcPts val="0"/>
              </a:spcAft>
              <a:buNone/>
              <a:defRPr sz="2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442" name="Shape 442"/>
          <p:cNvSpPr txBox="1">
            <a:spLocks noGrp="1"/>
          </p:cNvSpPr>
          <p:nvPr>
            <p:ph type="body" idx="1"/>
          </p:nvPr>
        </p:nvSpPr>
        <p:spPr>
          <a:xfrm>
            <a:off x="3575050" y="273050"/>
            <a:ext cx="5111700" cy="5853000"/>
          </a:xfrm>
          <a:prstGeom prst="rect">
            <a:avLst/>
          </a:prstGeom>
          <a:noFill/>
          <a:ln>
            <a:noFill/>
          </a:ln>
        </p:spPr>
        <p:txBody>
          <a:bodyPr lIns="91500" tIns="91500" rIns="91500" bIns="91500" anchor="t" anchorCtr="0"/>
          <a:lstStyle>
            <a:lvl1pPr marL="342900" marR="0" lvl="0" indent="-139700" algn="l" rtl="0">
              <a:spcBef>
                <a:spcPts val="600"/>
              </a:spcBef>
              <a:spcAft>
                <a:spcPts val="0"/>
              </a:spcAft>
              <a:buClr>
                <a:schemeClr val="dk1"/>
              </a:buClr>
              <a:buSzPct val="100000"/>
              <a:buFont typeface="Arial"/>
              <a:buChar char="•"/>
              <a:defRPr sz="3200">
                <a:solidFill>
                  <a:schemeClr val="dk1"/>
                </a:solidFill>
                <a:latin typeface="Calibri"/>
                <a:ea typeface="Calibri"/>
                <a:cs typeface="Calibri"/>
                <a:sym typeface="Calibri"/>
              </a:defRPr>
            </a:lvl1pPr>
            <a:lvl2pPr marL="736600" marR="0" lvl="1" indent="-101600" algn="l" rtl="0">
              <a:spcBef>
                <a:spcPts val="5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889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43" name="Shape 443"/>
          <p:cNvSpPr txBox="1">
            <a:spLocks noGrp="1"/>
          </p:cNvSpPr>
          <p:nvPr>
            <p:ph type="body" idx="2"/>
          </p:nvPr>
        </p:nvSpPr>
        <p:spPr>
          <a:xfrm>
            <a:off x="457200" y="1435100"/>
            <a:ext cx="3008400" cy="4691100"/>
          </a:xfrm>
          <a:prstGeom prst="rect">
            <a:avLst/>
          </a:prstGeom>
          <a:noFill/>
          <a:ln>
            <a:noFill/>
          </a:ln>
        </p:spPr>
        <p:txBody>
          <a:bodyPr lIns="91500" tIns="91500" rIns="91500" bIns="91500" anchor="t" anchorCtr="0"/>
          <a:lstStyle>
            <a:lvl1pPr marL="0" marR="0" lvl="0" indent="0" algn="l" rtl="0">
              <a:spcBef>
                <a:spcPts val="300"/>
              </a:spcBef>
              <a:spcAft>
                <a:spcPts val="0"/>
              </a:spcAft>
              <a:buClr>
                <a:schemeClr val="dk1"/>
              </a:buClr>
              <a:buFont typeface="Arial"/>
              <a:buNone/>
              <a:defRPr sz="1400">
                <a:solidFill>
                  <a:schemeClr val="dk1"/>
                </a:solidFill>
                <a:latin typeface="Calibri"/>
                <a:ea typeface="Calibri"/>
                <a:cs typeface="Calibri"/>
                <a:sym typeface="Calibri"/>
              </a:defRPr>
            </a:lvl1pPr>
            <a:lvl2pPr marL="457200" marR="0" lvl="1" indent="0" algn="l" rtl="0">
              <a:spcBef>
                <a:spcPts val="30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20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20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20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20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20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20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444" name="Shape 444"/>
          <p:cNvSpPr txBox="1">
            <a:spLocks noGrp="1"/>
          </p:cNvSpPr>
          <p:nvPr>
            <p:ph type="dt" idx="10"/>
          </p:nvPr>
        </p:nvSpPr>
        <p:spPr>
          <a:xfrm>
            <a:off x="457200" y="6356350"/>
            <a:ext cx="2133600" cy="365100"/>
          </a:xfrm>
          <a:prstGeom prst="rect">
            <a:avLst/>
          </a:prstGeom>
          <a:noFill/>
          <a:ln>
            <a:noFill/>
          </a:ln>
        </p:spPr>
        <p:txBody>
          <a:bodyPr lIns="91500" tIns="91500" rIns="91500" bIns="91500" anchor="ctr" anchorCtr="0"/>
          <a:lstStyle>
            <a:lvl1pPr marL="0" marR="0" lvl="0" indent="0" algn="l" rtl="0">
              <a:lnSpc>
                <a:spcPct val="100000"/>
              </a:lnSpc>
              <a:spcBef>
                <a:spcPts val="0"/>
              </a:spcBef>
              <a:spcAft>
                <a:spcPts val="0"/>
              </a:spcAft>
              <a:buNone/>
              <a:defRPr sz="1200" b="0" i="0" u="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p>
        </p:txBody>
      </p:sp>
      <p:sp>
        <p:nvSpPr>
          <p:cNvPr id="445" name="Shape 445"/>
          <p:cNvSpPr txBox="1">
            <a:spLocks noGrp="1"/>
          </p:cNvSpPr>
          <p:nvPr>
            <p:ph type="ftr" idx="11"/>
          </p:nvPr>
        </p:nvSpPr>
        <p:spPr>
          <a:xfrm>
            <a:off x="3124200" y="6356350"/>
            <a:ext cx="2895600" cy="365100"/>
          </a:xfrm>
          <a:prstGeom prst="rect">
            <a:avLst/>
          </a:prstGeom>
          <a:noFill/>
          <a:ln>
            <a:noFill/>
          </a:ln>
        </p:spPr>
        <p:txBody>
          <a:bodyPr lIns="91500" tIns="91500" rIns="91500" bIns="91500" anchor="ctr" anchorCtr="0"/>
          <a:lstStyle>
            <a:lvl1pPr marL="0" marR="0" lvl="0" indent="0" algn="l" rtl="0">
              <a:lnSpc>
                <a:spcPct val="100000"/>
              </a:lnSpc>
              <a:spcBef>
                <a:spcPts val="0"/>
              </a:spcBef>
              <a:spcAft>
                <a:spcPts val="0"/>
              </a:spcAft>
              <a:buNone/>
              <a:defRPr sz="18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p>
        </p:txBody>
      </p:sp>
      <p:sp>
        <p:nvSpPr>
          <p:cNvPr id="446" name="Shape 446"/>
          <p:cNvSpPr txBox="1">
            <a:spLocks noGrp="1"/>
          </p:cNvSpPr>
          <p:nvPr>
            <p:ph type="sldNum" idx="12"/>
          </p:nvPr>
        </p:nvSpPr>
        <p:spPr>
          <a:xfrm>
            <a:off x="6553200" y="6356350"/>
            <a:ext cx="2133600" cy="365100"/>
          </a:xfrm>
          <a:prstGeom prst="rect">
            <a:avLst/>
          </a:prstGeom>
          <a:noFill/>
          <a:ln>
            <a:noFill/>
          </a:ln>
        </p:spPr>
        <p:txBody>
          <a:bodyPr lIns="91500" tIns="45725" rIns="91500" bIns="45725"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Calibri"/>
                <a:ea typeface="Calibri"/>
                <a:cs typeface="Calibri"/>
                <a:sym typeface="Calibri"/>
              </a:rPr>
              <a:t>‹#›</a:t>
            </a:fld>
            <a:endParaRPr lang="en-US" sz="1200" b="0" i="0" u="none">
              <a:solidFill>
                <a:srgbClr val="898989"/>
              </a:solidFill>
              <a:latin typeface="Calibri"/>
              <a:ea typeface="Calibri"/>
              <a:cs typeface="Calibri"/>
              <a:sym typeface="Calibri"/>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Tomt">
    <p:spTree>
      <p:nvGrpSpPr>
        <p:cNvPr id="1" name="Shape 447"/>
        <p:cNvGrpSpPr/>
        <p:nvPr/>
      </p:nvGrpSpPr>
      <p:grpSpPr>
        <a:xfrm>
          <a:off x="0" y="0"/>
          <a:ext cx="0" cy="0"/>
          <a:chOff x="0" y="0"/>
          <a:chExt cx="0" cy="0"/>
        </a:xfrm>
      </p:grpSpPr>
      <p:sp>
        <p:nvSpPr>
          <p:cNvPr id="448" name="Shape 448"/>
          <p:cNvSpPr txBox="1">
            <a:spLocks noGrp="1"/>
          </p:cNvSpPr>
          <p:nvPr>
            <p:ph type="dt" idx="10"/>
          </p:nvPr>
        </p:nvSpPr>
        <p:spPr>
          <a:xfrm>
            <a:off x="457200" y="6356350"/>
            <a:ext cx="2133600" cy="365100"/>
          </a:xfrm>
          <a:prstGeom prst="rect">
            <a:avLst/>
          </a:prstGeom>
          <a:noFill/>
          <a:ln>
            <a:noFill/>
          </a:ln>
        </p:spPr>
        <p:txBody>
          <a:bodyPr lIns="91500" tIns="91500" rIns="91500" bIns="91500" anchor="ctr" anchorCtr="0"/>
          <a:lstStyle>
            <a:lvl1pPr marL="0" marR="0" lvl="0" indent="0" algn="l" rtl="0">
              <a:lnSpc>
                <a:spcPct val="100000"/>
              </a:lnSpc>
              <a:spcBef>
                <a:spcPts val="0"/>
              </a:spcBef>
              <a:spcAft>
                <a:spcPts val="0"/>
              </a:spcAft>
              <a:buNone/>
              <a:defRPr sz="1200" b="0" i="0" u="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p>
        </p:txBody>
      </p:sp>
      <p:sp>
        <p:nvSpPr>
          <p:cNvPr id="449" name="Shape 449"/>
          <p:cNvSpPr txBox="1">
            <a:spLocks noGrp="1"/>
          </p:cNvSpPr>
          <p:nvPr>
            <p:ph type="ftr" idx="11"/>
          </p:nvPr>
        </p:nvSpPr>
        <p:spPr>
          <a:xfrm>
            <a:off x="3124200" y="6356350"/>
            <a:ext cx="2895600" cy="365100"/>
          </a:xfrm>
          <a:prstGeom prst="rect">
            <a:avLst/>
          </a:prstGeom>
          <a:noFill/>
          <a:ln>
            <a:noFill/>
          </a:ln>
        </p:spPr>
        <p:txBody>
          <a:bodyPr lIns="91500" tIns="91500" rIns="91500" bIns="91500" anchor="ctr" anchorCtr="0"/>
          <a:lstStyle>
            <a:lvl1pPr marL="0" marR="0" lvl="0" indent="0" algn="l" rtl="0">
              <a:lnSpc>
                <a:spcPct val="100000"/>
              </a:lnSpc>
              <a:spcBef>
                <a:spcPts val="0"/>
              </a:spcBef>
              <a:spcAft>
                <a:spcPts val="0"/>
              </a:spcAft>
              <a:buNone/>
              <a:defRPr sz="18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p>
        </p:txBody>
      </p:sp>
      <p:sp>
        <p:nvSpPr>
          <p:cNvPr id="450" name="Shape 450"/>
          <p:cNvSpPr txBox="1">
            <a:spLocks noGrp="1"/>
          </p:cNvSpPr>
          <p:nvPr>
            <p:ph type="sldNum" idx="12"/>
          </p:nvPr>
        </p:nvSpPr>
        <p:spPr>
          <a:xfrm>
            <a:off x="6553200" y="6356350"/>
            <a:ext cx="2133600" cy="365100"/>
          </a:xfrm>
          <a:prstGeom prst="rect">
            <a:avLst/>
          </a:prstGeom>
          <a:noFill/>
          <a:ln>
            <a:noFill/>
          </a:ln>
        </p:spPr>
        <p:txBody>
          <a:bodyPr lIns="91500" tIns="45725" rIns="91500" bIns="45725"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Calibri"/>
                <a:ea typeface="Calibri"/>
                <a:cs typeface="Calibri"/>
                <a:sym typeface="Calibri"/>
              </a:rPr>
              <a:t>‹#›</a:t>
            </a:fld>
            <a:endParaRPr lang="en-US" sz="1200" b="0" i="0" u="none">
              <a:solidFill>
                <a:srgbClr val="898989"/>
              </a:solidFill>
              <a:latin typeface="Calibri"/>
              <a:ea typeface="Calibri"/>
              <a:cs typeface="Calibri"/>
              <a:sym typeface="Calibri"/>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cSld name="Bare tittel">
    <p:spTree>
      <p:nvGrpSpPr>
        <p:cNvPr id="1" name="Shape 451"/>
        <p:cNvGrpSpPr/>
        <p:nvPr/>
      </p:nvGrpSpPr>
      <p:grpSpPr>
        <a:xfrm>
          <a:off x="0" y="0"/>
          <a:ext cx="0" cy="0"/>
          <a:chOff x="0" y="0"/>
          <a:chExt cx="0" cy="0"/>
        </a:xfrm>
      </p:grpSpPr>
      <p:sp>
        <p:nvSpPr>
          <p:cNvPr id="452" name="Shape 452"/>
          <p:cNvSpPr txBox="1">
            <a:spLocks noGrp="1"/>
          </p:cNvSpPr>
          <p:nvPr>
            <p:ph type="title"/>
          </p:nvPr>
        </p:nvSpPr>
        <p:spPr>
          <a:xfrm>
            <a:off x="457200" y="274637"/>
            <a:ext cx="8229600" cy="1143000"/>
          </a:xfrm>
          <a:prstGeom prst="rect">
            <a:avLst/>
          </a:prstGeom>
          <a:noFill/>
          <a:ln>
            <a:noFill/>
          </a:ln>
        </p:spPr>
        <p:txBody>
          <a:bodyPr lIns="91500" tIns="91500" rIns="91500" bIns="91500"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453" name="Shape 453"/>
          <p:cNvSpPr txBox="1">
            <a:spLocks noGrp="1"/>
          </p:cNvSpPr>
          <p:nvPr>
            <p:ph type="dt" idx="10"/>
          </p:nvPr>
        </p:nvSpPr>
        <p:spPr>
          <a:xfrm>
            <a:off x="457200" y="6356350"/>
            <a:ext cx="2133600" cy="365100"/>
          </a:xfrm>
          <a:prstGeom prst="rect">
            <a:avLst/>
          </a:prstGeom>
          <a:noFill/>
          <a:ln>
            <a:noFill/>
          </a:ln>
        </p:spPr>
        <p:txBody>
          <a:bodyPr lIns="91500" tIns="91500" rIns="91500" bIns="91500" anchor="ctr" anchorCtr="0"/>
          <a:lstStyle>
            <a:lvl1pPr marL="0" marR="0" lvl="0" indent="0" algn="l" rtl="0">
              <a:lnSpc>
                <a:spcPct val="100000"/>
              </a:lnSpc>
              <a:spcBef>
                <a:spcPts val="0"/>
              </a:spcBef>
              <a:spcAft>
                <a:spcPts val="0"/>
              </a:spcAft>
              <a:buNone/>
              <a:defRPr sz="1200" b="0" i="0" u="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p>
        </p:txBody>
      </p:sp>
      <p:sp>
        <p:nvSpPr>
          <p:cNvPr id="454" name="Shape 454"/>
          <p:cNvSpPr txBox="1">
            <a:spLocks noGrp="1"/>
          </p:cNvSpPr>
          <p:nvPr>
            <p:ph type="ftr" idx="11"/>
          </p:nvPr>
        </p:nvSpPr>
        <p:spPr>
          <a:xfrm>
            <a:off x="3124200" y="6356350"/>
            <a:ext cx="2895600" cy="365100"/>
          </a:xfrm>
          <a:prstGeom prst="rect">
            <a:avLst/>
          </a:prstGeom>
          <a:noFill/>
          <a:ln>
            <a:noFill/>
          </a:ln>
        </p:spPr>
        <p:txBody>
          <a:bodyPr lIns="91500" tIns="91500" rIns="91500" bIns="91500" anchor="ctr" anchorCtr="0"/>
          <a:lstStyle>
            <a:lvl1pPr marL="0" marR="0" lvl="0" indent="0" algn="l" rtl="0">
              <a:lnSpc>
                <a:spcPct val="100000"/>
              </a:lnSpc>
              <a:spcBef>
                <a:spcPts val="0"/>
              </a:spcBef>
              <a:spcAft>
                <a:spcPts val="0"/>
              </a:spcAft>
              <a:buNone/>
              <a:defRPr sz="18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p>
        </p:txBody>
      </p:sp>
      <p:sp>
        <p:nvSpPr>
          <p:cNvPr id="455" name="Shape 455"/>
          <p:cNvSpPr txBox="1">
            <a:spLocks noGrp="1"/>
          </p:cNvSpPr>
          <p:nvPr>
            <p:ph type="sldNum" idx="12"/>
          </p:nvPr>
        </p:nvSpPr>
        <p:spPr>
          <a:xfrm>
            <a:off x="6553200" y="6356350"/>
            <a:ext cx="2133600" cy="365100"/>
          </a:xfrm>
          <a:prstGeom prst="rect">
            <a:avLst/>
          </a:prstGeom>
          <a:noFill/>
          <a:ln>
            <a:noFill/>
          </a:ln>
        </p:spPr>
        <p:txBody>
          <a:bodyPr lIns="91500" tIns="45725" rIns="91500" bIns="45725"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Calibri"/>
                <a:ea typeface="Calibri"/>
                <a:cs typeface="Calibri"/>
                <a:sym typeface="Calibri"/>
              </a:rPr>
              <a:t>‹#›</a:t>
            </a:fld>
            <a:endParaRPr lang="en-US" sz="1200" b="0" i="0" u="none">
              <a:solidFill>
                <a:srgbClr val="898989"/>
              </a:solidFill>
              <a:latin typeface="Calibri"/>
              <a:ea typeface="Calibri"/>
              <a:cs typeface="Calibri"/>
              <a:sym typeface="Calibri"/>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cSld name="Sammenligning">
    <p:spTree>
      <p:nvGrpSpPr>
        <p:cNvPr id="1" name="Shape 456"/>
        <p:cNvGrpSpPr/>
        <p:nvPr/>
      </p:nvGrpSpPr>
      <p:grpSpPr>
        <a:xfrm>
          <a:off x="0" y="0"/>
          <a:ext cx="0" cy="0"/>
          <a:chOff x="0" y="0"/>
          <a:chExt cx="0" cy="0"/>
        </a:xfrm>
      </p:grpSpPr>
      <p:sp>
        <p:nvSpPr>
          <p:cNvPr id="457" name="Shape 457"/>
          <p:cNvSpPr txBox="1">
            <a:spLocks noGrp="1"/>
          </p:cNvSpPr>
          <p:nvPr>
            <p:ph type="title"/>
          </p:nvPr>
        </p:nvSpPr>
        <p:spPr>
          <a:xfrm>
            <a:off x="457200" y="274637"/>
            <a:ext cx="8229600" cy="1143000"/>
          </a:xfrm>
          <a:prstGeom prst="rect">
            <a:avLst/>
          </a:prstGeom>
          <a:noFill/>
          <a:ln>
            <a:noFill/>
          </a:ln>
        </p:spPr>
        <p:txBody>
          <a:bodyPr lIns="91500" tIns="91500" rIns="91500" bIns="91500"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458" name="Shape 458"/>
          <p:cNvSpPr txBox="1">
            <a:spLocks noGrp="1"/>
          </p:cNvSpPr>
          <p:nvPr>
            <p:ph type="body" idx="1"/>
          </p:nvPr>
        </p:nvSpPr>
        <p:spPr>
          <a:xfrm>
            <a:off x="457200" y="1535112"/>
            <a:ext cx="4040100" cy="639899"/>
          </a:xfrm>
          <a:prstGeom prst="rect">
            <a:avLst/>
          </a:prstGeom>
          <a:noFill/>
          <a:ln>
            <a:noFill/>
          </a:ln>
        </p:spPr>
        <p:txBody>
          <a:bodyPr lIns="91500" tIns="91500" rIns="91500" bIns="91500" anchor="b" anchorCtr="0"/>
          <a:lstStyle>
            <a:lvl1pPr marL="0" marR="0" lvl="0" indent="0" algn="l" rtl="0">
              <a:spcBef>
                <a:spcPts val="500"/>
              </a:spcBef>
              <a:spcAft>
                <a:spcPts val="0"/>
              </a:spcAft>
              <a:buClr>
                <a:schemeClr val="dk1"/>
              </a:buClr>
              <a:buFont typeface="Arial"/>
              <a:buNone/>
              <a:defRPr sz="2400" b="1">
                <a:solidFill>
                  <a:schemeClr val="dk1"/>
                </a:solidFill>
                <a:latin typeface="Calibri"/>
                <a:ea typeface="Calibri"/>
                <a:cs typeface="Calibri"/>
                <a:sym typeface="Calibri"/>
              </a:defRPr>
            </a:lvl1pPr>
            <a:lvl2pPr marL="457200" marR="0" lvl="1" indent="0" algn="l" rtl="0">
              <a:spcBef>
                <a:spcPts val="4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0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9" name="Shape 459"/>
          <p:cNvSpPr txBox="1">
            <a:spLocks noGrp="1"/>
          </p:cNvSpPr>
          <p:nvPr>
            <p:ph type="body" idx="2"/>
          </p:nvPr>
        </p:nvSpPr>
        <p:spPr>
          <a:xfrm>
            <a:off x="457200" y="2174875"/>
            <a:ext cx="4040100" cy="3951300"/>
          </a:xfrm>
          <a:prstGeom prst="rect">
            <a:avLst/>
          </a:prstGeom>
          <a:noFill/>
          <a:ln>
            <a:noFill/>
          </a:ln>
        </p:spPr>
        <p:txBody>
          <a:bodyPr lIns="91500" tIns="91500" rIns="91500" bIns="91500" anchor="t" anchorCtr="0"/>
          <a:lstStyle>
            <a:lvl1pPr marL="342900" marR="0" lvl="0" indent="-190500" algn="l" rtl="0">
              <a:spcBef>
                <a:spcPts val="500"/>
              </a:spcBef>
              <a:spcAft>
                <a:spcPts val="0"/>
              </a:spcAft>
              <a:buClr>
                <a:schemeClr val="dk1"/>
              </a:buClr>
              <a:buSzPct val="100000"/>
              <a:buFont typeface="Arial"/>
              <a:buChar char="•"/>
              <a:defRPr sz="2400">
                <a:solidFill>
                  <a:schemeClr val="dk1"/>
                </a:solidFill>
                <a:latin typeface="Calibri"/>
                <a:ea typeface="Calibri"/>
                <a:cs typeface="Calibri"/>
                <a:sym typeface="Calibri"/>
              </a:defRPr>
            </a:lvl1pPr>
            <a:lvl2pPr marL="736600" marR="0" lvl="1" indent="-1524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0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0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0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0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0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14300" algn="l" rtl="0">
              <a:spcBef>
                <a:spcPts val="30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60" name="Shape 460"/>
          <p:cNvSpPr txBox="1">
            <a:spLocks noGrp="1"/>
          </p:cNvSpPr>
          <p:nvPr>
            <p:ph type="body" idx="3"/>
          </p:nvPr>
        </p:nvSpPr>
        <p:spPr>
          <a:xfrm>
            <a:off x="4645025" y="1535112"/>
            <a:ext cx="4041900" cy="639899"/>
          </a:xfrm>
          <a:prstGeom prst="rect">
            <a:avLst/>
          </a:prstGeom>
          <a:noFill/>
          <a:ln>
            <a:noFill/>
          </a:ln>
        </p:spPr>
        <p:txBody>
          <a:bodyPr lIns="91500" tIns="91500" rIns="91500" bIns="91500" anchor="b" anchorCtr="0"/>
          <a:lstStyle>
            <a:lvl1pPr marL="0" marR="0" lvl="0" indent="0" algn="l" rtl="0">
              <a:spcBef>
                <a:spcPts val="500"/>
              </a:spcBef>
              <a:spcAft>
                <a:spcPts val="0"/>
              </a:spcAft>
              <a:buClr>
                <a:schemeClr val="dk1"/>
              </a:buClr>
              <a:buFont typeface="Arial"/>
              <a:buNone/>
              <a:defRPr sz="2400" b="1">
                <a:solidFill>
                  <a:schemeClr val="dk1"/>
                </a:solidFill>
                <a:latin typeface="Calibri"/>
                <a:ea typeface="Calibri"/>
                <a:cs typeface="Calibri"/>
                <a:sym typeface="Calibri"/>
              </a:defRPr>
            </a:lvl1pPr>
            <a:lvl2pPr marL="457200" marR="0" lvl="1" indent="0" algn="l" rtl="0">
              <a:spcBef>
                <a:spcPts val="4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0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0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61" name="Shape 461"/>
          <p:cNvSpPr txBox="1">
            <a:spLocks noGrp="1"/>
          </p:cNvSpPr>
          <p:nvPr>
            <p:ph type="body" idx="4"/>
          </p:nvPr>
        </p:nvSpPr>
        <p:spPr>
          <a:xfrm>
            <a:off x="4645025" y="2174875"/>
            <a:ext cx="4041900" cy="3951300"/>
          </a:xfrm>
          <a:prstGeom prst="rect">
            <a:avLst/>
          </a:prstGeom>
          <a:noFill/>
          <a:ln>
            <a:noFill/>
          </a:ln>
        </p:spPr>
        <p:txBody>
          <a:bodyPr lIns="91500" tIns="91500" rIns="91500" bIns="91500" anchor="t" anchorCtr="0"/>
          <a:lstStyle>
            <a:lvl1pPr marL="342900" marR="0" lvl="0" indent="-190500" algn="l" rtl="0">
              <a:spcBef>
                <a:spcPts val="500"/>
              </a:spcBef>
              <a:spcAft>
                <a:spcPts val="0"/>
              </a:spcAft>
              <a:buClr>
                <a:schemeClr val="dk1"/>
              </a:buClr>
              <a:buSzPct val="100000"/>
              <a:buFont typeface="Arial"/>
              <a:buChar char="•"/>
              <a:defRPr sz="2400">
                <a:solidFill>
                  <a:schemeClr val="dk1"/>
                </a:solidFill>
                <a:latin typeface="Calibri"/>
                <a:ea typeface="Calibri"/>
                <a:cs typeface="Calibri"/>
                <a:sym typeface="Calibri"/>
              </a:defRPr>
            </a:lvl1pPr>
            <a:lvl2pPr marL="736600" marR="0" lvl="1" indent="-1524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0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0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0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0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0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14300" algn="l" rtl="0">
              <a:spcBef>
                <a:spcPts val="30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62" name="Shape 462"/>
          <p:cNvSpPr txBox="1">
            <a:spLocks noGrp="1"/>
          </p:cNvSpPr>
          <p:nvPr>
            <p:ph type="dt" idx="10"/>
          </p:nvPr>
        </p:nvSpPr>
        <p:spPr>
          <a:xfrm>
            <a:off x="457200" y="6356350"/>
            <a:ext cx="2133600" cy="365100"/>
          </a:xfrm>
          <a:prstGeom prst="rect">
            <a:avLst/>
          </a:prstGeom>
          <a:noFill/>
          <a:ln>
            <a:noFill/>
          </a:ln>
        </p:spPr>
        <p:txBody>
          <a:bodyPr lIns="91500" tIns="91500" rIns="91500" bIns="91500" anchor="ctr" anchorCtr="0"/>
          <a:lstStyle>
            <a:lvl1pPr marL="0" marR="0" lvl="0" indent="0" algn="l" rtl="0">
              <a:lnSpc>
                <a:spcPct val="100000"/>
              </a:lnSpc>
              <a:spcBef>
                <a:spcPts val="0"/>
              </a:spcBef>
              <a:spcAft>
                <a:spcPts val="0"/>
              </a:spcAft>
              <a:buNone/>
              <a:defRPr sz="1200" b="0" i="0" u="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p>
        </p:txBody>
      </p:sp>
      <p:sp>
        <p:nvSpPr>
          <p:cNvPr id="463" name="Shape 463"/>
          <p:cNvSpPr txBox="1">
            <a:spLocks noGrp="1"/>
          </p:cNvSpPr>
          <p:nvPr>
            <p:ph type="ftr" idx="11"/>
          </p:nvPr>
        </p:nvSpPr>
        <p:spPr>
          <a:xfrm>
            <a:off x="3124200" y="6356350"/>
            <a:ext cx="2895600" cy="365100"/>
          </a:xfrm>
          <a:prstGeom prst="rect">
            <a:avLst/>
          </a:prstGeom>
          <a:noFill/>
          <a:ln>
            <a:noFill/>
          </a:ln>
        </p:spPr>
        <p:txBody>
          <a:bodyPr lIns="91500" tIns="91500" rIns="91500" bIns="91500" anchor="ctr" anchorCtr="0"/>
          <a:lstStyle>
            <a:lvl1pPr marL="0" marR="0" lvl="0" indent="0" algn="l" rtl="0">
              <a:lnSpc>
                <a:spcPct val="100000"/>
              </a:lnSpc>
              <a:spcBef>
                <a:spcPts val="0"/>
              </a:spcBef>
              <a:spcAft>
                <a:spcPts val="0"/>
              </a:spcAft>
              <a:buNone/>
              <a:defRPr sz="18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p>
        </p:txBody>
      </p:sp>
      <p:sp>
        <p:nvSpPr>
          <p:cNvPr id="464" name="Shape 464"/>
          <p:cNvSpPr txBox="1">
            <a:spLocks noGrp="1"/>
          </p:cNvSpPr>
          <p:nvPr>
            <p:ph type="sldNum" idx="12"/>
          </p:nvPr>
        </p:nvSpPr>
        <p:spPr>
          <a:xfrm>
            <a:off x="6553200" y="6356350"/>
            <a:ext cx="2133600" cy="365100"/>
          </a:xfrm>
          <a:prstGeom prst="rect">
            <a:avLst/>
          </a:prstGeom>
          <a:noFill/>
          <a:ln>
            <a:noFill/>
          </a:ln>
        </p:spPr>
        <p:txBody>
          <a:bodyPr lIns="91500" tIns="45725" rIns="91500" bIns="45725"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Calibri"/>
                <a:ea typeface="Calibri"/>
                <a:cs typeface="Calibri"/>
                <a:sym typeface="Calibri"/>
              </a:rPr>
              <a:t>‹#›</a:t>
            </a:fld>
            <a:endParaRPr lang="en-US" sz="1200" b="0" i="0" u="none">
              <a:solidFill>
                <a:srgbClr val="898989"/>
              </a:solidFill>
              <a:latin typeface="Calibri"/>
              <a:ea typeface="Calibri"/>
              <a:cs typeface="Calibri"/>
              <a:sym typeface="Calibri"/>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cSld name="To innholdsdeler">
    <p:spTree>
      <p:nvGrpSpPr>
        <p:cNvPr id="1" name="Shape 465"/>
        <p:cNvGrpSpPr/>
        <p:nvPr/>
      </p:nvGrpSpPr>
      <p:grpSpPr>
        <a:xfrm>
          <a:off x="0" y="0"/>
          <a:ext cx="0" cy="0"/>
          <a:chOff x="0" y="0"/>
          <a:chExt cx="0" cy="0"/>
        </a:xfrm>
      </p:grpSpPr>
      <p:sp>
        <p:nvSpPr>
          <p:cNvPr id="466" name="Shape 466"/>
          <p:cNvSpPr txBox="1">
            <a:spLocks noGrp="1"/>
          </p:cNvSpPr>
          <p:nvPr>
            <p:ph type="title"/>
          </p:nvPr>
        </p:nvSpPr>
        <p:spPr>
          <a:xfrm>
            <a:off x="457200" y="274637"/>
            <a:ext cx="8229600" cy="1143000"/>
          </a:xfrm>
          <a:prstGeom prst="rect">
            <a:avLst/>
          </a:prstGeom>
          <a:noFill/>
          <a:ln>
            <a:noFill/>
          </a:ln>
        </p:spPr>
        <p:txBody>
          <a:bodyPr lIns="91500" tIns="91500" rIns="91500" bIns="91500" anchor="ctr" anchorCtr="0"/>
          <a:lstStyle>
            <a:lvl1pPr marL="0" marR="0" lvl="0" indent="0" algn="ctr"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467" name="Shape 467"/>
          <p:cNvSpPr txBox="1">
            <a:spLocks noGrp="1"/>
          </p:cNvSpPr>
          <p:nvPr>
            <p:ph type="body" idx="1"/>
          </p:nvPr>
        </p:nvSpPr>
        <p:spPr>
          <a:xfrm>
            <a:off x="457200" y="1600200"/>
            <a:ext cx="4038600" cy="4526100"/>
          </a:xfrm>
          <a:prstGeom prst="rect">
            <a:avLst/>
          </a:prstGeom>
          <a:noFill/>
          <a:ln>
            <a:noFill/>
          </a:ln>
        </p:spPr>
        <p:txBody>
          <a:bodyPr lIns="91500" tIns="91500" rIns="91500" bIns="91500" anchor="t" anchorCtr="0"/>
          <a:lstStyle>
            <a:lvl1pPr marL="342900" marR="0" lvl="0" indent="-165100" algn="l" rtl="0">
              <a:spcBef>
                <a:spcPts val="500"/>
              </a:spcBef>
              <a:spcAft>
                <a:spcPts val="0"/>
              </a:spcAft>
              <a:buClr>
                <a:schemeClr val="dk1"/>
              </a:buClr>
              <a:buSzPct val="100000"/>
              <a:buFont typeface="Arial"/>
              <a:buChar char="•"/>
              <a:defRPr sz="2800">
                <a:solidFill>
                  <a:schemeClr val="dk1"/>
                </a:solidFill>
                <a:latin typeface="Calibri"/>
                <a:ea typeface="Calibri"/>
                <a:cs typeface="Calibri"/>
                <a:sym typeface="Calibri"/>
              </a:defRPr>
            </a:lvl1pPr>
            <a:lvl2pPr marL="736600" marR="0" lvl="1" indent="-127000" algn="l" rtl="0">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01600" algn="l" rtl="0">
              <a:spcBef>
                <a:spcPts val="3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8" name="Shape 468"/>
          <p:cNvSpPr txBox="1">
            <a:spLocks noGrp="1"/>
          </p:cNvSpPr>
          <p:nvPr>
            <p:ph type="body" idx="2"/>
          </p:nvPr>
        </p:nvSpPr>
        <p:spPr>
          <a:xfrm>
            <a:off x="4648200" y="1600200"/>
            <a:ext cx="4038600" cy="4526100"/>
          </a:xfrm>
          <a:prstGeom prst="rect">
            <a:avLst/>
          </a:prstGeom>
          <a:noFill/>
          <a:ln>
            <a:noFill/>
          </a:ln>
        </p:spPr>
        <p:txBody>
          <a:bodyPr lIns="91500" tIns="91500" rIns="91500" bIns="91500" anchor="t" anchorCtr="0"/>
          <a:lstStyle>
            <a:lvl1pPr marL="342900" marR="0" lvl="0" indent="-165100" algn="l" rtl="0">
              <a:spcBef>
                <a:spcPts val="500"/>
              </a:spcBef>
              <a:spcAft>
                <a:spcPts val="0"/>
              </a:spcAft>
              <a:buClr>
                <a:schemeClr val="dk1"/>
              </a:buClr>
              <a:buSzPct val="100000"/>
              <a:buFont typeface="Arial"/>
              <a:buChar char="•"/>
              <a:defRPr sz="2800">
                <a:solidFill>
                  <a:schemeClr val="dk1"/>
                </a:solidFill>
                <a:latin typeface="Calibri"/>
                <a:ea typeface="Calibri"/>
                <a:cs typeface="Calibri"/>
                <a:sym typeface="Calibri"/>
              </a:defRPr>
            </a:lvl1pPr>
            <a:lvl2pPr marL="736600" marR="0" lvl="1" indent="-127000" algn="l" rtl="0">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01600" algn="l" rtl="0">
              <a:spcBef>
                <a:spcPts val="3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9" name="Shape 469"/>
          <p:cNvSpPr txBox="1">
            <a:spLocks noGrp="1"/>
          </p:cNvSpPr>
          <p:nvPr>
            <p:ph type="dt" idx="10"/>
          </p:nvPr>
        </p:nvSpPr>
        <p:spPr>
          <a:xfrm>
            <a:off x="457200" y="6356350"/>
            <a:ext cx="2133600" cy="365100"/>
          </a:xfrm>
          <a:prstGeom prst="rect">
            <a:avLst/>
          </a:prstGeom>
          <a:noFill/>
          <a:ln>
            <a:noFill/>
          </a:ln>
        </p:spPr>
        <p:txBody>
          <a:bodyPr lIns="91500" tIns="91500" rIns="91500" bIns="91500" anchor="ctr" anchorCtr="0"/>
          <a:lstStyle>
            <a:lvl1pPr marL="0" marR="0" lvl="0" indent="0" algn="l" rtl="0">
              <a:lnSpc>
                <a:spcPct val="100000"/>
              </a:lnSpc>
              <a:spcBef>
                <a:spcPts val="0"/>
              </a:spcBef>
              <a:spcAft>
                <a:spcPts val="0"/>
              </a:spcAft>
              <a:buNone/>
              <a:defRPr sz="1200" b="0" i="0" u="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p>
        </p:txBody>
      </p:sp>
      <p:sp>
        <p:nvSpPr>
          <p:cNvPr id="470" name="Shape 470"/>
          <p:cNvSpPr txBox="1">
            <a:spLocks noGrp="1"/>
          </p:cNvSpPr>
          <p:nvPr>
            <p:ph type="ftr" idx="11"/>
          </p:nvPr>
        </p:nvSpPr>
        <p:spPr>
          <a:xfrm>
            <a:off x="3124200" y="6356350"/>
            <a:ext cx="2895600" cy="365100"/>
          </a:xfrm>
          <a:prstGeom prst="rect">
            <a:avLst/>
          </a:prstGeom>
          <a:noFill/>
          <a:ln>
            <a:noFill/>
          </a:ln>
        </p:spPr>
        <p:txBody>
          <a:bodyPr lIns="91500" tIns="91500" rIns="91500" bIns="91500" anchor="ctr" anchorCtr="0"/>
          <a:lstStyle>
            <a:lvl1pPr marL="0" marR="0" lvl="0" indent="0" algn="l" rtl="0">
              <a:lnSpc>
                <a:spcPct val="100000"/>
              </a:lnSpc>
              <a:spcBef>
                <a:spcPts val="0"/>
              </a:spcBef>
              <a:spcAft>
                <a:spcPts val="0"/>
              </a:spcAft>
              <a:buNone/>
              <a:defRPr sz="18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p>
        </p:txBody>
      </p:sp>
      <p:sp>
        <p:nvSpPr>
          <p:cNvPr id="471" name="Shape 471"/>
          <p:cNvSpPr txBox="1">
            <a:spLocks noGrp="1"/>
          </p:cNvSpPr>
          <p:nvPr>
            <p:ph type="sldNum" idx="12"/>
          </p:nvPr>
        </p:nvSpPr>
        <p:spPr>
          <a:xfrm>
            <a:off x="6553200" y="6356350"/>
            <a:ext cx="2133600" cy="365100"/>
          </a:xfrm>
          <a:prstGeom prst="rect">
            <a:avLst/>
          </a:prstGeom>
          <a:noFill/>
          <a:ln>
            <a:noFill/>
          </a:ln>
        </p:spPr>
        <p:txBody>
          <a:bodyPr lIns="91500" tIns="45725" rIns="91500" bIns="45725"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Calibri"/>
                <a:ea typeface="Calibri"/>
                <a:cs typeface="Calibri"/>
                <a:sym typeface="Calibri"/>
              </a:rPr>
              <a:t>‹#›</a:t>
            </a:fld>
            <a:endParaRPr lang="en-US" sz="1200" b="0" i="0" u="none">
              <a:solidFill>
                <a:srgbClr val="898989"/>
              </a:solidFill>
              <a:latin typeface="Calibri"/>
              <a:ea typeface="Calibri"/>
              <a:cs typeface="Calibri"/>
              <a:sym typeface="Calibri"/>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cSld name="Inndelingsoverskrift">
    <p:spTree>
      <p:nvGrpSpPr>
        <p:cNvPr id="1" name="Shape 472"/>
        <p:cNvGrpSpPr/>
        <p:nvPr/>
      </p:nvGrpSpPr>
      <p:grpSpPr>
        <a:xfrm>
          <a:off x="0" y="0"/>
          <a:ext cx="0" cy="0"/>
          <a:chOff x="0" y="0"/>
          <a:chExt cx="0" cy="0"/>
        </a:xfrm>
      </p:grpSpPr>
      <p:sp>
        <p:nvSpPr>
          <p:cNvPr id="473" name="Shape 473"/>
          <p:cNvSpPr txBox="1">
            <a:spLocks noGrp="1"/>
          </p:cNvSpPr>
          <p:nvPr>
            <p:ph type="title"/>
          </p:nvPr>
        </p:nvSpPr>
        <p:spPr>
          <a:xfrm>
            <a:off x="722312" y="4406900"/>
            <a:ext cx="7772400" cy="1362000"/>
          </a:xfrm>
          <a:prstGeom prst="rect">
            <a:avLst/>
          </a:prstGeom>
          <a:noFill/>
          <a:ln>
            <a:noFill/>
          </a:ln>
        </p:spPr>
        <p:txBody>
          <a:bodyPr lIns="91500" tIns="91500" rIns="91500" bIns="91500" anchor="t" anchorCtr="0"/>
          <a:lstStyle>
            <a:lvl1pPr marL="0" marR="0" lvl="0" indent="0" algn="l" rtl="0">
              <a:spcBef>
                <a:spcPts val="0"/>
              </a:spcBef>
              <a:spcAft>
                <a:spcPts val="0"/>
              </a:spcAft>
              <a:buNone/>
              <a:defRPr sz="4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474" name="Shape 474"/>
          <p:cNvSpPr txBox="1">
            <a:spLocks noGrp="1"/>
          </p:cNvSpPr>
          <p:nvPr>
            <p:ph type="body" idx="1"/>
          </p:nvPr>
        </p:nvSpPr>
        <p:spPr>
          <a:xfrm>
            <a:off x="722312" y="2906713"/>
            <a:ext cx="7772400" cy="1500300"/>
          </a:xfrm>
          <a:prstGeom prst="rect">
            <a:avLst/>
          </a:prstGeom>
          <a:noFill/>
          <a:ln>
            <a:noFill/>
          </a:ln>
        </p:spPr>
        <p:txBody>
          <a:bodyPr lIns="91500" tIns="91500" rIns="91500" bIns="91500" anchor="b" anchorCtr="0"/>
          <a:lstStyle>
            <a:lvl1pPr marL="0" marR="0" lvl="0" indent="0" algn="l" rtl="0">
              <a:spcBef>
                <a:spcPts val="400"/>
              </a:spcBef>
              <a:spcAft>
                <a:spcPts val="0"/>
              </a:spcAft>
              <a:buClr>
                <a:srgbClr val="888888"/>
              </a:buClr>
              <a:buFont typeface="Arial"/>
              <a:buNone/>
              <a:defRPr sz="2000">
                <a:solidFill>
                  <a:srgbClr val="888888"/>
                </a:solidFill>
                <a:latin typeface="Calibri"/>
                <a:ea typeface="Calibri"/>
                <a:cs typeface="Calibri"/>
                <a:sym typeface="Calibri"/>
              </a:defRPr>
            </a:lvl1pPr>
            <a:lvl2pPr marL="457200" marR="0" lvl="1" indent="0" algn="l" rtl="0">
              <a:spcBef>
                <a:spcPts val="30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0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30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30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30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30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30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30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475" name="Shape 475"/>
          <p:cNvSpPr txBox="1">
            <a:spLocks noGrp="1"/>
          </p:cNvSpPr>
          <p:nvPr>
            <p:ph type="dt" idx="10"/>
          </p:nvPr>
        </p:nvSpPr>
        <p:spPr>
          <a:xfrm>
            <a:off x="457200" y="6356350"/>
            <a:ext cx="2133600" cy="365100"/>
          </a:xfrm>
          <a:prstGeom prst="rect">
            <a:avLst/>
          </a:prstGeom>
          <a:noFill/>
          <a:ln>
            <a:noFill/>
          </a:ln>
        </p:spPr>
        <p:txBody>
          <a:bodyPr lIns="91500" tIns="91500" rIns="91500" bIns="91500" anchor="ctr" anchorCtr="0"/>
          <a:lstStyle>
            <a:lvl1pPr marL="0" marR="0" lvl="0" indent="0" algn="l" rtl="0">
              <a:lnSpc>
                <a:spcPct val="100000"/>
              </a:lnSpc>
              <a:spcBef>
                <a:spcPts val="0"/>
              </a:spcBef>
              <a:spcAft>
                <a:spcPts val="0"/>
              </a:spcAft>
              <a:buNone/>
              <a:defRPr sz="1200" b="0" i="0" u="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p>
        </p:txBody>
      </p:sp>
      <p:sp>
        <p:nvSpPr>
          <p:cNvPr id="476" name="Shape 476"/>
          <p:cNvSpPr txBox="1">
            <a:spLocks noGrp="1"/>
          </p:cNvSpPr>
          <p:nvPr>
            <p:ph type="ftr" idx="11"/>
          </p:nvPr>
        </p:nvSpPr>
        <p:spPr>
          <a:xfrm>
            <a:off x="3124200" y="6356350"/>
            <a:ext cx="2895600" cy="365100"/>
          </a:xfrm>
          <a:prstGeom prst="rect">
            <a:avLst/>
          </a:prstGeom>
          <a:noFill/>
          <a:ln>
            <a:noFill/>
          </a:ln>
        </p:spPr>
        <p:txBody>
          <a:bodyPr lIns="91500" tIns="91500" rIns="91500" bIns="91500" anchor="ctr" anchorCtr="0"/>
          <a:lstStyle>
            <a:lvl1pPr marL="0" marR="0" lvl="0" indent="0" algn="l" rtl="0">
              <a:lnSpc>
                <a:spcPct val="100000"/>
              </a:lnSpc>
              <a:spcBef>
                <a:spcPts val="0"/>
              </a:spcBef>
              <a:spcAft>
                <a:spcPts val="0"/>
              </a:spcAft>
              <a:buNone/>
              <a:defRPr sz="18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9pPr>
          </a:lstStyle>
          <a:p>
            <a:endParaRPr/>
          </a:p>
        </p:txBody>
      </p:sp>
      <p:sp>
        <p:nvSpPr>
          <p:cNvPr id="477" name="Shape 477"/>
          <p:cNvSpPr txBox="1">
            <a:spLocks noGrp="1"/>
          </p:cNvSpPr>
          <p:nvPr>
            <p:ph type="sldNum" idx="12"/>
          </p:nvPr>
        </p:nvSpPr>
        <p:spPr>
          <a:xfrm>
            <a:off x="6553200" y="6356350"/>
            <a:ext cx="2133600" cy="365100"/>
          </a:xfrm>
          <a:prstGeom prst="rect">
            <a:avLst/>
          </a:prstGeom>
          <a:noFill/>
          <a:ln>
            <a:noFill/>
          </a:ln>
        </p:spPr>
        <p:txBody>
          <a:bodyPr lIns="91500" tIns="45725" rIns="91500" bIns="45725"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a:solidFill>
                  <a:srgbClr val="898989"/>
                </a:solidFill>
                <a:latin typeface="Calibri"/>
                <a:ea typeface="Calibri"/>
                <a:cs typeface="Calibri"/>
                <a:sym typeface="Calibri"/>
              </a:rPr>
              <a:t>‹#›</a:t>
            </a:fld>
            <a:endParaRPr lang="en-US" sz="1200" b="0" i="0" u="none">
              <a:solidFill>
                <a:srgbClr val="898989"/>
              </a:solidFill>
              <a:latin typeface="Calibri"/>
              <a:ea typeface="Calibri"/>
              <a:cs typeface="Calibri"/>
              <a:sym typeface="Calibri"/>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Forside">
    <p:bg>
      <p:bgPr>
        <a:solidFill>
          <a:srgbClr val="F2F2F2"/>
        </a:solidFill>
        <a:effectLst/>
      </p:bgPr>
    </p:bg>
    <p:spTree>
      <p:nvGrpSpPr>
        <p:cNvPr id="1" name="Shape 481"/>
        <p:cNvGrpSpPr/>
        <p:nvPr/>
      </p:nvGrpSpPr>
      <p:grpSpPr>
        <a:xfrm>
          <a:off x="0" y="0"/>
          <a:ext cx="0" cy="0"/>
          <a:chOff x="0" y="0"/>
          <a:chExt cx="0" cy="0"/>
        </a:xfrm>
      </p:grpSpPr>
      <p:pic>
        <p:nvPicPr>
          <p:cNvPr id="482" name="Shape 482"/>
          <p:cNvPicPr preferRelativeResize="0"/>
          <p:nvPr/>
        </p:nvPicPr>
        <p:blipFill rotWithShape="1">
          <a:blip r:embed="rId2">
            <a:alphaModFix/>
          </a:blip>
          <a:srcRect/>
          <a:stretch/>
        </p:blipFill>
        <p:spPr>
          <a:xfrm>
            <a:off x="-3965514" y="2404218"/>
            <a:ext cx="8300100" cy="6225300"/>
          </a:xfrm>
          <a:prstGeom prst="rect">
            <a:avLst/>
          </a:prstGeom>
          <a:noFill/>
          <a:ln>
            <a:noFill/>
          </a:ln>
        </p:spPr>
      </p:pic>
      <p:sp>
        <p:nvSpPr>
          <p:cNvPr id="483" name="Shape 483"/>
          <p:cNvSpPr txBox="1">
            <a:spLocks noGrp="1"/>
          </p:cNvSpPr>
          <p:nvPr>
            <p:ph type="title"/>
          </p:nvPr>
        </p:nvSpPr>
        <p:spPr>
          <a:xfrm>
            <a:off x="0" y="2577969"/>
            <a:ext cx="9144000" cy="11685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Tahoma"/>
              <a:buNone/>
              <a:defRPr sz="25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484" name="Shape 484"/>
          <p:cNvSpPr txBox="1">
            <a:spLocks noGrp="1"/>
          </p:cNvSpPr>
          <p:nvPr>
            <p:ph type="body" idx="1"/>
          </p:nvPr>
        </p:nvSpPr>
        <p:spPr>
          <a:xfrm>
            <a:off x="0" y="3746266"/>
            <a:ext cx="9144000" cy="860100"/>
          </a:xfrm>
          <a:prstGeom prst="rect">
            <a:avLst/>
          </a:prstGeom>
          <a:noFill/>
          <a:ln>
            <a:noFill/>
          </a:ln>
        </p:spPr>
        <p:txBody>
          <a:bodyPr lIns="91425" tIns="91425" rIns="91425" bIns="91425" anchor="t" anchorCtr="0"/>
          <a:lstStyle>
            <a:lvl1pPr marL="0" marR="0" lvl="0" indent="0" algn="ctr" rtl="0">
              <a:spcBef>
                <a:spcPts val="0"/>
              </a:spcBef>
              <a:buClr>
                <a:schemeClr val="dk1"/>
              </a:buClr>
              <a:buFont typeface="Arial"/>
              <a:buNone/>
              <a:defRPr sz="1800" b="0" i="0" u="none" strike="noStrike" cap="none">
                <a:solidFill>
                  <a:schemeClr val="dk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485" name="Shape 485" descr="Logo_omradeloftet_-04.eps"/>
          <p:cNvPicPr preferRelativeResize="0"/>
          <p:nvPr/>
        </p:nvPicPr>
        <p:blipFill rotWithShape="1">
          <a:blip r:embed="rId3">
            <a:alphaModFix/>
          </a:blip>
          <a:srcRect/>
          <a:stretch/>
        </p:blipFill>
        <p:spPr>
          <a:xfrm>
            <a:off x="3888076" y="751974"/>
            <a:ext cx="1377300" cy="1369500"/>
          </a:xfrm>
          <a:prstGeom prst="rect">
            <a:avLst/>
          </a:prstGeom>
          <a:noFill/>
          <a:ln>
            <a:noFill/>
          </a:ln>
        </p:spPr>
      </p:pic>
      <p:pic>
        <p:nvPicPr>
          <p:cNvPr id="486" name="Shape 486" descr="Illustrasjon_-05.eps"/>
          <p:cNvPicPr preferRelativeResize="0"/>
          <p:nvPr/>
        </p:nvPicPr>
        <p:blipFill rotWithShape="1">
          <a:blip r:embed="rId4">
            <a:alphaModFix/>
          </a:blip>
          <a:srcRect/>
          <a:stretch/>
        </p:blipFill>
        <p:spPr>
          <a:xfrm>
            <a:off x="3732144" y="2300811"/>
            <a:ext cx="8300100" cy="6225300"/>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Tittel og tekst - Park">
    <p:spTree>
      <p:nvGrpSpPr>
        <p:cNvPr id="1" name="Shape 487"/>
        <p:cNvGrpSpPr/>
        <p:nvPr/>
      </p:nvGrpSpPr>
      <p:grpSpPr>
        <a:xfrm>
          <a:off x="0" y="0"/>
          <a:ext cx="0" cy="0"/>
          <a:chOff x="0" y="0"/>
          <a:chExt cx="0" cy="0"/>
        </a:xfrm>
      </p:grpSpPr>
      <p:sp>
        <p:nvSpPr>
          <p:cNvPr id="488" name="Shape 488"/>
          <p:cNvSpPr txBox="1">
            <a:spLocks noGrp="1"/>
          </p:cNvSpPr>
          <p:nvPr>
            <p:ph type="title"/>
          </p:nvPr>
        </p:nvSpPr>
        <p:spPr>
          <a:xfrm>
            <a:off x="457200" y="274638"/>
            <a:ext cx="8229600" cy="11433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Tahoma"/>
              <a:buNone/>
              <a:defRPr sz="27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489" name="Shape 489"/>
          <p:cNvSpPr txBox="1">
            <a:spLocks noGrp="1"/>
          </p:cNvSpPr>
          <p:nvPr>
            <p:ph type="body" idx="1"/>
          </p:nvPr>
        </p:nvSpPr>
        <p:spPr>
          <a:xfrm>
            <a:off x="457200" y="1600201"/>
            <a:ext cx="8229600" cy="3992400"/>
          </a:xfrm>
          <a:prstGeom prst="rect">
            <a:avLst/>
          </a:prstGeom>
          <a:noFill/>
          <a:ln>
            <a:noFill/>
          </a:ln>
        </p:spPr>
        <p:txBody>
          <a:bodyPr lIns="91425" tIns="91425" rIns="91425" bIns="91425"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490" name="Shape 490"/>
          <p:cNvPicPr preferRelativeResize="0"/>
          <p:nvPr/>
        </p:nvPicPr>
        <p:blipFill rotWithShape="1">
          <a:blip r:embed="rId2">
            <a:alphaModFix/>
          </a:blip>
          <a:srcRect/>
          <a:stretch/>
        </p:blipFill>
        <p:spPr>
          <a:xfrm>
            <a:off x="2086769" y="5428638"/>
            <a:ext cx="6931200" cy="1245300"/>
          </a:xfrm>
          <a:prstGeom prst="rect">
            <a:avLst/>
          </a:prstGeom>
          <a:noFill/>
          <a:ln>
            <a:noFill/>
          </a:ln>
        </p:spPr>
      </p:pic>
      <p:pic>
        <p:nvPicPr>
          <p:cNvPr id="491" name="Shape 491"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Innhold med tekst">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0" y="180000"/>
            <a:ext cx="1439999" cy="10800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18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body" idx="1"/>
          </p:nvPr>
        </p:nvSpPr>
        <p:spPr>
          <a:xfrm>
            <a:off x="1440000" y="179998"/>
            <a:ext cx="7559999" cy="6407999"/>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rgbClr val="7F7F7F"/>
              </a:buClr>
              <a:buSzPct val="100000"/>
              <a:buFont typeface="Noto Sans Symbols"/>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rgbClr val="7F7F7F"/>
              </a:buClr>
              <a:buSzPct val="100000"/>
              <a:buFont typeface="Noto Sans Symbols"/>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rgbClr val="7F7F7F"/>
              </a:buClr>
              <a:buSzPct val="100000"/>
              <a:buFont typeface="Noto Sans Symbols"/>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rgbClr val="7F7F7F"/>
              </a:buClr>
              <a:buSzPct val="100000"/>
              <a:buFont typeface="Noto Sans Symbols"/>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rgbClr val="7F7F7F"/>
              </a:buClr>
              <a:buSzPct val="100000"/>
              <a:buFont typeface="Noto Sans Symbols"/>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2"/>
          </p:nvPr>
        </p:nvSpPr>
        <p:spPr>
          <a:xfrm>
            <a:off x="0" y="1260000"/>
            <a:ext cx="1439999" cy="5580000"/>
          </a:xfrm>
          <a:prstGeom prst="rect">
            <a:avLst/>
          </a:prstGeom>
          <a:noFill/>
          <a:ln>
            <a:noFill/>
          </a:ln>
        </p:spPr>
        <p:txBody>
          <a:bodyPr lIns="91425" tIns="91425" rIns="91425" bIns="91425" anchor="t" anchorCtr="0"/>
          <a:lstStyle>
            <a:lvl1pPr marL="0" marR="0" lvl="0" indent="0" algn="l" rtl="0">
              <a:spcBef>
                <a:spcPts val="240"/>
              </a:spcBef>
              <a:spcAft>
                <a:spcPts val="0"/>
              </a:spcAft>
              <a:buClr>
                <a:srgbClr val="7F7F7F"/>
              </a:buClr>
              <a:buFont typeface="Noto Sans Symbols"/>
              <a:buNone/>
              <a:defRPr sz="1200" b="0" i="0" u="none" strike="noStrike" cap="none">
                <a:solidFill>
                  <a:schemeClr val="dk1"/>
                </a:solidFill>
                <a:latin typeface="Calibri"/>
                <a:ea typeface="Calibri"/>
                <a:cs typeface="Calibri"/>
                <a:sym typeface="Calibri"/>
              </a:defRPr>
            </a:lvl1pPr>
            <a:lvl2pPr marL="457200" marR="0" lvl="1" indent="0" algn="l" rtl="0">
              <a:spcBef>
                <a:spcPts val="240"/>
              </a:spcBef>
              <a:spcAft>
                <a:spcPts val="0"/>
              </a:spcAft>
              <a:buClr>
                <a:srgbClr val="7F7F7F"/>
              </a:buClr>
              <a:buFont typeface="Noto Sans Symbols"/>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spcAft>
                <a:spcPts val="0"/>
              </a:spcAft>
              <a:buClr>
                <a:srgbClr val="7F7F7F"/>
              </a:buClr>
              <a:buFont typeface="Noto Sans Symbols"/>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spcAft>
                <a:spcPts val="0"/>
              </a:spcAft>
              <a:buClr>
                <a:srgbClr val="7F7F7F"/>
              </a:buClr>
              <a:buFont typeface="Noto Sans Symbols"/>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spcAft>
                <a:spcPts val="0"/>
              </a:spcAft>
              <a:buClr>
                <a:srgbClr val="7F7F7F"/>
              </a:buClr>
              <a:buFont typeface="Noto Sans Symbols"/>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1428728" y="6643710"/>
            <a:ext cx="1000131" cy="214289"/>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2571735" y="6643710"/>
            <a:ext cx="5715039" cy="21428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8401046" y="6643710"/>
            <a:ext cx="642911" cy="214289"/>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Rød">
    <p:bg>
      <p:bgPr>
        <a:solidFill>
          <a:srgbClr val="A43F45"/>
        </a:solidFill>
        <a:effectLst/>
      </p:bgPr>
    </p:bg>
    <p:spTree>
      <p:nvGrpSpPr>
        <p:cNvPr id="1" name="Shape 492"/>
        <p:cNvGrpSpPr/>
        <p:nvPr/>
      </p:nvGrpSpPr>
      <p:grpSpPr>
        <a:xfrm>
          <a:off x="0" y="0"/>
          <a:ext cx="0" cy="0"/>
          <a:chOff x="0" y="0"/>
          <a:chExt cx="0" cy="0"/>
        </a:xfrm>
      </p:grpSpPr>
      <p:sp>
        <p:nvSpPr>
          <p:cNvPr id="493" name="Shape 493"/>
          <p:cNvSpPr txBox="1">
            <a:spLocks noGrp="1"/>
          </p:cNvSpPr>
          <p:nvPr>
            <p:ph type="title"/>
          </p:nvPr>
        </p:nvSpPr>
        <p:spPr>
          <a:xfrm>
            <a:off x="4275175" y="1717485"/>
            <a:ext cx="4411500" cy="1573499"/>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ahoma"/>
              <a:buNone/>
              <a:defRPr sz="2500" b="1" i="0" u="none" strike="noStrike" cap="none">
                <a:solidFill>
                  <a:schemeClr val="lt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494" name="Shape 494"/>
          <p:cNvSpPr txBox="1">
            <a:spLocks noGrp="1"/>
          </p:cNvSpPr>
          <p:nvPr>
            <p:ph type="body" idx="1"/>
          </p:nvPr>
        </p:nvSpPr>
        <p:spPr>
          <a:xfrm>
            <a:off x="4275175" y="3442977"/>
            <a:ext cx="4411500" cy="1845600"/>
          </a:xfrm>
          <a:prstGeom prst="rect">
            <a:avLst/>
          </a:prstGeom>
          <a:noFill/>
          <a:ln>
            <a:noFill/>
          </a:ln>
        </p:spPr>
        <p:txBody>
          <a:bodyPr lIns="91425" tIns="91425" rIns="91425" bIns="91425" anchor="t" anchorCtr="0"/>
          <a:lstStyle>
            <a:lvl1pPr marL="0" marR="0" lvl="0" indent="0" algn="ctr" rtl="0">
              <a:spcBef>
                <a:spcPts val="0"/>
              </a:spcBef>
              <a:buClr>
                <a:schemeClr val="lt1"/>
              </a:buClr>
              <a:buFont typeface="Arial"/>
              <a:buNone/>
              <a:defRPr sz="1700" b="0" i="0" u="none" strike="noStrike" cap="none">
                <a:solidFill>
                  <a:schemeClr val="lt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495" name="Shape 495" descr="Logo_omradeloftet_-03.png"/>
          <p:cNvPicPr preferRelativeResize="0"/>
          <p:nvPr/>
        </p:nvPicPr>
        <p:blipFill rotWithShape="1">
          <a:blip r:embed="rId2">
            <a:alphaModFix/>
          </a:blip>
          <a:srcRect/>
          <a:stretch/>
        </p:blipFill>
        <p:spPr>
          <a:xfrm>
            <a:off x="217487" y="5994741"/>
            <a:ext cx="1592099" cy="733200"/>
          </a:xfrm>
          <a:prstGeom prst="rect">
            <a:avLst/>
          </a:prstGeom>
          <a:noFill/>
          <a:ln>
            <a:noFill/>
          </a:ln>
        </p:spPr>
      </p:pic>
      <p:sp>
        <p:nvSpPr>
          <p:cNvPr id="496" name="Shape 496"/>
          <p:cNvSpPr>
            <a:spLocks noGrp="1"/>
          </p:cNvSpPr>
          <p:nvPr>
            <p:ph type="pic" idx="2"/>
          </p:nvPr>
        </p:nvSpPr>
        <p:spPr>
          <a:xfrm>
            <a:off x="217487" y="1041106"/>
            <a:ext cx="3891000" cy="4500000"/>
          </a:xfrm>
          <a:prstGeom prst="rect">
            <a:avLst/>
          </a:prstGeom>
          <a:noFill/>
          <a:ln>
            <a:noFill/>
          </a:ln>
        </p:spPr>
        <p:txBody>
          <a:bodyPr lIns="91425" tIns="91425" rIns="91425" bIns="91425"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Blå">
    <p:bg>
      <p:bgPr>
        <a:solidFill>
          <a:srgbClr val="2898BB"/>
        </a:solidFill>
        <a:effectLst/>
      </p:bgPr>
    </p:bg>
    <p:spTree>
      <p:nvGrpSpPr>
        <p:cNvPr id="1" name="Shape 497"/>
        <p:cNvGrpSpPr/>
        <p:nvPr/>
      </p:nvGrpSpPr>
      <p:grpSpPr>
        <a:xfrm>
          <a:off x="0" y="0"/>
          <a:ext cx="0" cy="0"/>
          <a:chOff x="0" y="0"/>
          <a:chExt cx="0" cy="0"/>
        </a:xfrm>
      </p:grpSpPr>
      <p:sp>
        <p:nvSpPr>
          <p:cNvPr id="498" name="Shape 498"/>
          <p:cNvSpPr txBox="1">
            <a:spLocks noGrp="1"/>
          </p:cNvSpPr>
          <p:nvPr>
            <p:ph type="title"/>
          </p:nvPr>
        </p:nvSpPr>
        <p:spPr>
          <a:xfrm>
            <a:off x="4275175" y="1717485"/>
            <a:ext cx="4411500" cy="1573499"/>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ahoma"/>
              <a:buNone/>
              <a:defRPr sz="2500" b="1" i="0" u="none" strike="noStrike" cap="none">
                <a:solidFill>
                  <a:schemeClr val="lt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499" name="Shape 499"/>
          <p:cNvSpPr txBox="1">
            <a:spLocks noGrp="1"/>
          </p:cNvSpPr>
          <p:nvPr>
            <p:ph type="body" idx="1"/>
          </p:nvPr>
        </p:nvSpPr>
        <p:spPr>
          <a:xfrm>
            <a:off x="4275175" y="3442977"/>
            <a:ext cx="4411500" cy="1845600"/>
          </a:xfrm>
          <a:prstGeom prst="rect">
            <a:avLst/>
          </a:prstGeom>
          <a:noFill/>
          <a:ln>
            <a:noFill/>
          </a:ln>
        </p:spPr>
        <p:txBody>
          <a:bodyPr lIns="91425" tIns="91425" rIns="91425" bIns="91425" anchor="t" anchorCtr="0"/>
          <a:lstStyle>
            <a:lvl1pPr marL="0" marR="0" lvl="0" indent="0" algn="ctr" rtl="0">
              <a:spcBef>
                <a:spcPts val="0"/>
              </a:spcBef>
              <a:buClr>
                <a:schemeClr val="lt1"/>
              </a:buClr>
              <a:buFont typeface="Arial"/>
              <a:buNone/>
              <a:defRPr sz="1700" b="0" i="0" u="none" strike="noStrike" cap="none">
                <a:solidFill>
                  <a:schemeClr val="lt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500" name="Shape 500"/>
          <p:cNvSpPr>
            <a:spLocks noGrp="1"/>
          </p:cNvSpPr>
          <p:nvPr>
            <p:ph type="pic" idx="2"/>
          </p:nvPr>
        </p:nvSpPr>
        <p:spPr>
          <a:xfrm>
            <a:off x="217487" y="1041106"/>
            <a:ext cx="3891000" cy="4500000"/>
          </a:xfrm>
          <a:prstGeom prst="rect">
            <a:avLst/>
          </a:prstGeom>
          <a:noFill/>
          <a:ln>
            <a:noFill/>
          </a:ln>
        </p:spPr>
        <p:txBody>
          <a:bodyPr lIns="91425" tIns="91425" rIns="91425" bIns="91425"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501" name="Shape 501" descr="Logo_omradeloftet_-03.png"/>
          <p:cNvPicPr preferRelativeResize="0"/>
          <p:nvPr/>
        </p:nvPicPr>
        <p:blipFill rotWithShape="1">
          <a:blip r:embed="rId2">
            <a:alphaModFix/>
          </a:blip>
          <a:srcRect/>
          <a:stretch/>
        </p:blipFill>
        <p:spPr>
          <a:xfrm>
            <a:off x="217487" y="5994741"/>
            <a:ext cx="1592099" cy="733200"/>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Tittel og tekst - Cafe">
    <p:spTree>
      <p:nvGrpSpPr>
        <p:cNvPr id="1" name="Shape 502"/>
        <p:cNvGrpSpPr/>
        <p:nvPr/>
      </p:nvGrpSpPr>
      <p:grpSpPr>
        <a:xfrm>
          <a:off x="0" y="0"/>
          <a:ext cx="0" cy="0"/>
          <a:chOff x="0" y="0"/>
          <a:chExt cx="0" cy="0"/>
        </a:xfrm>
      </p:grpSpPr>
      <p:pic>
        <p:nvPicPr>
          <p:cNvPr id="503" name="Shape 503" descr="Bunn_powerpoint-02.png"/>
          <p:cNvPicPr preferRelativeResize="0"/>
          <p:nvPr/>
        </p:nvPicPr>
        <p:blipFill rotWithShape="1">
          <a:blip r:embed="rId2">
            <a:alphaModFix amt="30000"/>
          </a:blip>
          <a:srcRect/>
          <a:stretch/>
        </p:blipFill>
        <p:spPr>
          <a:xfrm>
            <a:off x="1777885" y="4878241"/>
            <a:ext cx="7366200" cy="1883100"/>
          </a:xfrm>
          <a:prstGeom prst="rect">
            <a:avLst/>
          </a:prstGeom>
          <a:noFill/>
          <a:ln>
            <a:noFill/>
          </a:ln>
        </p:spPr>
      </p:pic>
      <p:sp>
        <p:nvSpPr>
          <p:cNvPr id="504" name="Shape 504"/>
          <p:cNvSpPr txBox="1">
            <a:spLocks noGrp="1"/>
          </p:cNvSpPr>
          <p:nvPr>
            <p:ph type="title"/>
          </p:nvPr>
        </p:nvSpPr>
        <p:spPr>
          <a:xfrm>
            <a:off x="457200" y="274638"/>
            <a:ext cx="8229600" cy="11433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Tahoma"/>
              <a:buNone/>
              <a:defRPr sz="27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05" name="Shape 505"/>
          <p:cNvSpPr txBox="1">
            <a:spLocks noGrp="1"/>
          </p:cNvSpPr>
          <p:nvPr>
            <p:ph type="body" idx="1"/>
          </p:nvPr>
        </p:nvSpPr>
        <p:spPr>
          <a:xfrm>
            <a:off x="457200" y="1600201"/>
            <a:ext cx="8229600" cy="3992400"/>
          </a:xfrm>
          <a:prstGeom prst="rect">
            <a:avLst/>
          </a:prstGeom>
          <a:noFill/>
          <a:ln>
            <a:noFill/>
          </a:ln>
        </p:spPr>
        <p:txBody>
          <a:bodyPr lIns="91425" tIns="91425" rIns="91425" bIns="91425"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506" name="Shape 506"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cSld name="To innholdsdeler">
    <p:spTree>
      <p:nvGrpSpPr>
        <p:cNvPr id="1" name="Shape 507"/>
        <p:cNvGrpSpPr/>
        <p:nvPr/>
      </p:nvGrpSpPr>
      <p:grpSpPr>
        <a:xfrm>
          <a:off x="0" y="0"/>
          <a:ext cx="0" cy="0"/>
          <a:chOff x="0" y="0"/>
          <a:chExt cx="0" cy="0"/>
        </a:xfrm>
      </p:grpSpPr>
      <p:sp>
        <p:nvSpPr>
          <p:cNvPr id="508" name="Shape 508"/>
          <p:cNvSpPr txBox="1">
            <a:spLocks noGrp="1"/>
          </p:cNvSpPr>
          <p:nvPr>
            <p:ph type="title"/>
          </p:nvPr>
        </p:nvSpPr>
        <p:spPr>
          <a:xfrm>
            <a:off x="457200" y="274638"/>
            <a:ext cx="8229600" cy="11433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Tahoma"/>
              <a:buNone/>
              <a:defRPr sz="27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09" name="Shape 509"/>
          <p:cNvSpPr txBox="1">
            <a:spLocks noGrp="1"/>
          </p:cNvSpPr>
          <p:nvPr>
            <p:ph type="body" idx="1"/>
          </p:nvPr>
        </p:nvSpPr>
        <p:spPr>
          <a:xfrm>
            <a:off x="1980000" y="1620000"/>
            <a:ext cx="3348000" cy="4878300"/>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Georgia"/>
                <a:ea typeface="Georgia"/>
                <a:cs typeface="Georgia"/>
                <a:sym typeface="Georgia"/>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Georgia"/>
                <a:ea typeface="Georgia"/>
                <a:cs typeface="Georgia"/>
                <a:sym typeface="Georgia"/>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510" name="Shape 510"/>
          <p:cNvSpPr txBox="1">
            <a:spLocks noGrp="1"/>
          </p:cNvSpPr>
          <p:nvPr>
            <p:ph type="body" idx="2"/>
          </p:nvPr>
        </p:nvSpPr>
        <p:spPr>
          <a:xfrm>
            <a:off x="5580000" y="1620000"/>
            <a:ext cx="3420000" cy="4860000"/>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Georgia"/>
                <a:ea typeface="Georgia"/>
                <a:cs typeface="Georgia"/>
                <a:sym typeface="Georgia"/>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Georgia"/>
                <a:ea typeface="Georgia"/>
                <a:cs typeface="Georgia"/>
                <a:sym typeface="Georgia"/>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511" name="Shape 511"/>
          <p:cNvSpPr txBox="1">
            <a:spLocks noGrp="1"/>
          </p:cNvSpPr>
          <p:nvPr>
            <p:ph type="dt" idx="10"/>
          </p:nvPr>
        </p:nvSpPr>
        <p:spPr>
          <a:xfrm>
            <a:off x="1944688" y="6623049"/>
            <a:ext cx="1066800" cy="196800"/>
          </a:xfrm>
          <a:prstGeom prst="rect">
            <a:avLst/>
          </a:prstGeom>
          <a:noFill/>
          <a:ln>
            <a:noFill/>
          </a:ln>
        </p:spPr>
        <p:txBody>
          <a:bodyPr lIns="91425" tIns="91425" rIns="91425" bIns="91425" anchor="t" anchorCtr="0"/>
          <a:lstStyle>
            <a:lvl1pPr marL="0" marR="0" lvl="0" indent="0" algn="l" rtl="0">
              <a:spcBef>
                <a:spcPts val="0"/>
              </a:spcBef>
              <a:buNone/>
              <a:defRPr sz="1800">
                <a:solidFill>
                  <a:schemeClr val="dk1"/>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512" name="Shape 512"/>
          <p:cNvSpPr txBox="1">
            <a:spLocks noGrp="1"/>
          </p:cNvSpPr>
          <p:nvPr>
            <p:ph type="ftr" idx="11"/>
          </p:nvPr>
        </p:nvSpPr>
        <p:spPr>
          <a:xfrm>
            <a:off x="3098800" y="6621464"/>
            <a:ext cx="5170500" cy="198300"/>
          </a:xfrm>
          <a:prstGeom prst="rect">
            <a:avLst/>
          </a:prstGeom>
          <a:noFill/>
          <a:ln>
            <a:noFill/>
          </a:ln>
        </p:spPr>
        <p:txBody>
          <a:bodyPr lIns="91425" tIns="91425" rIns="91425" bIns="91425" anchor="t" anchorCtr="0"/>
          <a:lstStyle>
            <a:lvl1pPr marL="0" marR="0" lvl="0" indent="0" algn="l" rtl="0">
              <a:spcBef>
                <a:spcPts val="0"/>
              </a:spcBef>
              <a:buNone/>
              <a:defRPr sz="1800">
                <a:solidFill>
                  <a:schemeClr val="dk1"/>
                </a:solidFill>
                <a:latin typeface="Georgia"/>
                <a:ea typeface="Georgia"/>
                <a:cs typeface="Georgia"/>
                <a:sym typeface="Georgia"/>
              </a:defRPr>
            </a:lvl1pPr>
            <a:lvl2pPr marL="457200" marR="0" lvl="1" indent="0" algn="l" rtl="0">
              <a:spcBef>
                <a:spcPts val="0"/>
              </a:spcBef>
              <a:buNone/>
              <a:defRPr sz="1800" b="0" i="0" u="none" strike="noStrike" cap="none">
                <a:solidFill>
                  <a:schemeClr val="dk1"/>
                </a:solidFill>
                <a:latin typeface="Georgia"/>
                <a:ea typeface="Georgia"/>
                <a:cs typeface="Georgia"/>
                <a:sym typeface="Georgia"/>
              </a:defRPr>
            </a:lvl2pPr>
            <a:lvl3pPr marL="914400" marR="0" lvl="2" indent="0" algn="l" rtl="0">
              <a:spcBef>
                <a:spcPts val="0"/>
              </a:spcBef>
              <a:buNone/>
              <a:defRPr sz="1800" b="0" i="0" u="none" strike="noStrike" cap="none">
                <a:solidFill>
                  <a:schemeClr val="dk1"/>
                </a:solidFill>
                <a:latin typeface="Georgia"/>
                <a:ea typeface="Georgia"/>
                <a:cs typeface="Georgia"/>
                <a:sym typeface="Georgia"/>
              </a:defRPr>
            </a:lvl3pPr>
            <a:lvl4pPr marL="1371600" marR="0" lvl="3" indent="0" algn="l" rtl="0">
              <a:spcBef>
                <a:spcPts val="0"/>
              </a:spcBef>
              <a:buNone/>
              <a:defRPr sz="1800" b="0" i="0" u="none" strike="noStrike" cap="none">
                <a:solidFill>
                  <a:schemeClr val="dk1"/>
                </a:solidFill>
                <a:latin typeface="Georgia"/>
                <a:ea typeface="Georgia"/>
                <a:cs typeface="Georgia"/>
                <a:sym typeface="Georgia"/>
              </a:defRPr>
            </a:lvl4pPr>
            <a:lvl5pPr marL="1828800" marR="0" lvl="4" indent="0" algn="l" rtl="0">
              <a:spcBef>
                <a:spcPts val="0"/>
              </a:spcBef>
              <a:buNone/>
              <a:defRPr sz="1800" b="0" i="0" u="none" strike="noStrike" cap="none">
                <a:solidFill>
                  <a:schemeClr val="dk1"/>
                </a:solidFill>
                <a:latin typeface="Georgia"/>
                <a:ea typeface="Georgia"/>
                <a:cs typeface="Georgia"/>
                <a:sym typeface="Georgia"/>
              </a:defRPr>
            </a:lvl5pPr>
            <a:lvl6pPr marL="2286000" marR="0" lvl="5" indent="0" algn="l" rtl="0">
              <a:spcBef>
                <a:spcPts val="0"/>
              </a:spcBef>
              <a:buNone/>
              <a:defRPr sz="1800" b="0" i="0" u="none" strike="noStrike" cap="none">
                <a:solidFill>
                  <a:schemeClr val="dk1"/>
                </a:solidFill>
                <a:latin typeface="Georgia"/>
                <a:ea typeface="Georgia"/>
                <a:cs typeface="Georgia"/>
                <a:sym typeface="Georgia"/>
              </a:defRPr>
            </a:lvl6pPr>
            <a:lvl7pPr marL="2743200" marR="0" lvl="6" indent="0" algn="l" rtl="0">
              <a:spcBef>
                <a:spcPts val="0"/>
              </a:spcBef>
              <a:buNone/>
              <a:defRPr sz="1800" b="0" i="0" u="none" strike="noStrike" cap="none">
                <a:solidFill>
                  <a:schemeClr val="dk1"/>
                </a:solidFill>
                <a:latin typeface="Georgia"/>
                <a:ea typeface="Georgia"/>
                <a:cs typeface="Georgia"/>
                <a:sym typeface="Georgia"/>
              </a:defRPr>
            </a:lvl7pPr>
            <a:lvl8pPr marL="3200400" marR="0" lvl="7" indent="0" algn="l" rtl="0">
              <a:spcBef>
                <a:spcPts val="0"/>
              </a:spcBef>
              <a:buNone/>
              <a:defRPr sz="1800" b="0" i="0" u="none" strike="noStrike" cap="none">
                <a:solidFill>
                  <a:schemeClr val="dk1"/>
                </a:solidFill>
                <a:latin typeface="Georgia"/>
                <a:ea typeface="Georgia"/>
                <a:cs typeface="Georgia"/>
                <a:sym typeface="Georgia"/>
              </a:defRPr>
            </a:lvl8pPr>
            <a:lvl9pPr marL="3657600" marR="0" lvl="8" indent="0" algn="l" rtl="0">
              <a:spcBef>
                <a:spcPts val="0"/>
              </a:spcBef>
              <a:buNone/>
              <a:defRPr sz="1800" b="0" i="0" u="none" strike="noStrike" cap="none">
                <a:solidFill>
                  <a:schemeClr val="dk1"/>
                </a:solidFill>
                <a:latin typeface="Georgia"/>
                <a:ea typeface="Georgia"/>
                <a:cs typeface="Georgia"/>
                <a:sym typeface="Georgia"/>
              </a:defRPr>
            </a:lvl9pPr>
          </a:lstStyle>
          <a:p>
            <a:endParaRPr/>
          </a:p>
        </p:txBody>
      </p:sp>
      <p:sp>
        <p:nvSpPr>
          <p:cNvPr id="513" name="Shape 513"/>
          <p:cNvSpPr txBox="1">
            <a:spLocks noGrp="1"/>
          </p:cNvSpPr>
          <p:nvPr>
            <p:ph type="sldNum" idx="12"/>
          </p:nvPr>
        </p:nvSpPr>
        <p:spPr>
          <a:xfrm>
            <a:off x="8423275" y="6623049"/>
            <a:ext cx="612900" cy="196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fld id="{00000000-1234-1234-1234-123412341234}" type="slidenum">
              <a:rPr lang="en-US" sz="1800">
                <a:solidFill>
                  <a:schemeClr val="dk1"/>
                </a:solidFill>
                <a:latin typeface="Georgia"/>
                <a:ea typeface="Georgia"/>
                <a:cs typeface="Georgia"/>
                <a:sym typeface="Georgia"/>
              </a:rPr>
              <a:t>‹#›</a:t>
            </a:fld>
            <a:endParaRPr lang="en-US" sz="1800">
              <a:solidFill>
                <a:schemeClr val="dk1"/>
              </a:solidFill>
              <a:latin typeface="Georgia"/>
              <a:ea typeface="Georgia"/>
              <a:cs typeface="Georgia"/>
              <a:sym typeface="Georgia"/>
            </a:endParaRPr>
          </a:p>
        </p:txBody>
      </p:sp>
    </p:spTree>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Tittelside">
    <p:spTree>
      <p:nvGrpSpPr>
        <p:cNvPr id="1" name="Shape 514"/>
        <p:cNvGrpSpPr/>
        <p:nvPr/>
      </p:nvGrpSpPr>
      <p:grpSpPr>
        <a:xfrm>
          <a:off x="0" y="0"/>
          <a:ext cx="0" cy="0"/>
          <a:chOff x="0" y="0"/>
          <a:chExt cx="0" cy="0"/>
        </a:xfrm>
      </p:grpSpPr>
      <p:sp>
        <p:nvSpPr>
          <p:cNvPr id="515" name="Shape 515"/>
          <p:cNvSpPr txBox="1">
            <a:spLocks noGrp="1"/>
          </p:cNvSpPr>
          <p:nvPr>
            <p:ph type="ctrTitle"/>
          </p:nvPr>
        </p:nvSpPr>
        <p:spPr>
          <a:xfrm>
            <a:off x="685800" y="2130425"/>
            <a:ext cx="7772400" cy="1469999"/>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Tahoma"/>
              <a:buNone/>
              <a:defRPr sz="27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16" name="Shape 516"/>
          <p:cNvSpPr txBox="1">
            <a:spLocks noGrp="1"/>
          </p:cNvSpPr>
          <p:nvPr>
            <p:ph type="subTitle" idx="1"/>
          </p:nvPr>
        </p:nvSpPr>
        <p:spPr>
          <a:xfrm>
            <a:off x="1371600" y="3886200"/>
            <a:ext cx="6400800" cy="1752300"/>
          </a:xfrm>
          <a:prstGeom prst="rect">
            <a:avLst/>
          </a:prstGeom>
          <a:noFill/>
          <a:ln>
            <a:noFill/>
          </a:ln>
        </p:spPr>
        <p:txBody>
          <a:bodyPr lIns="91425" tIns="91425" rIns="91425" bIns="91425" anchor="t" anchorCtr="0"/>
          <a:lstStyle>
            <a:lvl1pPr marL="0" marR="0" lvl="0" indent="0" algn="ctr" rtl="0">
              <a:spcBef>
                <a:spcPts val="400"/>
              </a:spcBef>
              <a:buClr>
                <a:srgbClr val="888888"/>
              </a:buClr>
              <a:buFont typeface="Arial"/>
              <a:buNone/>
              <a:defRPr sz="2000" b="0" i="0" u="none" strike="noStrike" cap="none">
                <a:solidFill>
                  <a:srgbClr val="888888"/>
                </a:solidFill>
                <a:latin typeface="Georgia"/>
                <a:ea typeface="Georgia"/>
                <a:cs typeface="Georgia"/>
                <a:sym typeface="Georgia"/>
              </a:defRPr>
            </a:lvl1pPr>
            <a:lvl2pPr marL="457200" marR="0" lvl="1" indent="0" algn="ctr" rtl="0">
              <a:spcBef>
                <a:spcPts val="360"/>
              </a:spcBef>
              <a:buClr>
                <a:srgbClr val="888888"/>
              </a:buClr>
              <a:buFont typeface="Arial"/>
              <a:buNone/>
              <a:defRPr sz="1800" b="0" i="0" u="none" strike="noStrike" cap="none">
                <a:solidFill>
                  <a:srgbClr val="888888"/>
                </a:solidFill>
                <a:latin typeface="Georgia"/>
                <a:ea typeface="Georgia"/>
                <a:cs typeface="Georgia"/>
                <a:sym typeface="Georgia"/>
              </a:defRPr>
            </a:lvl2pPr>
            <a:lvl3pPr marL="914400" marR="0" lvl="2" indent="0" algn="ctr" rtl="0">
              <a:spcBef>
                <a:spcPts val="360"/>
              </a:spcBef>
              <a:buClr>
                <a:srgbClr val="888888"/>
              </a:buClr>
              <a:buFont typeface="Arial"/>
              <a:buNone/>
              <a:defRPr sz="1800" b="0" i="0" u="none" strike="noStrike" cap="none">
                <a:solidFill>
                  <a:srgbClr val="888888"/>
                </a:solidFill>
                <a:latin typeface="Georgia"/>
                <a:ea typeface="Georgia"/>
                <a:cs typeface="Georgia"/>
                <a:sym typeface="Georgia"/>
              </a:defRPr>
            </a:lvl3pPr>
            <a:lvl4pPr marL="1371600" marR="0" lvl="3" indent="0" algn="ctr" rtl="0">
              <a:spcBef>
                <a:spcPts val="320"/>
              </a:spcBef>
              <a:buClr>
                <a:srgbClr val="888888"/>
              </a:buClr>
              <a:buFont typeface="Arial"/>
              <a:buNone/>
              <a:defRPr sz="1600" b="0" i="0" u="none" strike="noStrike" cap="none">
                <a:solidFill>
                  <a:srgbClr val="888888"/>
                </a:solidFill>
                <a:latin typeface="Georgia"/>
                <a:ea typeface="Georgia"/>
                <a:cs typeface="Georgia"/>
                <a:sym typeface="Georgia"/>
              </a:defRPr>
            </a:lvl4pPr>
            <a:lvl5pPr marL="1828800" marR="0" lvl="4" indent="0" algn="ctr" rtl="0">
              <a:spcBef>
                <a:spcPts val="320"/>
              </a:spcBef>
              <a:buClr>
                <a:srgbClr val="888888"/>
              </a:buClr>
              <a:buFont typeface="Arial"/>
              <a:buNone/>
              <a:defRPr sz="1600" b="0" i="0" u="none" strike="noStrike" cap="none">
                <a:solidFill>
                  <a:srgbClr val="888888"/>
                </a:solidFill>
                <a:latin typeface="Georgia"/>
                <a:ea typeface="Georgia"/>
                <a:cs typeface="Georgia"/>
                <a:sym typeface="Georgia"/>
              </a:defRPr>
            </a:lvl5pPr>
            <a:lvl6pPr marL="2286000" marR="0" lvl="5" indent="0" algn="ctr" rtl="0">
              <a:spcBef>
                <a:spcPts val="400"/>
              </a:spcBef>
              <a:buClr>
                <a:srgbClr val="888888"/>
              </a:buClr>
              <a:buFont typeface="Arial"/>
              <a:buNone/>
              <a:defRPr sz="2000" b="0" i="0" u="none" strike="noStrike" cap="none">
                <a:solidFill>
                  <a:srgbClr val="888888"/>
                </a:solidFill>
                <a:latin typeface="Georgia"/>
                <a:ea typeface="Georgia"/>
                <a:cs typeface="Georgia"/>
                <a:sym typeface="Georgia"/>
              </a:defRPr>
            </a:lvl6pPr>
            <a:lvl7pPr marL="2743200" marR="0" lvl="6" indent="0" algn="ctr" rtl="0">
              <a:spcBef>
                <a:spcPts val="400"/>
              </a:spcBef>
              <a:buClr>
                <a:srgbClr val="888888"/>
              </a:buClr>
              <a:buFont typeface="Arial"/>
              <a:buNone/>
              <a:defRPr sz="2000" b="0" i="0" u="none" strike="noStrike" cap="none">
                <a:solidFill>
                  <a:srgbClr val="888888"/>
                </a:solidFill>
                <a:latin typeface="Georgia"/>
                <a:ea typeface="Georgia"/>
                <a:cs typeface="Georgia"/>
                <a:sym typeface="Georgia"/>
              </a:defRPr>
            </a:lvl7pPr>
            <a:lvl8pPr marL="3200400" marR="0" lvl="7" indent="0" algn="ctr" rtl="0">
              <a:spcBef>
                <a:spcPts val="400"/>
              </a:spcBef>
              <a:buClr>
                <a:srgbClr val="888888"/>
              </a:buClr>
              <a:buFont typeface="Arial"/>
              <a:buNone/>
              <a:defRPr sz="2000" b="0" i="0" u="none" strike="noStrike" cap="none">
                <a:solidFill>
                  <a:srgbClr val="888888"/>
                </a:solidFill>
                <a:latin typeface="Georgia"/>
                <a:ea typeface="Georgia"/>
                <a:cs typeface="Georgia"/>
                <a:sym typeface="Georgia"/>
              </a:defRPr>
            </a:lvl8pPr>
            <a:lvl9pPr marL="3657600" marR="0" lvl="8" indent="0" algn="ctr" rtl="0">
              <a:spcBef>
                <a:spcPts val="400"/>
              </a:spcBef>
              <a:buClr>
                <a:srgbClr val="888888"/>
              </a:buClr>
              <a:buFont typeface="Arial"/>
              <a:buNone/>
              <a:defRPr sz="2000" b="0" i="0" u="none" strike="noStrike" cap="none">
                <a:solidFill>
                  <a:srgbClr val="888888"/>
                </a:solidFill>
                <a:latin typeface="Georgia"/>
                <a:ea typeface="Georgia"/>
                <a:cs typeface="Georgia"/>
                <a:sym typeface="Georgia"/>
              </a:defRPr>
            </a:lvl9pPr>
          </a:lstStyle>
          <a:p>
            <a:endParaRPr/>
          </a:p>
        </p:txBody>
      </p:sp>
      <p:pic>
        <p:nvPicPr>
          <p:cNvPr id="517" name="Shape 517"/>
          <p:cNvPicPr preferRelativeResize="0"/>
          <p:nvPr/>
        </p:nvPicPr>
        <p:blipFill rotWithShape="1">
          <a:blip r:embed="rId2">
            <a:alphaModFix/>
          </a:blip>
          <a:srcRect/>
          <a:stretch/>
        </p:blipFill>
        <p:spPr>
          <a:xfrm>
            <a:off x="2086769" y="5428638"/>
            <a:ext cx="6931200" cy="1245300"/>
          </a:xfrm>
          <a:prstGeom prst="rect">
            <a:avLst/>
          </a:prstGeom>
          <a:noFill/>
          <a:ln>
            <a:noFill/>
          </a:ln>
        </p:spPr>
      </p:pic>
      <p:pic>
        <p:nvPicPr>
          <p:cNvPr id="518" name="Shape 518"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Tittel og tekst - Ungdom">
    <p:spTree>
      <p:nvGrpSpPr>
        <p:cNvPr id="1" name="Shape 519"/>
        <p:cNvGrpSpPr/>
        <p:nvPr/>
      </p:nvGrpSpPr>
      <p:grpSpPr>
        <a:xfrm>
          <a:off x="0" y="0"/>
          <a:ext cx="0" cy="0"/>
          <a:chOff x="0" y="0"/>
          <a:chExt cx="0" cy="0"/>
        </a:xfrm>
      </p:grpSpPr>
      <p:pic>
        <p:nvPicPr>
          <p:cNvPr id="520" name="Shape 520" descr="Bunn_powerpoint-03.png"/>
          <p:cNvPicPr preferRelativeResize="0"/>
          <p:nvPr/>
        </p:nvPicPr>
        <p:blipFill rotWithShape="1">
          <a:blip r:embed="rId2">
            <a:alphaModFix amt="30000"/>
          </a:blip>
          <a:srcRect/>
          <a:stretch/>
        </p:blipFill>
        <p:spPr>
          <a:xfrm>
            <a:off x="1783403" y="4869477"/>
            <a:ext cx="7360500" cy="1890900"/>
          </a:xfrm>
          <a:prstGeom prst="rect">
            <a:avLst/>
          </a:prstGeom>
          <a:noFill/>
          <a:ln>
            <a:noFill/>
          </a:ln>
        </p:spPr>
      </p:pic>
      <p:sp>
        <p:nvSpPr>
          <p:cNvPr id="521" name="Shape 521"/>
          <p:cNvSpPr txBox="1">
            <a:spLocks noGrp="1"/>
          </p:cNvSpPr>
          <p:nvPr>
            <p:ph type="title"/>
          </p:nvPr>
        </p:nvSpPr>
        <p:spPr>
          <a:xfrm>
            <a:off x="457200" y="274638"/>
            <a:ext cx="8229600" cy="11433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Tahoma"/>
              <a:buNone/>
              <a:defRPr sz="27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22" name="Shape 522"/>
          <p:cNvSpPr txBox="1">
            <a:spLocks noGrp="1"/>
          </p:cNvSpPr>
          <p:nvPr>
            <p:ph type="body" idx="1"/>
          </p:nvPr>
        </p:nvSpPr>
        <p:spPr>
          <a:xfrm>
            <a:off x="457200" y="1600201"/>
            <a:ext cx="8229600" cy="3992400"/>
          </a:xfrm>
          <a:prstGeom prst="rect">
            <a:avLst/>
          </a:prstGeom>
          <a:noFill/>
          <a:ln>
            <a:noFill/>
          </a:ln>
        </p:spPr>
        <p:txBody>
          <a:bodyPr lIns="91425" tIns="91425" rIns="91425" bIns="91425"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523" name="Shape 523"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Tittel og tekst - Butikk">
    <p:spTree>
      <p:nvGrpSpPr>
        <p:cNvPr id="1" name="Shape 524"/>
        <p:cNvGrpSpPr/>
        <p:nvPr/>
      </p:nvGrpSpPr>
      <p:grpSpPr>
        <a:xfrm>
          <a:off x="0" y="0"/>
          <a:ext cx="0" cy="0"/>
          <a:chOff x="0" y="0"/>
          <a:chExt cx="0" cy="0"/>
        </a:xfrm>
      </p:grpSpPr>
      <p:pic>
        <p:nvPicPr>
          <p:cNvPr id="525" name="Shape 525" descr="Bunn_powerpoint-04.png"/>
          <p:cNvPicPr preferRelativeResize="0"/>
          <p:nvPr/>
        </p:nvPicPr>
        <p:blipFill rotWithShape="1">
          <a:blip r:embed="rId2">
            <a:alphaModFix amt="30000"/>
          </a:blip>
          <a:srcRect/>
          <a:stretch/>
        </p:blipFill>
        <p:spPr>
          <a:xfrm>
            <a:off x="1783402" y="4869477"/>
            <a:ext cx="7360500" cy="1890900"/>
          </a:xfrm>
          <a:prstGeom prst="rect">
            <a:avLst/>
          </a:prstGeom>
          <a:noFill/>
          <a:ln>
            <a:noFill/>
          </a:ln>
        </p:spPr>
      </p:pic>
      <p:sp>
        <p:nvSpPr>
          <p:cNvPr id="526" name="Shape 526"/>
          <p:cNvSpPr txBox="1">
            <a:spLocks noGrp="1"/>
          </p:cNvSpPr>
          <p:nvPr>
            <p:ph type="title"/>
          </p:nvPr>
        </p:nvSpPr>
        <p:spPr>
          <a:xfrm>
            <a:off x="457200" y="274638"/>
            <a:ext cx="8229600" cy="11433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Tahoma"/>
              <a:buNone/>
              <a:defRPr sz="27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27" name="Shape 527"/>
          <p:cNvSpPr txBox="1">
            <a:spLocks noGrp="1"/>
          </p:cNvSpPr>
          <p:nvPr>
            <p:ph type="body" idx="1"/>
          </p:nvPr>
        </p:nvSpPr>
        <p:spPr>
          <a:xfrm>
            <a:off x="457200" y="1600201"/>
            <a:ext cx="8229600" cy="3992400"/>
          </a:xfrm>
          <a:prstGeom prst="rect">
            <a:avLst/>
          </a:prstGeom>
          <a:noFill/>
          <a:ln>
            <a:noFill/>
          </a:ln>
        </p:spPr>
        <p:txBody>
          <a:bodyPr lIns="91425" tIns="91425" rIns="91425" bIns="91425"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528" name="Shape 528"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cSld name="Kapittelinndeling">
    <p:spTree>
      <p:nvGrpSpPr>
        <p:cNvPr id="1" name="Shape 529"/>
        <p:cNvGrpSpPr/>
        <p:nvPr/>
      </p:nvGrpSpPr>
      <p:grpSpPr>
        <a:xfrm>
          <a:off x="0" y="0"/>
          <a:ext cx="0" cy="0"/>
          <a:chOff x="0" y="0"/>
          <a:chExt cx="0" cy="0"/>
        </a:xfrm>
      </p:grpSpPr>
      <p:sp>
        <p:nvSpPr>
          <p:cNvPr id="530" name="Shape 530"/>
          <p:cNvSpPr txBox="1">
            <a:spLocks noGrp="1"/>
          </p:cNvSpPr>
          <p:nvPr>
            <p:ph type="title"/>
          </p:nvPr>
        </p:nvSpPr>
        <p:spPr>
          <a:xfrm>
            <a:off x="722312" y="3687466"/>
            <a:ext cx="7772400" cy="13620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Tahoma"/>
              <a:buNone/>
              <a:defRPr sz="40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31" name="Shape 531"/>
          <p:cNvSpPr txBox="1">
            <a:spLocks noGrp="1"/>
          </p:cNvSpPr>
          <p:nvPr>
            <p:ph type="body" idx="1"/>
          </p:nvPr>
        </p:nvSpPr>
        <p:spPr>
          <a:xfrm>
            <a:off x="722312" y="2156620"/>
            <a:ext cx="7772400" cy="1500000"/>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Georgia"/>
                <a:ea typeface="Georgia"/>
                <a:cs typeface="Georgia"/>
                <a:sym typeface="Georgia"/>
              </a:defRPr>
            </a:lvl1pPr>
            <a:lvl2pPr marL="457200" marR="0" lvl="1" indent="0" algn="l" rtl="0">
              <a:spcBef>
                <a:spcPts val="360"/>
              </a:spcBef>
              <a:buClr>
                <a:srgbClr val="888888"/>
              </a:buClr>
              <a:buFont typeface="Arial"/>
              <a:buNone/>
              <a:defRPr sz="1800" b="0" i="0" u="none" strike="noStrike" cap="none">
                <a:solidFill>
                  <a:srgbClr val="888888"/>
                </a:solidFill>
                <a:latin typeface="Georgia"/>
                <a:ea typeface="Georgia"/>
                <a:cs typeface="Georgia"/>
                <a:sym typeface="Georgia"/>
              </a:defRPr>
            </a:lvl2pPr>
            <a:lvl3pPr marL="914400" marR="0" lvl="2" indent="0" algn="l" rtl="0">
              <a:spcBef>
                <a:spcPts val="320"/>
              </a:spcBef>
              <a:buClr>
                <a:srgbClr val="888888"/>
              </a:buClr>
              <a:buFont typeface="Arial"/>
              <a:buNone/>
              <a:defRPr sz="1600" b="0" i="0" u="none" strike="noStrike" cap="none">
                <a:solidFill>
                  <a:srgbClr val="888888"/>
                </a:solidFill>
                <a:latin typeface="Georgia"/>
                <a:ea typeface="Georgia"/>
                <a:cs typeface="Georgia"/>
                <a:sym typeface="Georgia"/>
              </a:defRPr>
            </a:lvl3pPr>
            <a:lvl4pPr marL="1371600" marR="0" lvl="3" indent="0" algn="l" rtl="0">
              <a:spcBef>
                <a:spcPts val="280"/>
              </a:spcBef>
              <a:buClr>
                <a:srgbClr val="888888"/>
              </a:buClr>
              <a:buFont typeface="Arial"/>
              <a:buNone/>
              <a:defRPr sz="1400" b="0" i="0" u="none" strike="noStrike" cap="none">
                <a:solidFill>
                  <a:srgbClr val="888888"/>
                </a:solidFill>
                <a:latin typeface="Georgia"/>
                <a:ea typeface="Georgia"/>
                <a:cs typeface="Georgia"/>
                <a:sym typeface="Georgia"/>
              </a:defRPr>
            </a:lvl4pPr>
            <a:lvl5pPr marL="1828800" marR="0" lvl="4" indent="0" algn="l" rtl="0">
              <a:spcBef>
                <a:spcPts val="280"/>
              </a:spcBef>
              <a:buClr>
                <a:srgbClr val="888888"/>
              </a:buClr>
              <a:buFont typeface="Arial"/>
              <a:buNone/>
              <a:defRPr sz="1400" b="0" i="0" u="none" strike="noStrike" cap="none">
                <a:solidFill>
                  <a:srgbClr val="888888"/>
                </a:solidFill>
                <a:latin typeface="Georgia"/>
                <a:ea typeface="Georgia"/>
                <a:cs typeface="Georgia"/>
                <a:sym typeface="Georgia"/>
              </a:defRPr>
            </a:lvl5pPr>
            <a:lvl6pPr marL="2286000" marR="0" lvl="5" indent="0" algn="l" rtl="0">
              <a:spcBef>
                <a:spcPts val="280"/>
              </a:spcBef>
              <a:buClr>
                <a:srgbClr val="888888"/>
              </a:buClr>
              <a:buFont typeface="Arial"/>
              <a:buNone/>
              <a:defRPr sz="1400" b="0" i="0" u="none" strike="noStrike" cap="none">
                <a:solidFill>
                  <a:srgbClr val="888888"/>
                </a:solidFill>
                <a:latin typeface="Georgia"/>
                <a:ea typeface="Georgia"/>
                <a:cs typeface="Georgia"/>
                <a:sym typeface="Georgia"/>
              </a:defRPr>
            </a:lvl6pPr>
            <a:lvl7pPr marL="2743200" marR="0" lvl="6" indent="0" algn="l" rtl="0">
              <a:spcBef>
                <a:spcPts val="280"/>
              </a:spcBef>
              <a:buClr>
                <a:srgbClr val="888888"/>
              </a:buClr>
              <a:buFont typeface="Arial"/>
              <a:buNone/>
              <a:defRPr sz="1400" b="0" i="0" u="none" strike="noStrike" cap="none">
                <a:solidFill>
                  <a:srgbClr val="888888"/>
                </a:solidFill>
                <a:latin typeface="Georgia"/>
                <a:ea typeface="Georgia"/>
                <a:cs typeface="Georgia"/>
                <a:sym typeface="Georgia"/>
              </a:defRPr>
            </a:lvl7pPr>
            <a:lvl8pPr marL="3200400" marR="0" lvl="7" indent="0" algn="l" rtl="0">
              <a:spcBef>
                <a:spcPts val="280"/>
              </a:spcBef>
              <a:buClr>
                <a:srgbClr val="888888"/>
              </a:buClr>
              <a:buFont typeface="Arial"/>
              <a:buNone/>
              <a:defRPr sz="1400" b="0" i="0" u="none" strike="noStrike" cap="none">
                <a:solidFill>
                  <a:srgbClr val="888888"/>
                </a:solidFill>
                <a:latin typeface="Georgia"/>
                <a:ea typeface="Georgia"/>
                <a:cs typeface="Georgia"/>
                <a:sym typeface="Georgia"/>
              </a:defRPr>
            </a:lvl8pPr>
            <a:lvl9pPr marL="3657600" marR="0" lvl="8" indent="0" algn="l" rtl="0">
              <a:spcBef>
                <a:spcPts val="280"/>
              </a:spcBef>
              <a:buClr>
                <a:srgbClr val="888888"/>
              </a:buClr>
              <a:buFont typeface="Arial"/>
              <a:buNone/>
              <a:defRPr sz="1400" b="0" i="0" u="none" strike="noStrike" cap="none">
                <a:solidFill>
                  <a:srgbClr val="888888"/>
                </a:solidFill>
                <a:latin typeface="Georgia"/>
                <a:ea typeface="Georgia"/>
                <a:cs typeface="Georgia"/>
                <a:sym typeface="Georgia"/>
              </a:defRPr>
            </a:lvl9pPr>
          </a:lstStyle>
          <a:p>
            <a:endParaRPr/>
          </a:p>
        </p:txBody>
      </p:sp>
      <p:pic>
        <p:nvPicPr>
          <p:cNvPr id="532" name="Shape 532"/>
          <p:cNvPicPr preferRelativeResize="0"/>
          <p:nvPr/>
        </p:nvPicPr>
        <p:blipFill rotWithShape="1">
          <a:blip r:embed="rId2">
            <a:alphaModFix/>
          </a:blip>
          <a:srcRect/>
          <a:stretch/>
        </p:blipFill>
        <p:spPr>
          <a:xfrm>
            <a:off x="2086769" y="5428638"/>
            <a:ext cx="6931200" cy="1245300"/>
          </a:xfrm>
          <a:prstGeom prst="rect">
            <a:avLst/>
          </a:prstGeom>
          <a:noFill/>
          <a:ln>
            <a:noFill/>
          </a:ln>
        </p:spPr>
      </p:pic>
      <p:pic>
        <p:nvPicPr>
          <p:cNvPr id="533" name="Shape 533"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cSld name="Kun tittel">
    <p:spTree>
      <p:nvGrpSpPr>
        <p:cNvPr id="1" name="Shape 534"/>
        <p:cNvGrpSpPr/>
        <p:nvPr/>
      </p:nvGrpSpPr>
      <p:grpSpPr>
        <a:xfrm>
          <a:off x="0" y="0"/>
          <a:ext cx="0" cy="0"/>
          <a:chOff x="0" y="0"/>
          <a:chExt cx="0" cy="0"/>
        </a:xfrm>
      </p:grpSpPr>
      <p:sp>
        <p:nvSpPr>
          <p:cNvPr id="535" name="Shape 535"/>
          <p:cNvSpPr txBox="1">
            <a:spLocks noGrp="1"/>
          </p:cNvSpPr>
          <p:nvPr>
            <p:ph type="title"/>
          </p:nvPr>
        </p:nvSpPr>
        <p:spPr>
          <a:xfrm>
            <a:off x="457200" y="274638"/>
            <a:ext cx="8229600" cy="11433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Tahoma"/>
              <a:buNone/>
              <a:defRPr sz="27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pic>
        <p:nvPicPr>
          <p:cNvPr id="536" name="Shape 536"/>
          <p:cNvPicPr preferRelativeResize="0"/>
          <p:nvPr/>
        </p:nvPicPr>
        <p:blipFill rotWithShape="1">
          <a:blip r:embed="rId2">
            <a:alphaModFix/>
          </a:blip>
          <a:srcRect/>
          <a:stretch/>
        </p:blipFill>
        <p:spPr>
          <a:xfrm>
            <a:off x="2086769" y="5428638"/>
            <a:ext cx="6931200" cy="1245300"/>
          </a:xfrm>
          <a:prstGeom prst="rect">
            <a:avLst/>
          </a:prstGeom>
          <a:noFill/>
          <a:ln>
            <a:noFill/>
          </a:ln>
        </p:spPr>
      </p:pic>
      <p:pic>
        <p:nvPicPr>
          <p:cNvPr id="537" name="Shape 537"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cSld name="Tomt">
    <p:spTree>
      <p:nvGrpSpPr>
        <p:cNvPr id="1" name="Shape 538"/>
        <p:cNvGrpSpPr/>
        <p:nvPr/>
      </p:nvGrpSpPr>
      <p:grpSpPr>
        <a:xfrm>
          <a:off x="0" y="0"/>
          <a:ext cx="0" cy="0"/>
          <a:chOff x="0" y="0"/>
          <a:chExt cx="0" cy="0"/>
        </a:xfrm>
      </p:grpSpPr>
      <p:pic>
        <p:nvPicPr>
          <p:cNvPr id="539" name="Shape 539"/>
          <p:cNvPicPr preferRelativeResize="0"/>
          <p:nvPr/>
        </p:nvPicPr>
        <p:blipFill rotWithShape="1">
          <a:blip r:embed="rId2">
            <a:alphaModFix/>
          </a:blip>
          <a:srcRect/>
          <a:stretch/>
        </p:blipFill>
        <p:spPr>
          <a:xfrm>
            <a:off x="2086769" y="5428638"/>
            <a:ext cx="6931200" cy="1245300"/>
          </a:xfrm>
          <a:prstGeom prst="rect">
            <a:avLst/>
          </a:prstGeom>
          <a:noFill/>
          <a:ln>
            <a:noFill/>
          </a:ln>
        </p:spPr>
      </p:pic>
      <p:pic>
        <p:nvPicPr>
          <p:cNvPr id="540" name="Shape 540"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Bilde med teks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1404000" y="4968000"/>
            <a:ext cx="7559999" cy="5400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74" name="Shape 74"/>
          <p:cNvSpPr>
            <a:spLocks noGrp="1"/>
          </p:cNvSpPr>
          <p:nvPr>
            <p:ph type="pic" idx="2"/>
          </p:nvPr>
        </p:nvSpPr>
        <p:spPr>
          <a:xfrm>
            <a:off x="1512000" y="0"/>
            <a:ext cx="7631999" cy="4968000"/>
          </a:xfrm>
          <a:prstGeom prst="rect">
            <a:avLst/>
          </a:prstGeom>
          <a:noFill/>
          <a:ln>
            <a:noFill/>
          </a:ln>
        </p:spPr>
        <p:txBody>
          <a:bodyPr lIns="91425" tIns="91425" rIns="91425" bIns="91425" anchor="t" anchorCtr="0"/>
          <a:lstStyle>
            <a:lvl1pPr marL="0" marR="0" lvl="0" indent="0" algn="l" rtl="0">
              <a:spcBef>
                <a:spcPts val="640"/>
              </a:spcBef>
              <a:spcAft>
                <a:spcPts val="0"/>
              </a:spcAft>
              <a:buClr>
                <a:srgbClr val="7F7F7F"/>
              </a:buClr>
              <a:buFont typeface="Noto Sans Symbols"/>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spcAft>
                <a:spcPts val="0"/>
              </a:spcAft>
              <a:buClr>
                <a:srgbClr val="7F7F7F"/>
              </a:buClr>
              <a:buFont typeface="Noto Sans Symbols"/>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spcAft>
                <a:spcPts val="0"/>
              </a:spcAft>
              <a:buClr>
                <a:srgbClr val="7F7F7F"/>
              </a:buClr>
              <a:buFont typeface="Noto Sans Symbols"/>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spcAft>
                <a:spcPts val="0"/>
              </a:spcAft>
              <a:buClr>
                <a:srgbClr val="7F7F7F"/>
              </a:buClr>
              <a:buFont typeface="Noto Sans Symbols"/>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spcAft>
                <a:spcPts val="0"/>
              </a:spcAft>
              <a:buClr>
                <a:srgbClr val="7F7F7F"/>
              </a:buClr>
              <a:buFont typeface="Noto Sans Symbols"/>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body" idx="1"/>
          </p:nvPr>
        </p:nvSpPr>
        <p:spPr>
          <a:xfrm>
            <a:off x="1404000" y="5508000"/>
            <a:ext cx="7559999" cy="1080000"/>
          </a:xfrm>
          <a:prstGeom prst="rect">
            <a:avLst/>
          </a:prstGeom>
          <a:noFill/>
          <a:ln>
            <a:noFill/>
          </a:ln>
        </p:spPr>
        <p:txBody>
          <a:bodyPr lIns="91425" tIns="91425" rIns="91425" bIns="91425" anchor="t" anchorCtr="0"/>
          <a:lstStyle>
            <a:lvl1pPr marL="0" marR="0" lvl="0" indent="0" algn="l" rtl="0">
              <a:spcBef>
                <a:spcPts val="280"/>
              </a:spcBef>
              <a:spcAft>
                <a:spcPts val="0"/>
              </a:spcAft>
              <a:buClr>
                <a:srgbClr val="7F7F7F"/>
              </a:buClr>
              <a:buFont typeface="Noto Sans Symbols"/>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spcAft>
                <a:spcPts val="0"/>
              </a:spcAft>
              <a:buClr>
                <a:srgbClr val="7F7F7F"/>
              </a:buClr>
              <a:buFont typeface="Noto Sans Symbols"/>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spcAft>
                <a:spcPts val="0"/>
              </a:spcAft>
              <a:buClr>
                <a:srgbClr val="7F7F7F"/>
              </a:buClr>
              <a:buFont typeface="Noto Sans Symbols"/>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spcAft>
                <a:spcPts val="0"/>
              </a:spcAft>
              <a:buClr>
                <a:srgbClr val="7F7F7F"/>
              </a:buClr>
              <a:buFont typeface="Noto Sans Symbols"/>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spcAft>
                <a:spcPts val="0"/>
              </a:spcAft>
              <a:buClr>
                <a:srgbClr val="7F7F7F"/>
              </a:buClr>
              <a:buFont typeface="Noto Sans Symbols"/>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1428728" y="6643710"/>
            <a:ext cx="1000131" cy="214289"/>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ftr" idx="11"/>
          </p:nvPr>
        </p:nvSpPr>
        <p:spPr>
          <a:xfrm>
            <a:off x="2571735" y="6643710"/>
            <a:ext cx="5715039" cy="21428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8401046" y="6643710"/>
            <a:ext cx="642911" cy="214289"/>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a:solidFill>
                  <a:srgbClr val="888888"/>
                </a:solidFill>
                <a:latin typeface="Calibri"/>
                <a:ea typeface="Calibri"/>
                <a:cs typeface="Calibri"/>
                <a:sym typeface="Calibri"/>
              </a:rPr>
              <a:t>‹#›</a:t>
            </a:fld>
            <a:endParaRPr lang="en-US" sz="1200">
              <a:solidFill>
                <a:srgbClr val="888888"/>
              </a:solidFill>
              <a:latin typeface="Calibri"/>
              <a:ea typeface="Calibri"/>
              <a:cs typeface="Calibri"/>
              <a:sym typeface="Calibri"/>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cSld name="Bilde med tekst og tittel">
    <p:spTree>
      <p:nvGrpSpPr>
        <p:cNvPr id="1" name="Shape 541"/>
        <p:cNvGrpSpPr/>
        <p:nvPr/>
      </p:nvGrpSpPr>
      <p:grpSpPr>
        <a:xfrm>
          <a:off x="0" y="0"/>
          <a:ext cx="0" cy="0"/>
          <a:chOff x="0" y="0"/>
          <a:chExt cx="0" cy="0"/>
        </a:xfrm>
      </p:grpSpPr>
      <p:sp>
        <p:nvSpPr>
          <p:cNvPr id="542" name="Shape 542"/>
          <p:cNvSpPr txBox="1">
            <a:spLocks noGrp="1"/>
          </p:cNvSpPr>
          <p:nvPr>
            <p:ph type="title"/>
          </p:nvPr>
        </p:nvSpPr>
        <p:spPr>
          <a:xfrm>
            <a:off x="1792288" y="4800600"/>
            <a:ext cx="5486400" cy="566700"/>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Tahoma"/>
              <a:buNone/>
              <a:defRPr sz="20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43" name="Shape 543"/>
          <p:cNvSpPr>
            <a:spLocks noGrp="1"/>
          </p:cNvSpPr>
          <p:nvPr>
            <p:ph type="pic" idx="2"/>
          </p:nvPr>
        </p:nvSpPr>
        <p:spPr>
          <a:xfrm>
            <a:off x="1792288" y="612774"/>
            <a:ext cx="5486400"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Georgia"/>
                <a:ea typeface="Georgia"/>
                <a:cs typeface="Georgia"/>
                <a:sym typeface="Georgia"/>
              </a:defRPr>
            </a:lvl1pPr>
            <a:lvl2pPr marL="457200" marR="0" lvl="1" indent="0" algn="l" rtl="0">
              <a:spcBef>
                <a:spcPts val="560"/>
              </a:spcBef>
              <a:buClr>
                <a:schemeClr val="dk1"/>
              </a:buClr>
              <a:buFont typeface="Arial"/>
              <a:buNone/>
              <a:defRPr sz="2800" b="0" i="0" u="none" strike="noStrike" cap="none">
                <a:solidFill>
                  <a:schemeClr val="dk1"/>
                </a:solidFill>
                <a:latin typeface="Georgia"/>
                <a:ea typeface="Georgia"/>
                <a:cs typeface="Georgia"/>
                <a:sym typeface="Georgia"/>
              </a:defRPr>
            </a:lvl2pPr>
            <a:lvl3pPr marL="914400" marR="0" lvl="2" indent="0" algn="l" rtl="0">
              <a:spcBef>
                <a:spcPts val="480"/>
              </a:spcBef>
              <a:buClr>
                <a:schemeClr val="dk1"/>
              </a:buClr>
              <a:buFont typeface="Arial"/>
              <a:buNone/>
              <a:defRPr sz="2400" b="0" i="0" u="none" strike="noStrike" cap="none">
                <a:solidFill>
                  <a:schemeClr val="dk1"/>
                </a:solidFill>
                <a:latin typeface="Georgia"/>
                <a:ea typeface="Georgia"/>
                <a:cs typeface="Georgia"/>
                <a:sym typeface="Georgia"/>
              </a:defRPr>
            </a:lvl3pPr>
            <a:lvl4pPr marL="1371600" marR="0" lvl="3" indent="0" algn="l" rtl="0">
              <a:spcBef>
                <a:spcPts val="400"/>
              </a:spcBef>
              <a:buClr>
                <a:schemeClr val="dk1"/>
              </a:buClr>
              <a:buFont typeface="Arial"/>
              <a:buNone/>
              <a:defRPr sz="2000" b="0" i="0" u="none" strike="noStrike" cap="none">
                <a:solidFill>
                  <a:schemeClr val="dk1"/>
                </a:solidFill>
                <a:latin typeface="Georgia"/>
                <a:ea typeface="Georgia"/>
                <a:cs typeface="Georgia"/>
                <a:sym typeface="Georgia"/>
              </a:defRPr>
            </a:lvl4pPr>
            <a:lvl5pPr marL="1828800" marR="0" lvl="4" indent="0" algn="l" rtl="0">
              <a:spcBef>
                <a:spcPts val="400"/>
              </a:spcBef>
              <a:buClr>
                <a:schemeClr val="dk1"/>
              </a:buClr>
              <a:buFont typeface="Arial"/>
              <a:buNone/>
              <a:defRPr sz="2000" b="0" i="0" u="none" strike="noStrike" cap="none">
                <a:solidFill>
                  <a:schemeClr val="dk1"/>
                </a:solidFill>
                <a:latin typeface="Georgia"/>
                <a:ea typeface="Georgia"/>
                <a:cs typeface="Georgia"/>
                <a:sym typeface="Georgia"/>
              </a:defRPr>
            </a:lvl5pPr>
            <a:lvl6pPr marL="2286000" marR="0" lvl="5" indent="0" algn="l" rtl="0">
              <a:spcBef>
                <a:spcPts val="400"/>
              </a:spcBef>
              <a:buClr>
                <a:schemeClr val="dk1"/>
              </a:buClr>
              <a:buFont typeface="Arial"/>
              <a:buNone/>
              <a:defRPr sz="2000" b="0" i="0" u="none" strike="noStrike" cap="none">
                <a:solidFill>
                  <a:schemeClr val="dk1"/>
                </a:solidFill>
                <a:latin typeface="Georgia"/>
                <a:ea typeface="Georgia"/>
                <a:cs typeface="Georgia"/>
                <a:sym typeface="Georgia"/>
              </a:defRPr>
            </a:lvl6pPr>
            <a:lvl7pPr marL="2743200" marR="0" lvl="6" indent="0" algn="l" rtl="0">
              <a:spcBef>
                <a:spcPts val="400"/>
              </a:spcBef>
              <a:buClr>
                <a:schemeClr val="dk1"/>
              </a:buClr>
              <a:buFont typeface="Arial"/>
              <a:buNone/>
              <a:defRPr sz="2000" b="0" i="0" u="none" strike="noStrike" cap="none">
                <a:solidFill>
                  <a:schemeClr val="dk1"/>
                </a:solidFill>
                <a:latin typeface="Georgia"/>
                <a:ea typeface="Georgia"/>
                <a:cs typeface="Georgia"/>
                <a:sym typeface="Georgia"/>
              </a:defRPr>
            </a:lvl7pPr>
            <a:lvl8pPr marL="3200400" marR="0" lvl="7" indent="0" algn="l" rtl="0">
              <a:spcBef>
                <a:spcPts val="400"/>
              </a:spcBef>
              <a:buClr>
                <a:schemeClr val="dk1"/>
              </a:buClr>
              <a:buFont typeface="Arial"/>
              <a:buNone/>
              <a:defRPr sz="2000" b="0" i="0" u="none" strike="noStrike" cap="none">
                <a:solidFill>
                  <a:schemeClr val="dk1"/>
                </a:solidFill>
                <a:latin typeface="Georgia"/>
                <a:ea typeface="Georgia"/>
                <a:cs typeface="Georgia"/>
                <a:sym typeface="Georgia"/>
              </a:defRPr>
            </a:lvl8pPr>
            <a:lvl9pPr marL="3657600" marR="0" lvl="8" indent="0" algn="l" rtl="0">
              <a:spcBef>
                <a:spcPts val="400"/>
              </a:spcBef>
              <a:buClr>
                <a:schemeClr val="dk1"/>
              </a:buClr>
              <a:buFont typeface="Arial"/>
              <a:buNone/>
              <a:defRPr sz="2000" b="0" i="0" u="none" strike="noStrike" cap="none">
                <a:solidFill>
                  <a:schemeClr val="dk1"/>
                </a:solidFill>
                <a:latin typeface="Georgia"/>
                <a:ea typeface="Georgia"/>
                <a:cs typeface="Georgia"/>
                <a:sym typeface="Georgia"/>
              </a:defRPr>
            </a:lvl9pPr>
          </a:lstStyle>
          <a:p>
            <a:endParaRPr/>
          </a:p>
        </p:txBody>
      </p:sp>
      <p:sp>
        <p:nvSpPr>
          <p:cNvPr id="544" name="Shape 544"/>
          <p:cNvSpPr txBox="1">
            <a:spLocks noGrp="1"/>
          </p:cNvSpPr>
          <p:nvPr>
            <p:ph type="body" idx="1"/>
          </p:nvPr>
        </p:nvSpPr>
        <p:spPr>
          <a:xfrm>
            <a:off x="1792288" y="5367337"/>
            <a:ext cx="5486400" cy="804900"/>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Georgia"/>
                <a:ea typeface="Georgia"/>
                <a:cs typeface="Georgia"/>
                <a:sym typeface="Georgia"/>
              </a:defRPr>
            </a:lvl1pPr>
            <a:lvl2pPr marL="457200" marR="0" lvl="1" indent="0" algn="l" rtl="0">
              <a:spcBef>
                <a:spcPts val="240"/>
              </a:spcBef>
              <a:buClr>
                <a:schemeClr val="dk1"/>
              </a:buClr>
              <a:buFont typeface="Arial"/>
              <a:buNone/>
              <a:defRPr sz="1200" b="0" i="0" u="none" strike="noStrike" cap="none">
                <a:solidFill>
                  <a:schemeClr val="dk1"/>
                </a:solidFill>
                <a:latin typeface="Georgia"/>
                <a:ea typeface="Georgia"/>
                <a:cs typeface="Georgia"/>
                <a:sym typeface="Georgia"/>
              </a:defRPr>
            </a:lvl2pPr>
            <a:lvl3pPr marL="914400" marR="0" lvl="2" indent="0" algn="l" rtl="0">
              <a:spcBef>
                <a:spcPts val="200"/>
              </a:spcBef>
              <a:buClr>
                <a:schemeClr val="dk1"/>
              </a:buClr>
              <a:buFont typeface="Arial"/>
              <a:buNone/>
              <a:defRPr sz="1000" b="0" i="0" u="none" strike="noStrike" cap="none">
                <a:solidFill>
                  <a:schemeClr val="dk1"/>
                </a:solidFill>
                <a:latin typeface="Georgia"/>
                <a:ea typeface="Georgia"/>
                <a:cs typeface="Georgia"/>
                <a:sym typeface="Georgia"/>
              </a:defRPr>
            </a:lvl3pPr>
            <a:lvl4pPr marL="1371600" marR="0" lvl="3" indent="0" algn="l" rtl="0">
              <a:spcBef>
                <a:spcPts val="180"/>
              </a:spcBef>
              <a:buClr>
                <a:schemeClr val="dk1"/>
              </a:buClr>
              <a:buFont typeface="Arial"/>
              <a:buNone/>
              <a:defRPr sz="900" b="0" i="0" u="none" strike="noStrike" cap="none">
                <a:solidFill>
                  <a:schemeClr val="dk1"/>
                </a:solidFill>
                <a:latin typeface="Georgia"/>
                <a:ea typeface="Georgia"/>
                <a:cs typeface="Georgia"/>
                <a:sym typeface="Georgia"/>
              </a:defRPr>
            </a:lvl4pPr>
            <a:lvl5pPr marL="1828800" marR="0" lvl="4" indent="0" algn="l" rtl="0">
              <a:spcBef>
                <a:spcPts val="180"/>
              </a:spcBef>
              <a:buClr>
                <a:schemeClr val="dk1"/>
              </a:buClr>
              <a:buFont typeface="Arial"/>
              <a:buNone/>
              <a:defRPr sz="900" b="0" i="0" u="none" strike="noStrike" cap="none">
                <a:solidFill>
                  <a:schemeClr val="dk1"/>
                </a:solidFill>
                <a:latin typeface="Georgia"/>
                <a:ea typeface="Georgia"/>
                <a:cs typeface="Georgia"/>
                <a:sym typeface="Georgia"/>
              </a:defRPr>
            </a:lvl5pPr>
            <a:lvl6pPr marL="2286000" marR="0" lvl="5" indent="0" algn="l" rtl="0">
              <a:spcBef>
                <a:spcPts val="180"/>
              </a:spcBef>
              <a:buClr>
                <a:schemeClr val="dk1"/>
              </a:buClr>
              <a:buFont typeface="Arial"/>
              <a:buNone/>
              <a:defRPr sz="900" b="0" i="0" u="none" strike="noStrike" cap="none">
                <a:solidFill>
                  <a:schemeClr val="dk1"/>
                </a:solidFill>
                <a:latin typeface="Georgia"/>
                <a:ea typeface="Georgia"/>
                <a:cs typeface="Georgia"/>
                <a:sym typeface="Georgia"/>
              </a:defRPr>
            </a:lvl6pPr>
            <a:lvl7pPr marL="2743200" marR="0" lvl="6" indent="0" algn="l" rtl="0">
              <a:spcBef>
                <a:spcPts val="180"/>
              </a:spcBef>
              <a:buClr>
                <a:schemeClr val="dk1"/>
              </a:buClr>
              <a:buFont typeface="Arial"/>
              <a:buNone/>
              <a:defRPr sz="900" b="0" i="0" u="none" strike="noStrike" cap="none">
                <a:solidFill>
                  <a:schemeClr val="dk1"/>
                </a:solidFill>
                <a:latin typeface="Georgia"/>
                <a:ea typeface="Georgia"/>
                <a:cs typeface="Georgia"/>
                <a:sym typeface="Georgia"/>
              </a:defRPr>
            </a:lvl7pPr>
            <a:lvl8pPr marL="3200400" marR="0" lvl="7" indent="0" algn="l" rtl="0">
              <a:spcBef>
                <a:spcPts val="180"/>
              </a:spcBef>
              <a:buClr>
                <a:schemeClr val="dk1"/>
              </a:buClr>
              <a:buFont typeface="Arial"/>
              <a:buNone/>
              <a:defRPr sz="900" b="0" i="0" u="none" strike="noStrike" cap="none">
                <a:solidFill>
                  <a:schemeClr val="dk1"/>
                </a:solidFill>
                <a:latin typeface="Georgia"/>
                <a:ea typeface="Georgia"/>
                <a:cs typeface="Georgia"/>
                <a:sym typeface="Georgia"/>
              </a:defRPr>
            </a:lvl8pPr>
            <a:lvl9pPr marL="3657600" marR="0" lvl="8" indent="0" algn="l" rtl="0">
              <a:spcBef>
                <a:spcPts val="180"/>
              </a:spcBef>
              <a:buClr>
                <a:schemeClr val="dk1"/>
              </a:buClr>
              <a:buFont typeface="Arial"/>
              <a:buNone/>
              <a:defRPr sz="900" b="0" i="0" u="none" strike="noStrike" cap="none">
                <a:solidFill>
                  <a:schemeClr val="dk1"/>
                </a:solidFill>
                <a:latin typeface="Georgia"/>
                <a:ea typeface="Georgia"/>
                <a:cs typeface="Georgia"/>
                <a:sym typeface="Georgia"/>
              </a:defRPr>
            </a:lvl9pPr>
          </a:lstStyle>
          <a:p>
            <a:endParaRPr/>
          </a:p>
        </p:txBody>
      </p:sp>
      <p:pic>
        <p:nvPicPr>
          <p:cNvPr id="545" name="Shape 545"/>
          <p:cNvPicPr preferRelativeResize="0"/>
          <p:nvPr/>
        </p:nvPicPr>
        <p:blipFill rotWithShape="1">
          <a:blip r:embed="rId2">
            <a:alphaModFix/>
          </a:blip>
          <a:srcRect/>
          <a:stretch/>
        </p:blipFill>
        <p:spPr>
          <a:xfrm>
            <a:off x="2086769" y="5428638"/>
            <a:ext cx="6931200" cy="1245300"/>
          </a:xfrm>
          <a:prstGeom prst="rect">
            <a:avLst/>
          </a:prstGeom>
          <a:noFill/>
          <a:ln>
            <a:noFill/>
          </a:ln>
        </p:spPr>
      </p:pic>
      <p:pic>
        <p:nvPicPr>
          <p:cNvPr id="546" name="Shape 546"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Bilde med tittel og tekst">
    <p:spTree>
      <p:nvGrpSpPr>
        <p:cNvPr id="1" name="Shape 547"/>
        <p:cNvGrpSpPr/>
        <p:nvPr/>
      </p:nvGrpSpPr>
      <p:grpSpPr>
        <a:xfrm>
          <a:off x="0" y="0"/>
          <a:ext cx="0" cy="0"/>
          <a:chOff x="0" y="0"/>
          <a:chExt cx="0" cy="0"/>
        </a:xfrm>
      </p:grpSpPr>
      <p:sp>
        <p:nvSpPr>
          <p:cNvPr id="548" name="Shape 548"/>
          <p:cNvSpPr txBox="1">
            <a:spLocks noGrp="1"/>
          </p:cNvSpPr>
          <p:nvPr>
            <p:ph type="title"/>
          </p:nvPr>
        </p:nvSpPr>
        <p:spPr>
          <a:xfrm>
            <a:off x="4275175" y="1717485"/>
            <a:ext cx="4411500" cy="1573499"/>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Tahoma"/>
              <a:buNone/>
              <a:defRPr sz="25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49" name="Shape 549"/>
          <p:cNvSpPr txBox="1">
            <a:spLocks noGrp="1"/>
          </p:cNvSpPr>
          <p:nvPr>
            <p:ph type="body" idx="1"/>
          </p:nvPr>
        </p:nvSpPr>
        <p:spPr>
          <a:xfrm>
            <a:off x="4275175" y="3442977"/>
            <a:ext cx="4411500" cy="1845600"/>
          </a:xfrm>
          <a:prstGeom prst="rect">
            <a:avLst/>
          </a:prstGeom>
          <a:noFill/>
          <a:ln>
            <a:noFill/>
          </a:ln>
        </p:spPr>
        <p:txBody>
          <a:bodyPr lIns="91425" tIns="91425" rIns="91425" bIns="91425" anchor="t" anchorCtr="0"/>
          <a:lstStyle>
            <a:lvl1pPr marL="0" marR="0" lvl="0" indent="0" algn="ctr" rtl="0">
              <a:spcBef>
                <a:spcPts val="0"/>
              </a:spcBef>
              <a:buClr>
                <a:srgbClr val="000000"/>
              </a:buClr>
              <a:buFont typeface="Arial"/>
              <a:buNone/>
              <a:defRPr sz="1700" b="0" i="0" u="none" strike="noStrike" cap="none">
                <a:solidFill>
                  <a:srgbClr val="000000"/>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550" name="Shape 550"/>
          <p:cNvSpPr>
            <a:spLocks noGrp="1"/>
          </p:cNvSpPr>
          <p:nvPr>
            <p:ph type="pic" idx="2"/>
          </p:nvPr>
        </p:nvSpPr>
        <p:spPr>
          <a:xfrm>
            <a:off x="217487" y="1041106"/>
            <a:ext cx="3891000" cy="4500000"/>
          </a:xfrm>
          <a:prstGeom prst="rect">
            <a:avLst/>
          </a:prstGeom>
          <a:noFill/>
          <a:ln>
            <a:noFill/>
          </a:ln>
        </p:spPr>
        <p:txBody>
          <a:bodyPr lIns="91425" tIns="91425" rIns="91425" bIns="91425"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551" name="Shape 551"/>
          <p:cNvPicPr preferRelativeResize="0"/>
          <p:nvPr/>
        </p:nvPicPr>
        <p:blipFill rotWithShape="1">
          <a:blip r:embed="rId2">
            <a:alphaModFix/>
          </a:blip>
          <a:srcRect/>
          <a:stretch/>
        </p:blipFill>
        <p:spPr>
          <a:xfrm>
            <a:off x="2086769" y="5428638"/>
            <a:ext cx="6931200" cy="1245300"/>
          </a:xfrm>
          <a:prstGeom prst="rect">
            <a:avLst/>
          </a:prstGeom>
          <a:noFill/>
          <a:ln>
            <a:noFill/>
          </a:ln>
        </p:spPr>
      </p:pic>
      <p:pic>
        <p:nvPicPr>
          <p:cNvPr id="552" name="Shape 552" descr="Brev_bunn_logo_v2.jpg"/>
          <p:cNvPicPr preferRelativeResize="0"/>
          <p:nvPr/>
        </p:nvPicPr>
        <p:blipFill rotWithShape="1">
          <a:blip r:embed="rId3">
            <a:alphaModFix/>
          </a:blip>
          <a:srcRect/>
          <a:stretch/>
        </p:blipFill>
        <p:spPr>
          <a:xfrm>
            <a:off x="277634" y="6051286"/>
            <a:ext cx="1437900" cy="614700"/>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Grønn">
    <p:bg>
      <p:bgPr>
        <a:solidFill>
          <a:srgbClr val="2D7C3D"/>
        </a:solidFill>
        <a:effectLst/>
      </p:bgPr>
    </p:bg>
    <p:spTree>
      <p:nvGrpSpPr>
        <p:cNvPr id="1" name="Shape 553"/>
        <p:cNvGrpSpPr/>
        <p:nvPr/>
      </p:nvGrpSpPr>
      <p:grpSpPr>
        <a:xfrm>
          <a:off x="0" y="0"/>
          <a:ext cx="0" cy="0"/>
          <a:chOff x="0" y="0"/>
          <a:chExt cx="0" cy="0"/>
        </a:xfrm>
      </p:grpSpPr>
      <p:sp>
        <p:nvSpPr>
          <p:cNvPr id="554" name="Shape 554"/>
          <p:cNvSpPr txBox="1">
            <a:spLocks noGrp="1"/>
          </p:cNvSpPr>
          <p:nvPr>
            <p:ph type="title"/>
          </p:nvPr>
        </p:nvSpPr>
        <p:spPr>
          <a:xfrm>
            <a:off x="4275175" y="1717485"/>
            <a:ext cx="4411500" cy="1573499"/>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ahoma"/>
              <a:buNone/>
              <a:defRPr sz="2500" b="1" i="0" u="none" strike="noStrike" cap="none">
                <a:solidFill>
                  <a:schemeClr val="lt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55" name="Shape 555"/>
          <p:cNvSpPr txBox="1">
            <a:spLocks noGrp="1"/>
          </p:cNvSpPr>
          <p:nvPr>
            <p:ph type="body" idx="1"/>
          </p:nvPr>
        </p:nvSpPr>
        <p:spPr>
          <a:xfrm>
            <a:off x="4275175" y="3442977"/>
            <a:ext cx="4411500" cy="1845600"/>
          </a:xfrm>
          <a:prstGeom prst="rect">
            <a:avLst/>
          </a:prstGeom>
          <a:noFill/>
          <a:ln>
            <a:noFill/>
          </a:ln>
        </p:spPr>
        <p:txBody>
          <a:bodyPr lIns="91425" tIns="91425" rIns="91425" bIns="91425" anchor="t" anchorCtr="0"/>
          <a:lstStyle>
            <a:lvl1pPr marL="0" marR="0" lvl="0" indent="0" algn="ctr" rtl="0">
              <a:spcBef>
                <a:spcPts val="0"/>
              </a:spcBef>
              <a:buClr>
                <a:schemeClr val="lt1"/>
              </a:buClr>
              <a:buFont typeface="Arial"/>
              <a:buNone/>
              <a:defRPr sz="1800" b="0" i="0" u="none" strike="noStrike" cap="none">
                <a:solidFill>
                  <a:schemeClr val="lt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556" name="Shape 556"/>
          <p:cNvSpPr>
            <a:spLocks noGrp="1"/>
          </p:cNvSpPr>
          <p:nvPr>
            <p:ph type="pic" idx="2"/>
          </p:nvPr>
        </p:nvSpPr>
        <p:spPr>
          <a:xfrm>
            <a:off x="217487" y="1041106"/>
            <a:ext cx="3891000" cy="4500000"/>
          </a:xfrm>
          <a:prstGeom prst="rect">
            <a:avLst/>
          </a:prstGeom>
          <a:noFill/>
          <a:ln>
            <a:noFill/>
          </a:ln>
        </p:spPr>
        <p:txBody>
          <a:bodyPr lIns="91425" tIns="91425" rIns="91425" bIns="91425"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557" name="Shape 557" descr="Logo_omradeloftet_-03.png"/>
          <p:cNvPicPr preferRelativeResize="0"/>
          <p:nvPr/>
        </p:nvPicPr>
        <p:blipFill rotWithShape="1">
          <a:blip r:embed="rId2">
            <a:alphaModFix/>
          </a:blip>
          <a:srcRect/>
          <a:stretch/>
        </p:blipFill>
        <p:spPr>
          <a:xfrm>
            <a:off x="217487" y="5994741"/>
            <a:ext cx="1592099" cy="733200"/>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Gul">
    <p:bg>
      <p:bgPr>
        <a:solidFill>
          <a:srgbClr val="E9D939"/>
        </a:solidFill>
        <a:effectLst/>
      </p:bgPr>
    </p:bg>
    <p:spTree>
      <p:nvGrpSpPr>
        <p:cNvPr id="1" name="Shape 558"/>
        <p:cNvGrpSpPr/>
        <p:nvPr/>
      </p:nvGrpSpPr>
      <p:grpSpPr>
        <a:xfrm>
          <a:off x="0" y="0"/>
          <a:ext cx="0" cy="0"/>
          <a:chOff x="0" y="0"/>
          <a:chExt cx="0" cy="0"/>
        </a:xfrm>
      </p:grpSpPr>
      <p:sp>
        <p:nvSpPr>
          <p:cNvPr id="559" name="Shape 559"/>
          <p:cNvSpPr txBox="1">
            <a:spLocks noGrp="1"/>
          </p:cNvSpPr>
          <p:nvPr>
            <p:ph type="title"/>
          </p:nvPr>
        </p:nvSpPr>
        <p:spPr>
          <a:xfrm>
            <a:off x="4275175" y="1717485"/>
            <a:ext cx="4411500" cy="1573499"/>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Tahoma"/>
              <a:buNone/>
              <a:defRPr sz="25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60" name="Shape 560"/>
          <p:cNvSpPr txBox="1">
            <a:spLocks noGrp="1"/>
          </p:cNvSpPr>
          <p:nvPr>
            <p:ph type="body" idx="1"/>
          </p:nvPr>
        </p:nvSpPr>
        <p:spPr>
          <a:xfrm>
            <a:off x="4275175" y="3442977"/>
            <a:ext cx="4411500" cy="1845600"/>
          </a:xfrm>
          <a:prstGeom prst="rect">
            <a:avLst/>
          </a:prstGeom>
          <a:noFill/>
          <a:ln>
            <a:noFill/>
          </a:ln>
        </p:spPr>
        <p:txBody>
          <a:bodyPr lIns="91425" tIns="91425" rIns="91425" bIns="91425" anchor="t" anchorCtr="0"/>
          <a:lstStyle>
            <a:lvl1pPr marL="0" marR="0" lvl="0" indent="0" algn="ctr" rtl="0">
              <a:spcBef>
                <a:spcPts val="0"/>
              </a:spcBef>
              <a:buClr>
                <a:schemeClr val="dk1"/>
              </a:buClr>
              <a:buFont typeface="Arial"/>
              <a:buNone/>
              <a:defRPr sz="1800" b="0" i="0" u="none" strike="noStrike" cap="none">
                <a:solidFill>
                  <a:schemeClr val="dk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561" name="Shape 561"/>
          <p:cNvSpPr>
            <a:spLocks noGrp="1"/>
          </p:cNvSpPr>
          <p:nvPr>
            <p:ph type="pic" idx="2"/>
          </p:nvPr>
        </p:nvSpPr>
        <p:spPr>
          <a:xfrm>
            <a:off x="217487" y="1041106"/>
            <a:ext cx="3891000" cy="4500000"/>
          </a:xfrm>
          <a:prstGeom prst="rect">
            <a:avLst/>
          </a:prstGeom>
          <a:noFill/>
          <a:ln>
            <a:noFill/>
          </a:ln>
        </p:spPr>
        <p:txBody>
          <a:bodyPr lIns="91425" tIns="91425" rIns="91425" bIns="91425"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562" name="Shape 562"/>
          <p:cNvPicPr preferRelativeResize="0"/>
          <p:nvPr/>
        </p:nvPicPr>
        <p:blipFill rotWithShape="1">
          <a:blip r:embed="rId2">
            <a:alphaModFix/>
          </a:blip>
          <a:srcRect/>
          <a:stretch/>
        </p:blipFill>
        <p:spPr>
          <a:xfrm>
            <a:off x="217487" y="5997929"/>
            <a:ext cx="1592099" cy="726900"/>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Nøytral">
    <p:bg>
      <p:bgPr>
        <a:solidFill>
          <a:schemeClr val="lt2"/>
        </a:solidFill>
        <a:effectLst/>
      </p:bgPr>
    </p:bg>
    <p:spTree>
      <p:nvGrpSpPr>
        <p:cNvPr id="1" name="Shape 563"/>
        <p:cNvGrpSpPr/>
        <p:nvPr/>
      </p:nvGrpSpPr>
      <p:grpSpPr>
        <a:xfrm>
          <a:off x="0" y="0"/>
          <a:ext cx="0" cy="0"/>
          <a:chOff x="0" y="0"/>
          <a:chExt cx="0" cy="0"/>
        </a:xfrm>
      </p:grpSpPr>
      <p:sp>
        <p:nvSpPr>
          <p:cNvPr id="564" name="Shape 564"/>
          <p:cNvSpPr txBox="1">
            <a:spLocks noGrp="1"/>
          </p:cNvSpPr>
          <p:nvPr>
            <p:ph type="title"/>
          </p:nvPr>
        </p:nvSpPr>
        <p:spPr>
          <a:xfrm>
            <a:off x="4275175" y="1717485"/>
            <a:ext cx="4411500" cy="1573499"/>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Tahoma"/>
              <a:buNone/>
              <a:defRPr sz="25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65" name="Shape 565"/>
          <p:cNvSpPr txBox="1">
            <a:spLocks noGrp="1"/>
          </p:cNvSpPr>
          <p:nvPr>
            <p:ph type="body" idx="1"/>
          </p:nvPr>
        </p:nvSpPr>
        <p:spPr>
          <a:xfrm>
            <a:off x="4275175" y="3442977"/>
            <a:ext cx="4411500" cy="1845600"/>
          </a:xfrm>
          <a:prstGeom prst="rect">
            <a:avLst/>
          </a:prstGeom>
          <a:noFill/>
          <a:ln>
            <a:noFill/>
          </a:ln>
        </p:spPr>
        <p:txBody>
          <a:bodyPr lIns="91425" tIns="91425" rIns="91425" bIns="91425" anchor="t" anchorCtr="0"/>
          <a:lstStyle>
            <a:lvl1pPr marL="0" marR="0" lvl="0" indent="0" algn="ctr" rtl="0">
              <a:spcBef>
                <a:spcPts val="0"/>
              </a:spcBef>
              <a:buClr>
                <a:schemeClr val="dk1"/>
              </a:buClr>
              <a:buFont typeface="Arial"/>
              <a:buNone/>
              <a:defRPr sz="1800" b="0" i="0" u="none" strike="noStrike" cap="none">
                <a:solidFill>
                  <a:schemeClr val="dk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sp>
        <p:nvSpPr>
          <p:cNvPr id="566" name="Shape 566"/>
          <p:cNvSpPr>
            <a:spLocks noGrp="1"/>
          </p:cNvSpPr>
          <p:nvPr>
            <p:ph type="pic" idx="2"/>
          </p:nvPr>
        </p:nvSpPr>
        <p:spPr>
          <a:xfrm>
            <a:off x="217487" y="1041106"/>
            <a:ext cx="3891000" cy="4500000"/>
          </a:xfrm>
          <a:prstGeom prst="rect">
            <a:avLst/>
          </a:prstGeom>
          <a:noFill/>
          <a:ln>
            <a:noFill/>
          </a:ln>
        </p:spPr>
        <p:txBody>
          <a:bodyPr lIns="91425" tIns="91425" rIns="91425" bIns="91425"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567" name="Shape 567"/>
          <p:cNvPicPr preferRelativeResize="0"/>
          <p:nvPr/>
        </p:nvPicPr>
        <p:blipFill rotWithShape="1">
          <a:blip r:embed="rId2">
            <a:alphaModFix/>
          </a:blip>
          <a:srcRect/>
          <a:stretch/>
        </p:blipFill>
        <p:spPr>
          <a:xfrm>
            <a:off x="217487" y="5997929"/>
            <a:ext cx="1592099" cy="726900"/>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1_Nøytral">
    <p:bg>
      <p:bgPr>
        <a:solidFill>
          <a:schemeClr val="lt2"/>
        </a:solidFill>
        <a:effectLst/>
      </p:bgPr>
    </p:bg>
    <p:spTree>
      <p:nvGrpSpPr>
        <p:cNvPr id="1" name="Shape 568"/>
        <p:cNvGrpSpPr/>
        <p:nvPr/>
      </p:nvGrpSpPr>
      <p:grpSpPr>
        <a:xfrm>
          <a:off x="0" y="0"/>
          <a:ext cx="0" cy="0"/>
          <a:chOff x="0" y="0"/>
          <a:chExt cx="0" cy="0"/>
        </a:xfrm>
      </p:grpSpPr>
      <p:pic>
        <p:nvPicPr>
          <p:cNvPr id="569" name="Shape 569"/>
          <p:cNvPicPr preferRelativeResize="0"/>
          <p:nvPr/>
        </p:nvPicPr>
        <p:blipFill rotWithShape="1">
          <a:blip r:embed="rId2">
            <a:alphaModFix/>
          </a:blip>
          <a:srcRect/>
          <a:stretch/>
        </p:blipFill>
        <p:spPr>
          <a:xfrm>
            <a:off x="217487" y="5997929"/>
            <a:ext cx="1592099" cy="726900"/>
          </a:xfrm>
          <a:prstGeom prst="rect">
            <a:avLst/>
          </a:prstGeom>
          <a:noFill/>
          <a:ln>
            <a:noFill/>
          </a:ln>
        </p:spPr>
      </p:pic>
      <p:sp>
        <p:nvSpPr>
          <p:cNvPr id="570" name="Shape 570"/>
          <p:cNvSpPr/>
          <p:nvPr/>
        </p:nvSpPr>
        <p:spPr>
          <a:xfrm>
            <a:off x="180113" y="306851"/>
            <a:ext cx="1218300" cy="1624499"/>
          </a:xfrm>
          <a:prstGeom prst="ellipse">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571" name="Shape 571"/>
          <p:cNvSpPr/>
          <p:nvPr/>
        </p:nvSpPr>
        <p:spPr>
          <a:xfrm>
            <a:off x="1530392" y="342578"/>
            <a:ext cx="595800" cy="794399"/>
          </a:xfrm>
          <a:prstGeom prst="ellipse">
            <a:avLst/>
          </a:prstGeom>
          <a:solidFill>
            <a:schemeClr val="accent3"/>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572" name="Shape 572"/>
          <p:cNvSpPr/>
          <p:nvPr/>
        </p:nvSpPr>
        <p:spPr>
          <a:xfrm>
            <a:off x="1530392" y="1227329"/>
            <a:ext cx="595800" cy="794400"/>
          </a:xfrm>
          <a:prstGeom prst="ellipse">
            <a:avLst/>
          </a:prstGeom>
          <a:solidFill>
            <a:schemeClr val="accent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573" name="Shape 573"/>
          <p:cNvSpPr/>
          <p:nvPr/>
        </p:nvSpPr>
        <p:spPr>
          <a:xfrm>
            <a:off x="1511830" y="2100165"/>
            <a:ext cx="595800" cy="794400"/>
          </a:xfrm>
          <a:prstGeom prst="ellipse">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574" name="Shape 574"/>
          <p:cNvSpPr/>
          <p:nvPr/>
        </p:nvSpPr>
        <p:spPr>
          <a:xfrm>
            <a:off x="2953763" y="456645"/>
            <a:ext cx="613500" cy="117000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575" name="Shape 575"/>
          <p:cNvSpPr/>
          <p:nvPr/>
        </p:nvSpPr>
        <p:spPr>
          <a:xfrm>
            <a:off x="2953763" y="1724341"/>
            <a:ext cx="613500" cy="1170000"/>
          </a:xfrm>
          <a:prstGeom prst="rect">
            <a:avLst/>
          </a:prstGeom>
          <a:solidFill>
            <a:schemeClr val="accent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576" name="Shape 576"/>
          <p:cNvSpPr/>
          <p:nvPr/>
        </p:nvSpPr>
        <p:spPr>
          <a:xfrm>
            <a:off x="2953763" y="2999142"/>
            <a:ext cx="613500" cy="1170000"/>
          </a:xfrm>
          <a:prstGeom prst="rect">
            <a:avLst/>
          </a:prstGeom>
          <a:solidFill>
            <a:schemeClr val="accent3"/>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577" name="Shape 577"/>
          <p:cNvSpPr/>
          <p:nvPr/>
        </p:nvSpPr>
        <p:spPr>
          <a:xfrm>
            <a:off x="2953763" y="4273944"/>
            <a:ext cx="613500" cy="1170000"/>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578" name="Shape 578"/>
          <p:cNvSpPr/>
          <p:nvPr/>
        </p:nvSpPr>
        <p:spPr>
          <a:xfrm>
            <a:off x="1511830" y="2999142"/>
            <a:ext cx="595800" cy="794400"/>
          </a:xfrm>
          <a:prstGeom prst="ellipse">
            <a:avLst/>
          </a:prstGeom>
          <a:solidFill>
            <a:srgbClr val="7F7F7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
        <p:nvSpPr>
          <p:cNvPr id="579" name="Shape 579"/>
          <p:cNvSpPr/>
          <p:nvPr/>
        </p:nvSpPr>
        <p:spPr>
          <a:xfrm>
            <a:off x="2953763" y="5554553"/>
            <a:ext cx="613500" cy="1170000"/>
          </a:xfrm>
          <a:prstGeom prst="rect">
            <a:avLst/>
          </a:prstGeom>
          <a:solidFill>
            <a:srgbClr val="7F7F7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Forside 2">
    <p:bg>
      <p:bgPr>
        <a:solidFill>
          <a:srgbClr val="F2F2F2"/>
        </a:solidFill>
        <a:effectLst/>
      </p:bgPr>
    </p:bg>
    <p:spTree>
      <p:nvGrpSpPr>
        <p:cNvPr id="1" name="Shape 580"/>
        <p:cNvGrpSpPr/>
        <p:nvPr/>
      </p:nvGrpSpPr>
      <p:grpSpPr>
        <a:xfrm>
          <a:off x="0" y="0"/>
          <a:ext cx="0" cy="0"/>
          <a:chOff x="0" y="0"/>
          <a:chExt cx="0" cy="0"/>
        </a:xfrm>
      </p:grpSpPr>
      <p:pic>
        <p:nvPicPr>
          <p:cNvPr id="581" name="Shape 581"/>
          <p:cNvPicPr preferRelativeResize="0"/>
          <p:nvPr/>
        </p:nvPicPr>
        <p:blipFill rotWithShape="1">
          <a:blip r:embed="rId2">
            <a:alphaModFix/>
          </a:blip>
          <a:srcRect/>
          <a:stretch/>
        </p:blipFill>
        <p:spPr>
          <a:xfrm>
            <a:off x="-2757133" y="2404218"/>
            <a:ext cx="8300100" cy="6225300"/>
          </a:xfrm>
          <a:prstGeom prst="rect">
            <a:avLst/>
          </a:prstGeom>
          <a:noFill/>
          <a:ln>
            <a:noFill/>
          </a:ln>
        </p:spPr>
      </p:pic>
      <p:sp>
        <p:nvSpPr>
          <p:cNvPr id="582" name="Shape 582"/>
          <p:cNvSpPr txBox="1">
            <a:spLocks noGrp="1"/>
          </p:cNvSpPr>
          <p:nvPr>
            <p:ph type="title"/>
          </p:nvPr>
        </p:nvSpPr>
        <p:spPr>
          <a:xfrm>
            <a:off x="0" y="2577969"/>
            <a:ext cx="9144000" cy="11685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Tahoma"/>
              <a:buNone/>
              <a:defRPr sz="25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83" name="Shape 583"/>
          <p:cNvSpPr txBox="1">
            <a:spLocks noGrp="1"/>
          </p:cNvSpPr>
          <p:nvPr>
            <p:ph type="body" idx="1"/>
          </p:nvPr>
        </p:nvSpPr>
        <p:spPr>
          <a:xfrm>
            <a:off x="0" y="3746266"/>
            <a:ext cx="9144000" cy="860100"/>
          </a:xfrm>
          <a:prstGeom prst="rect">
            <a:avLst/>
          </a:prstGeom>
          <a:noFill/>
          <a:ln>
            <a:noFill/>
          </a:ln>
        </p:spPr>
        <p:txBody>
          <a:bodyPr lIns="91425" tIns="91425" rIns="91425" bIns="91425" anchor="t" anchorCtr="0"/>
          <a:lstStyle>
            <a:lvl1pPr marL="0" marR="0" lvl="0" indent="0" algn="ctr" rtl="0">
              <a:spcBef>
                <a:spcPts val="0"/>
              </a:spcBef>
              <a:buClr>
                <a:schemeClr val="dk1"/>
              </a:buClr>
              <a:buFont typeface="Arial"/>
              <a:buNone/>
              <a:defRPr sz="1800" b="0" i="0" u="none" strike="noStrike" cap="none">
                <a:solidFill>
                  <a:schemeClr val="dk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pic>
        <p:nvPicPr>
          <p:cNvPr id="584" name="Shape 584" descr="Logo_omradeloftet_-04.eps"/>
          <p:cNvPicPr preferRelativeResize="0"/>
          <p:nvPr/>
        </p:nvPicPr>
        <p:blipFill rotWithShape="1">
          <a:blip r:embed="rId3">
            <a:alphaModFix/>
          </a:blip>
          <a:srcRect/>
          <a:stretch/>
        </p:blipFill>
        <p:spPr>
          <a:xfrm>
            <a:off x="3888076" y="751974"/>
            <a:ext cx="1377300" cy="1369500"/>
          </a:xfrm>
          <a:prstGeom prst="rect">
            <a:avLst/>
          </a:prstGeom>
          <a:noFill/>
          <a:ln>
            <a:noFill/>
          </a:ln>
        </p:spPr>
      </p:pic>
      <p:pic>
        <p:nvPicPr>
          <p:cNvPr id="585" name="Shape 585"/>
          <p:cNvPicPr preferRelativeResize="0"/>
          <p:nvPr/>
        </p:nvPicPr>
        <p:blipFill rotWithShape="1">
          <a:blip r:embed="rId4">
            <a:alphaModFix/>
          </a:blip>
          <a:srcRect/>
          <a:stretch/>
        </p:blipFill>
        <p:spPr>
          <a:xfrm>
            <a:off x="3732144" y="2334713"/>
            <a:ext cx="8300100" cy="6225299"/>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590"/>
        <p:cNvGrpSpPr/>
        <p:nvPr/>
      </p:nvGrpSpPr>
      <p:grpSpPr>
        <a:xfrm>
          <a:off x="0" y="0"/>
          <a:ext cx="0" cy="0"/>
          <a:chOff x="0" y="0"/>
          <a:chExt cx="0" cy="0"/>
        </a:xfrm>
      </p:grpSpPr>
      <p:sp>
        <p:nvSpPr>
          <p:cNvPr id="591" name="Shape 591"/>
          <p:cNvSpPr/>
          <p:nvPr/>
        </p:nvSpPr>
        <p:spPr>
          <a:xfrm>
            <a:off x="2749050" y="998400"/>
            <a:ext cx="3645900" cy="48612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592" name="Shape 592"/>
          <p:cNvSpPr/>
          <p:nvPr/>
        </p:nvSpPr>
        <p:spPr>
          <a:xfrm>
            <a:off x="2992950" y="1323600"/>
            <a:ext cx="3158100" cy="4210800"/>
          </a:xfrm>
          <a:prstGeom prst="rect">
            <a:avLst/>
          </a:prstGeom>
          <a:noFill/>
          <a:ln w="28575" cap="flat" cmpd="sng">
            <a:solidFill>
              <a:schemeClr val="lt1"/>
            </a:solidFill>
            <a:prstDash val="solid"/>
            <a:miter/>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93" name="Shape 593"/>
          <p:cNvSpPr txBox="1">
            <a:spLocks noGrp="1"/>
          </p:cNvSpPr>
          <p:nvPr>
            <p:ph type="ctrTitle"/>
          </p:nvPr>
        </p:nvSpPr>
        <p:spPr>
          <a:xfrm>
            <a:off x="3096250" y="2169600"/>
            <a:ext cx="2951400" cy="2112300"/>
          </a:xfrm>
          <a:prstGeom prst="rect">
            <a:avLst/>
          </a:prstGeom>
        </p:spPr>
        <p:txBody>
          <a:bodyPr lIns="91425" tIns="91425" rIns="91425" bIns="91425" anchor="ctr" anchorCtr="0"/>
          <a:lstStyle>
            <a:lvl1pPr lvl="0" algn="ctr" rtl="0">
              <a:spcBef>
                <a:spcPts val="0"/>
              </a:spcBef>
              <a:buClr>
                <a:schemeClr val="lt1"/>
              </a:buClr>
              <a:buFont typeface="Lato"/>
              <a:defRPr>
                <a:solidFill>
                  <a:schemeClr val="lt1"/>
                </a:solidFill>
                <a:latin typeface="Lato"/>
                <a:ea typeface="Lato"/>
                <a:cs typeface="Lato"/>
                <a:sym typeface="Lato"/>
              </a:defRPr>
            </a:lvl1pPr>
            <a:lvl2pPr lvl="1" algn="ctr" rtl="0">
              <a:spcBef>
                <a:spcPts val="0"/>
              </a:spcBef>
              <a:buClr>
                <a:schemeClr val="lt1"/>
              </a:buClr>
              <a:buFont typeface="Lato"/>
              <a:defRPr>
                <a:solidFill>
                  <a:schemeClr val="lt1"/>
                </a:solidFill>
                <a:latin typeface="Lato"/>
                <a:ea typeface="Lato"/>
                <a:cs typeface="Lato"/>
                <a:sym typeface="Lato"/>
              </a:defRPr>
            </a:lvl2pPr>
            <a:lvl3pPr lvl="2" algn="ctr" rtl="0">
              <a:spcBef>
                <a:spcPts val="0"/>
              </a:spcBef>
              <a:buClr>
                <a:schemeClr val="lt1"/>
              </a:buClr>
              <a:buFont typeface="Lato"/>
              <a:defRPr>
                <a:solidFill>
                  <a:schemeClr val="lt1"/>
                </a:solidFill>
                <a:latin typeface="Lato"/>
                <a:ea typeface="Lato"/>
                <a:cs typeface="Lato"/>
                <a:sym typeface="Lato"/>
              </a:defRPr>
            </a:lvl3pPr>
            <a:lvl4pPr lvl="3" algn="ctr" rtl="0">
              <a:spcBef>
                <a:spcPts val="0"/>
              </a:spcBef>
              <a:buClr>
                <a:schemeClr val="lt1"/>
              </a:buClr>
              <a:buFont typeface="Lato"/>
              <a:defRPr>
                <a:solidFill>
                  <a:schemeClr val="lt1"/>
                </a:solidFill>
                <a:latin typeface="Lato"/>
                <a:ea typeface="Lato"/>
                <a:cs typeface="Lato"/>
                <a:sym typeface="Lato"/>
              </a:defRPr>
            </a:lvl4pPr>
            <a:lvl5pPr lvl="4" algn="ctr" rtl="0">
              <a:spcBef>
                <a:spcPts val="0"/>
              </a:spcBef>
              <a:buClr>
                <a:schemeClr val="lt1"/>
              </a:buClr>
              <a:buFont typeface="Lato"/>
              <a:defRPr>
                <a:solidFill>
                  <a:schemeClr val="lt1"/>
                </a:solidFill>
                <a:latin typeface="Lato"/>
                <a:ea typeface="Lato"/>
                <a:cs typeface="Lato"/>
                <a:sym typeface="Lato"/>
              </a:defRPr>
            </a:lvl5pPr>
            <a:lvl6pPr lvl="5" algn="ctr" rtl="0">
              <a:spcBef>
                <a:spcPts val="0"/>
              </a:spcBef>
              <a:buClr>
                <a:schemeClr val="lt1"/>
              </a:buClr>
              <a:buFont typeface="Lato"/>
              <a:defRPr>
                <a:solidFill>
                  <a:schemeClr val="lt1"/>
                </a:solidFill>
                <a:latin typeface="Lato"/>
                <a:ea typeface="Lato"/>
                <a:cs typeface="Lato"/>
                <a:sym typeface="Lato"/>
              </a:defRPr>
            </a:lvl6pPr>
            <a:lvl7pPr lvl="6" algn="ctr" rtl="0">
              <a:spcBef>
                <a:spcPts val="0"/>
              </a:spcBef>
              <a:buClr>
                <a:schemeClr val="lt1"/>
              </a:buClr>
              <a:buFont typeface="Lato"/>
              <a:defRPr>
                <a:solidFill>
                  <a:schemeClr val="lt1"/>
                </a:solidFill>
                <a:latin typeface="Lato"/>
                <a:ea typeface="Lato"/>
                <a:cs typeface="Lato"/>
                <a:sym typeface="Lato"/>
              </a:defRPr>
            </a:lvl7pPr>
            <a:lvl8pPr lvl="7" algn="ctr" rtl="0">
              <a:spcBef>
                <a:spcPts val="0"/>
              </a:spcBef>
              <a:buClr>
                <a:schemeClr val="lt1"/>
              </a:buClr>
              <a:buFont typeface="Lato"/>
              <a:defRPr>
                <a:solidFill>
                  <a:schemeClr val="lt1"/>
                </a:solidFill>
                <a:latin typeface="Lato"/>
                <a:ea typeface="Lato"/>
                <a:cs typeface="Lato"/>
                <a:sym typeface="Lato"/>
              </a:defRPr>
            </a:lvl8pPr>
            <a:lvl9pPr lvl="8" algn="ctr" rtl="0">
              <a:spcBef>
                <a:spcPts val="0"/>
              </a:spcBef>
              <a:buClr>
                <a:schemeClr val="lt1"/>
              </a:buClr>
              <a:buFont typeface="Lato"/>
              <a:defRPr>
                <a:solidFill>
                  <a:schemeClr val="lt1"/>
                </a:solidFill>
                <a:latin typeface="Lato"/>
                <a:ea typeface="Lato"/>
                <a:cs typeface="Lato"/>
                <a:sym typeface="Lato"/>
              </a:defRPr>
            </a:lvl9pPr>
          </a:lstStyle>
          <a:p>
            <a:endParaRPr/>
          </a:p>
        </p:txBody>
      </p:sp>
      <p:sp>
        <p:nvSpPr>
          <p:cNvPr id="594" name="Shape 594"/>
          <p:cNvSpPr txBox="1">
            <a:spLocks noGrp="1"/>
          </p:cNvSpPr>
          <p:nvPr>
            <p:ph type="subTitle" idx="1"/>
          </p:nvPr>
        </p:nvSpPr>
        <p:spPr>
          <a:xfrm>
            <a:off x="3096362" y="4355907"/>
            <a:ext cx="2951400" cy="935100"/>
          </a:xfrm>
          <a:prstGeom prst="rect">
            <a:avLst/>
          </a:prstGeom>
        </p:spPr>
        <p:txBody>
          <a:bodyPr lIns="91425" tIns="91425" rIns="91425" bIns="91425" anchor="b" anchorCtr="0"/>
          <a:lstStyle>
            <a:lvl1pPr lvl="0" algn="ctr" rtl="0">
              <a:lnSpc>
                <a:spcPct val="100000"/>
              </a:lnSpc>
              <a:spcBef>
                <a:spcPts val="0"/>
              </a:spcBef>
              <a:spcAft>
                <a:spcPts val="0"/>
              </a:spcAft>
              <a:buClr>
                <a:schemeClr val="lt1"/>
              </a:buClr>
              <a:buFont typeface="Playfair Display"/>
              <a:buNone/>
              <a:defRPr b="1">
                <a:solidFill>
                  <a:schemeClr val="lt1"/>
                </a:solidFill>
                <a:latin typeface="Playfair Display"/>
                <a:ea typeface="Playfair Display"/>
                <a:cs typeface="Playfair Display"/>
                <a:sym typeface="Playfair Display"/>
              </a:defRPr>
            </a:lvl1pPr>
            <a:lvl2pPr lvl="1" algn="ctr" rtl="0">
              <a:lnSpc>
                <a:spcPct val="100000"/>
              </a:lnSpc>
              <a:spcBef>
                <a:spcPts val="0"/>
              </a:spcBef>
              <a:spcAft>
                <a:spcPts val="0"/>
              </a:spcAft>
              <a:buClr>
                <a:schemeClr val="lt1"/>
              </a:buClr>
              <a:buSzPct val="100000"/>
              <a:buFont typeface="Playfair Display"/>
              <a:buNone/>
              <a:defRPr sz="1800" b="1">
                <a:solidFill>
                  <a:schemeClr val="lt1"/>
                </a:solidFill>
                <a:latin typeface="Playfair Display"/>
                <a:ea typeface="Playfair Display"/>
                <a:cs typeface="Playfair Display"/>
                <a:sym typeface="Playfair Display"/>
              </a:defRPr>
            </a:lvl2pPr>
            <a:lvl3pPr lvl="2" algn="ctr" rtl="0">
              <a:lnSpc>
                <a:spcPct val="100000"/>
              </a:lnSpc>
              <a:spcBef>
                <a:spcPts val="0"/>
              </a:spcBef>
              <a:spcAft>
                <a:spcPts val="0"/>
              </a:spcAft>
              <a:buClr>
                <a:schemeClr val="lt1"/>
              </a:buClr>
              <a:buSzPct val="100000"/>
              <a:buFont typeface="Playfair Display"/>
              <a:buNone/>
              <a:defRPr sz="1800" b="1">
                <a:solidFill>
                  <a:schemeClr val="lt1"/>
                </a:solidFill>
                <a:latin typeface="Playfair Display"/>
                <a:ea typeface="Playfair Display"/>
                <a:cs typeface="Playfair Display"/>
                <a:sym typeface="Playfair Display"/>
              </a:defRPr>
            </a:lvl3pPr>
            <a:lvl4pPr lvl="3" algn="ctr" rtl="0">
              <a:lnSpc>
                <a:spcPct val="100000"/>
              </a:lnSpc>
              <a:spcBef>
                <a:spcPts val="0"/>
              </a:spcBef>
              <a:spcAft>
                <a:spcPts val="0"/>
              </a:spcAft>
              <a:buClr>
                <a:schemeClr val="lt1"/>
              </a:buClr>
              <a:buSzPct val="100000"/>
              <a:buFont typeface="Playfair Display"/>
              <a:buNone/>
              <a:defRPr sz="1800" b="1">
                <a:solidFill>
                  <a:schemeClr val="lt1"/>
                </a:solidFill>
                <a:latin typeface="Playfair Display"/>
                <a:ea typeface="Playfair Display"/>
                <a:cs typeface="Playfair Display"/>
                <a:sym typeface="Playfair Display"/>
              </a:defRPr>
            </a:lvl4pPr>
            <a:lvl5pPr lvl="4" algn="ctr" rtl="0">
              <a:lnSpc>
                <a:spcPct val="100000"/>
              </a:lnSpc>
              <a:spcBef>
                <a:spcPts val="0"/>
              </a:spcBef>
              <a:spcAft>
                <a:spcPts val="0"/>
              </a:spcAft>
              <a:buClr>
                <a:schemeClr val="lt1"/>
              </a:buClr>
              <a:buSzPct val="100000"/>
              <a:buFont typeface="Playfair Display"/>
              <a:buNone/>
              <a:defRPr sz="1800" b="1">
                <a:solidFill>
                  <a:schemeClr val="lt1"/>
                </a:solidFill>
                <a:latin typeface="Playfair Display"/>
                <a:ea typeface="Playfair Display"/>
                <a:cs typeface="Playfair Display"/>
                <a:sym typeface="Playfair Display"/>
              </a:defRPr>
            </a:lvl5pPr>
            <a:lvl6pPr lvl="5" algn="ctr" rtl="0">
              <a:lnSpc>
                <a:spcPct val="100000"/>
              </a:lnSpc>
              <a:spcBef>
                <a:spcPts val="0"/>
              </a:spcBef>
              <a:spcAft>
                <a:spcPts val="0"/>
              </a:spcAft>
              <a:buClr>
                <a:schemeClr val="lt1"/>
              </a:buClr>
              <a:buSzPct val="100000"/>
              <a:buFont typeface="Playfair Display"/>
              <a:buNone/>
              <a:defRPr sz="1800" b="1">
                <a:solidFill>
                  <a:schemeClr val="lt1"/>
                </a:solidFill>
                <a:latin typeface="Playfair Display"/>
                <a:ea typeface="Playfair Display"/>
                <a:cs typeface="Playfair Display"/>
                <a:sym typeface="Playfair Display"/>
              </a:defRPr>
            </a:lvl6pPr>
            <a:lvl7pPr lvl="6" algn="ctr" rtl="0">
              <a:lnSpc>
                <a:spcPct val="100000"/>
              </a:lnSpc>
              <a:spcBef>
                <a:spcPts val="0"/>
              </a:spcBef>
              <a:spcAft>
                <a:spcPts val="0"/>
              </a:spcAft>
              <a:buClr>
                <a:schemeClr val="lt1"/>
              </a:buClr>
              <a:buSzPct val="100000"/>
              <a:buFont typeface="Playfair Display"/>
              <a:buNone/>
              <a:defRPr sz="1800" b="1">
                <a:solidFill>
                  <a:schemeClr val="lt1"/>
                </a:solidFill>
                <a:latin typeface="Playfair Display"/>
                <a:ea typeface="Playfair Display"/>
                <a:cs typeface="Playfair Display"/>
                <a:sym typeface="Playfair Display"/>
              </a:defRPr>
            </a:lvl7pPr>
            <a:lvl8pPr lvl="7" algn="ctr" rtl="0">
              <a:lnSpc>
                <a:spcPct val="100000"/>
              </a:lnSpc>
              <a:spcBef>
                <a:spcPts val="0"/>
              </a:spcBef>
              <a:spcAft>
                <a:spcPts val="0"/>
              </a:spcAft>
              <a:buClr>
                <a:schemeClr val="lt1"/>
              </a:buClr>
              <a:buSzPct val="100000"/>
              <a:buFont typeface="Playfair Display"/>
              <a:buNone/>
              <a:defRPr sz="1800" b="1">
                <a:solidFill>
                  <a:schemeClr val="lt1"/>
                </a:solidFill>
                <a:latin typeface="Playfair Display"/>
                <a:ea typeface="Playfair Display"/>
                <a:cs typeface="Playfair Display"/>
                <a:sym typeface="Playfair Display"/>
              </a:defRPr>
            </a:lvl8pPr>
            <a:lvl9pPr lvl="8" algn="ctr" rtl="0">
              <a:lnSpc>
                <a:spcPct val="100000"/>
              </a:lnSpc>
              <a:spcBef>
                <a:spcPts val="0"/>
              </a:spcBef>
              <a:spcAft>
                <a:spcPts val="0"/>
              </a:spcAft>
              <a:buClr>
                <a:schemeClr val="lt1"/>
              </a:buClr>
              <a:buSzPct val="100000"/>
              <a:buFont typeface="Playfair Display"/>
              <a:buNone/>
              <a:defRPr sz="1800" b="1">
                <a:solidFill>
                  <a:schemeClr val="lt1"/>
                </a:solidFill>
                <a:latin typeface="Playfair Display"/>
                <a:ea typeface="Playfair Display"/>
                <a:cs typeface="Playfair Display"/>
                <a:sym typeface="Playfair Display"/>
              </a:defRPr>
            </a:lvl9pPr>
          </a:lstStyle>
          <a:p>
            <a:endParaRPr/>
          </a:p>
        </p:txBody>
      </p:sp>
      <p:sp>
        <p:nvSpPr>
          <p:cNvPr id="595" name="Shape 595"/>
          <p:cNvSpPr txBox="1">
            <a:spLocks noGrp="1"/>
          </p:cNvSpPr>
          <p:nvPr>
            <p:ph type="sldNum" idx="12"/>
          </p:nvPr>
        </p:nvSpPr>
        <p:spPr>
          <a:xfrm>
            <a:off x="8490250" y="6241345"/>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dk1"/>
        </a:solidFill>
        <a:effectLst/>
      </p:bgPr>
    </p:bg>
    <p:spTree>
      <p:nvGrpSpPr>
        <p:cNvPr id="1" name="Shape 596"/>
        <p:cNvGrpSpPr/>
        <p:nvPr/>
      </p:nvGrpSpPr>
      <p:grpSpPr>
        <a:xfrm>
          <a:off x="0" y="0"/>
          <a:ext cx="0" cy="0"/>
          <a:chOff x="0" y="0"/>
          <a:chExt cx="0" cy="0"/>
        </a:xfrm>
      </p:grpSpPr>
      <p:sp>
        <p:nvSpPr>
          <p:cNvPr id="597" name="Shape 597"/>
          <p:cNvSpPr txBox="1">
            <a:spLocks noGrp="1"/>
          </p:cNvSpPr>
          <p:nvPr>
            <p:ph type="title"/>
          </p:nvPr>
        </p:nvSpPr>
        <p:spPr>
          <a:xfrm>
            <a:off x="509550" y="1898500"/>
            <a:ext cx="8124900" cy="2397600"/>
          </a:xfrm>
          <a:prstGeom prst="rect">
            <a:avLst/>
          </a:prstGeom>
        </p:spPr>
        <p:txBody>
          <a:bodyPr lIns="91425" tIns="91425" rIns="91425" bIns="91425" anchor="ctr" anchorCtr="0"/>
          <a:lstStyle>
            <a:lvl1pPr lvl="0" algn="ctr" rtl="0">
              <a:spcBef>
                <a:spcPts val="0"/>
              </a:spcBef>
              <a:buClr>
                <a:schemeClr val="lt1"/>
              </a:buClr>
              <a:buSzPct val="100000"/>
              <a:buFont typeface="Lato"/>
              <a:defRPr sz="4800" b="0">
                <a:solidFill>
                  <a:schemeClr val="lt1"/>
                </a:solidFill>
                <a:latin typeface="Lato"/>
                <a:ea typeface="Lato"/>
                <a:cs typeface="Lato"/>
                <a:sym typeface="Lato"/>
              </a:defRPr>
            </a:lvl1pPr>
            <a:lvl2pPr lvl="1" algn="ctr" rtl="0">
              <a:spcBef>
                <a:spcPts val="0"/>
              </a:spcBef>
              <a:buClr>
                <a:schemeClr val="lt1"/>
              </a:buClr>
              <a:buSzPct val="100000"/>
              <a:buFont typeface="Lato"/>
              <a:defRPr sz="4800" b="0">
                <a:solidFill>
                  <a:schemeClr val="lt1"/>
                </a:solidFill>
                <a:latin typeface="Lato"/>
                <a:ea typeface="Lato"/>
                <a:cs typeface="Lato"/>
                <a:sym typeface="Lato"/>
              </a:defRPr>
            </a:lvl2pPr>
            <a:lvl3pPr lvl="2" algn="ctr" rtl="0">
              <a:spcBef>
                <a:spcPts val="0"/>
              </a:spcBef>
              <a:buClr>
                <a:schemeClr val="lt1"/>
              </a:buClr>
              <a:buSzPct val="100000"/>
              <a:buFont typeface="Lato"/>
              <a:defRPr sz="4800" b="0">
                <a:solidFill>
                  <a:schemeClr val="lt1"/>
                </a:solidFill>
                <a:latin typeface="Lato"/>
                <a:ea typeface="Lato"/>
                <a:cs typeface="Lato"/>
                <a:sym typeface="Lato"/>
              </a:defRPr>
            </a:lvl3pPr>
            <a:lvl4pPr lvl="3" algn="ctr" rtl="0">
              <a:spcBef>
                <a:spcPts val="0"/>
              </a:spcBef>
              <a:buClr>
                <a:schemeClr val="lt1"/>
              </a:buClr>
              <a:buSzPct val="100000"/>
              <a:buFont typeface="Lato"/>
              <a:defRPr sz="4800" b="0">
                <a:solidFill>
                  <a:schemeClr val="lt1"/>
                </a:solidFill>
                <a:latin typeface="Lato"/>
                <a:ea typeface="Lato"/>
                <a:cs typeface="Lato"/>
                <a:sym typeface="Lato"/>
              </a:defRPr>
            </a:lvl4pPr>
            <a:lvl5pPr lvl="4" algn="ctr" rtl="0">
              <a:spcBef>
                <a:spcPts val="0"/>
              </a:spcBef>
              <a:buClr>
                <a:schemeClr val="lt1"/>
              </a:buClr>
              <a:buSzPct val="100000"/>
              <a:buFont typeface="Lato"/>
              <a:defRPr sz="4800" b="0">
                <a:solidFill>
                  <a:schemeClr val="lt1"/>
                </a:solidFill>
                <a:latin typeface="Lato"/>
                <a:ea typeface="Lato"/>
                <a:cs typeface="Lato"/>
                <a:sym typeface="Lato"/>
              </a:defRPr>
            </a:lvl5pPr>
            <a:lvl6pPr lvl="5" algn="ctr" rtl="0">
              <a:spcBef>
                <a:spcPts val="0"/>
              </a:spcBef>
              <a:buClr>
                <a:schemeClr val="lt1"/>
              </a:buClr>
              <a:buSzPct val="100000"/>
              <a:buFont typeface="Lato"/>
              <a:defRPr sz="4800" b="0">
                <a:solidFill>
                  <a:schemeClr val="lt1"/>
                </a:solidFill>
                <a:latin typeface="Lato"/>
                <a:ea typeface="Lato"/>
                <a:cs typeface="Lato"/>
                <a:sym typeface="Lato"/>
              </a:defRPr>
            </a:lvl6pPr>
            <a:lvl7pPr lvl="6" algn="ctr" rtl="0">
              <a:spcBef>
                <a:spcPts val="0"/>
              </a:spcBef>
              <a:buClr>
                <a:schemeClr val="lt1"/>
              </a:buClr>
              <a:buSzPct val="100000"/>
              <a:buFont typeface="Lato"/>
              <a:defRPr sz="4800" b="0">
                <a:solidFill>
                  <a:schemeClr val="lt1"/>
                </a:solidFill>
                <a:latin typeface="Lato"/>
                <a:ea typeface="Lato"/>
                <a:cs typeface="Lato"/>
                <a:sym typeface="Lato"/>
              </a:defRPr>
            </a:lvl7pPr>
            <a:lvl8pPr lvl="7" algn="ctr" rtl="0">
              <a:spcBef>
                <a:spcPts val="0"/>
              </a:spcBef>
              <a:buClr>
                <a:schemeClr val="lt1"/>
              </a:buClr>
              <a:buSzPct val="100000"/>
              <a:buFont typeface="Lato"/>
              <a:defRPr sz="4800" b="0">
                <a:solidFill>
                  <a:schemeClr val="lt1"/>
                </a:solidFill>
                <a:latin typeface="Lato"/>
                <a:ea typeface="Lato"/>
                <a:cs typeface="Lato"/>
                <a:sym typeface="Lato"/>
              </a:defRPr>
            </a:lvl8pPr>
            <a:lvl9pPr lvl="8" algn="ctr" rtl="0">
              <a:spcBef>
                <a:spcPts val="0"/>
              </a:spcBef>
              <a:buClr>
                <a:schemeClr val="lt1"/>
              </a:buClr>
              <a:buSzPct val="100000"/>
              <a:buFont typeface="Lato"/>
              <a:defRPr sz="4800" b="0">
                <a:solidFill>
                  <a:schemeClr val="lt1"/>
                </a:solidFill>
                <a:latin typeface="Lato"/>
                <a:ea typeface="Lato"/>
                <a:cs typeface="Lato"/>
                <a:sym typeface="Lato"/>
              </a:defRPr>
            </a:lvl9pPr>
          </a:lstStyle>
          <a:p>
            <a:endParaRPr/>
          </a:p>
        </p:txBody>
      </p:sp>
      <p:sp>
        <p:nvSpPr>
          <p:cNvPr id="598" name="Shape 598"/>
          <p:cNvSpPr txBox="1">
            <a:spLocks noGrp="1"/>
          </p:cNvSpPr>
          <p:nvPr>
            <p:ph type="sldNum" idx="12"/>
          </p:nvPr>
        </p:nvSpPr>
        <p:spPr>
          <a:xfrm>
            <a:off x="8490250" y="6241345"/>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solidFill>
                  <a:schemeClr val="lt1"/>
                </a:solidFill>
              </a:rPr>
              <a:t>‹#›</a:t>
            </a:fld>
            <a:endParaRPr lang="en-US">
              <a:solidFill>
                <a:schemeClr val="lt1"/>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599"/>
        <p:cNvGrpSpPr/>
        <p:nvPr/>
      </p:nvGrpSpPr>
      <p:grpSpPr>
        <a:xfrm>
          <a:off x="0" y="0"/>
          <a:ext cx="0" cy="0"/>
          <a:chOff x="0" y="0"/>
          <a:chExt cx="0" cy="0"/>
        </a:xfrm>
      </p:grpSpPr>
      <p:sp>
        <p:nvSpPr>
          <p:cNvPr id="600" name="Shape 600"/>
          <p:cNvSpPr/>
          <p:nvPr/>
        </p:nvSpPr>
        <p:spPr>
          <a:xfrm>
            <a:off x="0" y="6727600"/>
            <a:ext cx="9144000" cy="1305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601" name="Shape 601"/>
          <p:cNvSpPr txBox="1">
            <a:spLocks noGrp="1"/>
          </p:cNvSpPr>
          <p:nvPr>
            <p:ph type="title"/>
          </p:nvPr>
        </p:nvSpPr>
        <p:spPr>
          <a:xfrm>
            <a:off x="311700" y="521800"/>
            <a:ext cx="8520600" cy="8349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02" name="Shape 602"/>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03" name="Shape 603"/>
          <p:cNvSpPr txBox="1">
            <a:spLocks noGrp="1"/>
          </p:cNvSpPr>
          <p:nvPr>
            <p:ph type="sldNum" idx="12"/>
          </p:nvPr>
        </p:nvSpPr>
        <p:spPr>
          <a:xfrm>
            <a:off x="8490250" y="6241345"/>
            <a:ext cx="548700" cy="5247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theme" Target="../theme/theme2.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theme" Target="../theme/theme4.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theme" Target="../theme/theme6.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theme" Target="../theme/theme8.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Shape 10" descr="LysbildeKulturGrå2.jpg"/>
          <p:cNvPicPr preferRelativeResize="0"/>
          <p:nvPr/>
        </p:nvPicPr>
        <p:blipFill rotWithShape="1">
          <a:blip r:embed="rId11">
            <a:alphaModFix/>
          </a:blip>
          <a:srcRect/>
          <a:stretch/>
        </p:blipFill>
        <p:spPr>
          <a:xfrm>
            <a:off x="0" y="0"/>
            <a:ext cx="9144000" cy="6858000"/>
          </a:xfrm>
          <a:prstGeom prst="rect">
            <a:avLst/>
          </a:prstGeom>
          <a:noFill/>
          <a:ln>
            <a:noFill/>
          </a:ln>
        </p:spPr>
      </p:pic>
      <p:sp>
        <p:nvSpPr>
          <p:cNvPr id="11" name="Shape 11"/>
          <p:cNvSpPr txBox="1">
            <a:spLocks noGrp="1"/>
          </p:cNvSpPr>
          <p:nvPr>
            <p:ph type="title"/>
          </p:nvPr>
        </p:nvSpPr>
        <p:spPr>
          <a:xfrm>
            <a:off x="1440000" y="180000"/>
            <a:ext cx="7559999" cy="12960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body" idx="1"/>
          </p:nvPr>
        </p:nvSpPr>
        <p:spPr>
          <a:xfrm>
            <a:off x="1440000" y="1476000"/>
            <a:ext cx="7559999" cy="5111999"/>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rgbClr val="7F7F7F"/>
              </a:buClr>
              <a:buSzPct val="100000"/>
              <a:buFont typeface="Noto Sans Symbols"/>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spcAft>
                <a:spcPts val="0"/>
              </a:spcAft>
              <a:buClr>
                <a:srgbClr val="7F7F7F"/>
              </a:buClr>
              <a:buSzPct val="100000"/>
              <a:buFont typeface="Noto Sans Symbols"/>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spcAft>
                <a:spcPts val="0"/>
              </a:spcAft>
              <a:buClr>
                <a:srgbClr val="7F7F7F"/>
              </a:buClr>
              <a:buSzPct val="100000"/>
              <a:buFont typeface="Noto Sans Symbols"/>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rgbClr val="7F7F7F"/>
              </a:buClr>
              <a:buSzPct val="100000"/>
              <a:buFont typeface="Noto Sans Symbols"/>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rgbClr val="7F7F7F"/>
              </a:buClr>
              <a:buSzPct val="100000"/>
              <a:buFont typeface="Noto Sans Symbols"/>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dt" idx="10"/>
          </p:nvPr>
        </p:nvSpPr>
        <p:spPr>
          <a:xfrm>
            <a:off x="1428728" y="6643710"/>
            <a:ext cx="1000131" cy="214289"/>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ftr" idx="11"/>
          </p:nvPr>
        </p:nvSpPr>
        <p:spPr>
          <a:xfrm>
            <a:off x="2571735" y="6643710"/>
            <a:ext cx="5715039" cy="21428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sldNum" idx="12"/>
          </p:nvPr>
        </p:nvSpPr>
        <p:spPr>
          <a:xfrm>
            <a:off x="8401046" y="6643710"/>
            <a:ext cx="642911" cy="214289"/>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457200" y="274638"/>
            <a:ext cx="8229600" cy="11433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Tahoma"/>
              <a:buNone/>
              <a:defRPr sz="27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81" name="Shape 81"/>
          <p:cNvSpPr txBox="1">
            <a:spLocks noGrp="1"/>
          </p:cNvSpPr>
          <p:nvPr>
            <p:ph type="body" idx="1"/>
          </p:nvPr>
        </p:nvSpPr>
        <p:spPr>
          <a:xfrm>
            <a:off x="457200" y="1600201"/>
            <a:ext cx="8229600" cy="3992400"/>
          </a:xfrm>
          <a:prstGeom prst="rect">
            <a:avLst/>
          </a:prstGeom>
          <a:noFill/>
          <a:ln>
            <a:noFill/>
          </a:ln>
        </p:spPr>
        <p:txBody>
          <a:bodyPr lIns="91425" tIns="91425" rIns="91425" bIns="91425"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7"/>
        <p:cNvGrpSpPr/>
        <p:nvPr/>
      </p:nvGrpSpPr>
      <p:grpSpPr>
        <a:xfrm>
          <a:off x="0" y="0"/>
          <a:ext cx="0" cy="0"/>
          <a:chOff x="0" y="0"/>
          <a:chExt cx="0" cy="0"/>
        </a:xfrm>
      </p:grpSpPr>
      <p:sp>
        <p:nvSpPr>
          <p:cNvPr id="188" name="Shape 188"/>
          <p:cNvSpPr txBox="1">
            <a:spLocks noGrp="1"/>
          </p:cNvSpPr>
          <p:nvPr>
            <p:ph type="title"/>
          </p:nvPr>
        </p:nvSpPr>
        <p:spPr>
          <a:xfrm>
            <a:off x="457200" y="274638"/>
            <a:ext cx="8229600" cy="1143300"/>
          </a:xfrm>
          <a:prstGeom prst="rect">
            <a:avLst/>
          </a:prstGeom>
          <a:noFill/>
          <a:ln>
            <a:noFill/>
          </a:ln>
        </p:spPr>
        <p:txBody>
          <a:bodyPr lIns="92500" tIns="92500" rIns="92500" bIns="92500" anchor="ctr" anchorCtr="0"/>
          <a:lstStyle>
            <a:lvl1pPr marL="0" marR="0" lvl="0" indent="0" algn="ctr" rtl="0">
              <a:spcBef>
                <a:spcPts val="0"/>
              </a:spcBef>
              <a:buClr>
                <a:schemeClr val="dk1"/>
              </a:buClr>
              <a:buSzPct val="51851"/>
              <a:buFont typeface="Tahoma"/>
              <a:buNone/>
              <a:defRPr sz="2700" b="1" i="0" u="none" strike="noStrike" cap="none">
                <a:solidFill>
                  <a:schemeClr val="dk1"/>
                </a:solidFill>
                <a:latin typeface="Tahoma"/>
                <a:ea typeface="Tahoma"/>
                <a:cs typeface="Tahoma"/>
                <a:sym typeface="Tahoma"/>
              </a:defRPr>
            </a:lvl1pPr>
            <a:lvl2pPr lvl="1" indent="0" rtl="0">
              <a:spcBef>
                <a:spcPts val="0"/>
              </a:spcBef>
              <a:buSzPct val="77777"/>
              <a:buNone/>
              <a:defRPr sz="1800"/>
            </a:lvl2pPr>
            <a:lvl3pPr lvl="2" indent="0" rtl="0">
              <a:spcBef>
                <a:spcPts val="0"/>
              </a:spcBef>
              <a:buSzPct val="77777"/>
              <a:buNone/>
              <a:defRPr sz="1800"/>
            </a:lvl3pPr>
            <a:lvl4pPr lvl="3" indent="0" rtl="0">
              <a:spcBef>
                <a:spcPts val="0"/>
              </a:spcBef>
              <a:buSzPct val="77777"/>
              <a:buNone/>
              <a:defRPr sz="1800"/>
            </a:lvl4pPr>
            <a:lvl5pPr lvl="4" indent="0" rtl="0">
              <a:spcBef>
                <a:spcPts val="0"/>
              </a:spcBef>
              <a:buSzPct val="77777"/>
              <a:buNone/>
              <a:defRPr sz="1800"/>
            </a:lvl5pPr>
            <a:lvl6pPr lvl="5" indent="0" rtl="0">
              <a:spcBef>
                <a:spcPts val="0"/>
              </a:spcBef>
              <a:buSzPct val="77777"/>
              <a:buNone/>
              <a:defRPr sz="1800"/>
            </a:lvl6pPr>
            <a:lvl7pPr lvl="6" indent="0" rtl="0">
              <a:spcBef>
                <a:spcPts val="0"/>
              </a:spcBef>
              <a:buSzPct val="77777"/>
              <a:buNone/>
              <a:defRPr sz="1800"/>
            </a:lvl7pPr>
            <a:lvl8pPr lvl="7" indent="0" rtl="0">
              <a:spcBef>
                <a:spcPts val="0"/>
              </a:spcBef>
              <a:buSzPct val="77777"/>
              <a:buNone/>
              <a:defRPr sz="1800"/>
            </a:lvl8pPr>
            <a:lvl9pPr lvl="8" indent="0" rtl="0">
              <a:spcBef>
                <a:spcPts val="0"/>
              </a:spcBef>
              <a:buSzPct val="77777"/>
              <a:buNone/>
              <a:defRPr sz="1800"/>
            </a:lvl9pPr>
          </a:lstStyle>
          <a:p>
            <a:endParaRPr/>
          </a:p>
        </p:txBody>
      </p:sp>
      <p:sp>
        <p:nvSpPr>
          <p:cNvPr id="189" name="Shape 189"/>
          <p:cNvSpPr txBox="1">
            <a:spLocks noGrp="1"/>
          </p:cNvSpPr>
          <p:nvPr>
            <p:ph type="body" idx="1"/>
          </p:nvPr>
        </p:nvSpPr>
        <p:spPr>
          <a:xfrm>
            <a:off x="457200" y="1600201"/>
            <a:ext cx="8229600" cy="3992400"/>
          </a:xfrm>
          <a:prstGeom prst="rect">
            <a:avLst/>
          </a:prstGeom>
          <a:noFill/>
          <a:ln>
            <a:noFill/>
          </a:ln>
        </p:spPr>
        <p:txBody>
          <a:bodyPr lIns="92500" tIns="92500" rIns="92500" bIns="92500"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1pPr>
            <a:lvl2pPr marL="749300" marR="0" lvl="1" indent="-1778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55700" marR="0" lvl="2" indent="-114300" algn="l" rtl="0">
              <a:spcBef>
                <a:spcPts val="40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12900" marR="0" lvl="3" indent="-127000" algn="l" rtl="0">
              <a:spcBef>
                <a:spcPts val="30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82800" marR="0" lvl="4" indent="-127000" algn="l" rtl="0">
              <a:spcBef>
                <a:spcPts val="30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400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30099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671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937000" marR="0" lvl="8" indent="-1143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spTree>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274638"/>
            <a:ext cx="8229600" cy="1143000"/>
          </a:xfrm>
          <a:prstGeom prst="rect">
            <a:avLst/>
          </a:prstGeom>
          <a:noFill/>
          <a:ln>
            <a:noFill/>
          </a:ln>
        </p:spPr>
        <p:txBody>
          <a:bodyPr lIns="101275" tIns="101275" rIns="101275" bIns="101275" anchor="ctr" anchorCtr="0"/>
          <a:lstStyle>
            <a:lvl1pPr marL="0" marR="0" lvl="0" indent="0" algn="ctr" rtl="0">
              <a:spcBef>
                <a:spcPts val="0"/>
              </a:spcBef>
              <a:buClr>
                <a:schemeClr val="dk1"/>
              </a:buClr>
              <a:buSzPct val="53333"/>
              <a:buFont typeface="Tahoma"/>
              <a:buNone/>
              <a:defRPr sz="3000" b="1" i="0" u="none" strike="noStrike" cap="none">
                <a:solidFill>
                  <a:schemeClr val="dk1"/>
                </a:solidFill>
                <a:latin typeface="Tahoma"/>
                <a:ea typeface="Tahoma"/>
                <a:cs typeface="Tahoma"/>
                <a:sym typeface="Tahoma"/>
              </a:defRPr>
            </a:lvl1pPr>
            <a:lvl2pPr lvl="1" indent="0" rtl="0">
              <a:spcBef>
                <a:spcPts val="0"/>
              </a:spcBef>
              <a:buSzPct val="80000"/>
              <a:buNone/>
              <a:defRPr sz="2000"/>
            </a:lvl2pPr>
            <a:lvl3pPr lvl="2" indent="0" rtl="0">
              <a:spcBef>
                <a:spcPts val="0"/>
              </a:spcBef>
              <a:buSzPct val="80000"/>
              <a:buNone/>
              <a:defRPr sz="2000"/>
            </a:lvl3pPr>
            <a:lvl4pPr lvl="3" indent="0" rtl="0">
              <a:spcBef>
                <a:spcPts val="0"/>
              </a:spcBef>
              <a:buSzPct val="80000"/>
              <a:buNone/>
              <a:defRPr sz="2000"/>
            </a:lvl4pPr>
            <a:lvl5pPr lvl="4" indent="0" rtl="0">
              <a:spcBef>
                <a:spcPts val="0"/>
              </a:spcBef>
              <a:buSzPct val="80000"/>
              <a:buNone/>
              <a:defRPr sz="2000"/>
            </a:lvl5pPr>
            <a:lvl6pPr lvl="5" indent="0" rtl="0">
              <a:spcBef>
                <a:spcPts val="0"/>
              </a:spcBef>
              <a:buSzPct val="80000"/>
              <a:buNone/>
              <a:defRPr sz="2000"/>
            </a:lvl6pPr>
            <a:lvl7pPr lvl="6" indent="0" rtl="0">
              <a:spcBef>
                <a:spcPts val="0"/>
              </a:spcBef>
              <a:buSzPct val="80000"/>
              <a:buNone/>
              <a:defRPr sz="2000"/>
            </a:lvl7pPr>
            <a:lvl8pPr lvl="7" indent="0" rtl="0">
              <a:spcBef>
                <a:spcPts val="0"/>
              </a:spcBef>
              <a:buSzPct val="80000"/>
              <a:buNone/>
              <a:defRPr sz="2000"/>
            </a:lvl8pPr>
            <a:lvl9pPr lvl="8" indent="0" rtl="0">
              <a:spcBef>
                <a:spcPts val="0"/>
              </a:spcBef>
              <a:buSzPct val="80000"/>
              <a:buNone/>
              <a:defRPr sz="2000"/>
            </a:lvl9pPr>
          </a:lstStyle>
          <a:p>
            <a:endParaRPr/>
          </a:p>
        </p:txBody>
      </p:sp>
      <p:sp>
        <p:nvSpPr>
          <p:cNvPr id="297" name="Shape 297"/>
          <p:cNvSpPr txBox="1">
            <a:spLocks noGrp="1"/>
          </p:cNvSpPr>
          <p:nvPr>
            <p:ph type="body" idx="1"/>
          </p:nvPr>
        </p:nvSpPr>
        <p:spPr>
          <a:xfrm>
            <a:off x="457200" y="1600201"/>
            <a:ext cx="8229600" cy="3992400"/>
          </a:xfrm>
          <a:prstGeom prst="rect">
            <a:avLst/>
          </a:prstGeom>
          <a:noFill/>
          <a:ln>
            <a:noFill/>
          </a:ln>
        </p:spPr>
        <p:txBody>
          <a:bodyPr lIns="101275" tIns="101275" rIns="101275" bIns="101275" anchor="t" anchorCtr="0"/>
          <a:lstStyle>
            <a:lvl1pPr marL="381000" marR="0" lvl="0" indent="-241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1pPr>
            <a:lvl2pPr marL="825500" marR="0" lvl="1" indent="-1905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2pPr>
            <a:lvl3pPr marL="1257300" marR="0" lvl="2" indent="-1143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3pPr>
            <a:lvl4pPr marL="1778000" marR="0" lvl="3" indent="-152400" algn="l" rtl="0">
              <a:spcBef>
                <a:spcPts val="300"/>
              </a:spcBef>
              <a:buClr>
                <a:schemeClr val="dk1"/>
              </a:buClr>
              <a:buSzPct val="100000"/>
              <a:buFont typeface="Arial"/>
              <a:buChar char="–"/>
              <a:defRPr sz="1700" b="0" i="0" u="none" strike="noStrike" cap="none">
                <a:solidFill>
                  <a:schemeClr val="dk1"/>
                </a:solidFill>
                <a:latin typeface="Georgia"/>
                <a:ea typeface="Georgia"/>
                <a:cs typeface="Georgia"/>
                <a:sym typeface="Georgia"/>
              </a:defRPr>
            </a:lvl4pPr>
            <a:lvl5pPr marL="2286000" marR="0" lvl="4" indent="-152400" algn="l" rtl="0">
              <a:spcBef>
                <a:spcPts val="300"/>
              </a:spcBef>
              <a:buClr>
                <a:schemeClr val="dk1"/>
              </a:buClr>
              <a:buSzPct val="100000"/>
              <a:buFont typeface="Arial"/>
              <a:buChar char="»"/>
              <a:defRPr sz="1700" b="0" i="0" u="none" strike="noStrike" cap="none">
                <a:solidFill>
                  <a:schemeClr val="dk1"/>
                </a:solidFill>
                <a:latin typeface="Georgia"/>
                <a:ea typeface="Georgia"/>
                <a:cs typeface="Georgia"/>
                <a:sym typeface="Georgia"/>
              </a:defRPr>
            </a:lvl5pPr>
            <a:lvl6pPr marL="2781300" marR="0" lvl="5"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6pPr>
            <a:lvl7pPr marL="3289300" marR="0" lvl="6"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7pPr>
            <a:lvl8pPr marL="3797300" marR="0" lvl="7" indent="-1016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8pPr>
            <a:lvl9pPr marL="4305300" marR="0" lvl="8" indent="-114300" algn="l" rtl="0">
              <a:spcBef>
                <a:spcPts val="400"/>
              </a:spcBef>
              <a:buClr>
                <a:schemeClr val="dk1"/>
              </a:buClr>
              <a:buSzPct val="100000"/>
              <a:buFont typeface="Arial"/>
              <a:buChar char="•"/>
              <a:defRPr sz="2200" b="0" i="0" u="none" strike="noStrike" cap="none">
                <a:solidFill>
                  <a:schemeClr val="dk1"/>
                </a:solidFill>
                <a:latin typeface="Georgia"/>
                <a:ea typeface="Georgia"/>
                <a:cs typeface="Georgia"/>
                <a:sym typeface="Georgia"/>
              </a:defRPr>
            </a:lvl9pPr>
          </a:lstStyle>
          <a:p>
            <a:endParaRPr/>
          </a:p>
        </p:txBody>
      </p:sp>
    </p:spTree>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3"/>
        <p:cNvGrpSpPr/>
        <p:nvPr/>
      </p:nvGrpSpPr>
      <p:grpSpPr>
        <a:xfrm>
          <a:off x="0" y="0"/>
          <a:ext cx="0" cy="0"/>
          <a:chOff x="0" y="0"/>
          <a:chExt cx="0" cy="0"/>
        </a:xfrm>
      </p:grpSpPr>
      <p:sp>
        <p:nvSpPr>
          <p:cNvPr id="404" name="Shape 404"/>
          <p:cNvSpPr txBox="1">
            <a:spLocks noGrp="1"/>
          </p:cNvSpPr>
          <p:nvPr>
            <p:ph type="title"/>
          </p:nvPr>
        </p:nvSpPr>
        <p:spPr>
          <a:xfrm>
            <a:off x="457200" y="274637"/>
            <a:ext cx="8229600" cy="1143000"/>
          </a:xfrm>
          <a:prstGeom prst="rect">
            <a:avLst/>
          </a:prstGeom>
          <a:noFill/>
          <a:ln>
            <a:noFill/>
          </a:ln>
        </p:spPr>
        <p:txBody>
          <a:bodyPr lIns="91500" tIns="91500" rIns="91500" bIns="91500" anchor="ctr" anchorCtr="0"/>
          <a:lstStyle>
            <a:lvl1pPr marL="0" marR="0" lvl="0" indent="0" algn="ctr" rtl="0">
              <a:spcBef>
                <a:spcPts val="0"/>
              </a:spcBef>
              <a:spcAft>
                <a:spcPts val="0"/>
              </a:spcAft>
              <a:buSzPct val="31818"/>
              <a:buNone/>
              <a:defRPr sz="4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SzPct val="31818"/>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SzPct val="31818"/>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SzPct val="31818"/>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SzPct val="31818"/>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SzPct val="31818"/>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SzPct val="31818"/>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SzPct val="31818"/>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SzPct val="31818"/>
              <a:buNone/>
              <a:defRPr sz="4400" b="0" i="0" u="none" strike="noStrike" cap="none">
                <a:solidFill>
                  <a:schemeClr val="dk1"/>
                </a:solidFill>
                <a:latin typeface="Calibri"/>
                <a:ea typeface="Calibri"/>
                <a:cs typeface="Calibri"/>
                <a:sym typeface="Calibri"/>
              </a:defRPr>
            </a:lvl9pPr>
          </a:lstStyle>
          <a:p>
            <a:endParaRPr/>
          </a:p>
        </p:txBody>
      </p:sp>
      <p:sp>
        <p:nvSpPr>
          <p:cNvPr id="405" name="Shape 405"/>
          <p:cNvSpPr txBox="1">
            <a:spLocks noGrp="1"/>
          </p:cNvSpPr>
          <p:nvPr>
            <p:ph type="body" idx="1"/>
          </p:nvPr>
        </p:nvSpPr>
        <p:spPr>
          <a:xfrm>
            <a:off x="457200" y="1600200"/>
            <a:ext cx="8229600" cy="4526100"/>
          </a:xfrm>
          <a:prstGeom prst="rect">
            <a:avLst/>
          </a:prstGeom>
          <a:noFill/>
          <a:ln>
            <a:noFill/>
          </a:ln>
        </p:spPr>
        <p:txBody>
          <a:bodyPr lIns="91500" tIns="91500" rIns="91500" bIns="91500" anchor="t" anchorCtr="0"/>
          <a:lstStyle>
            <a:lvl1pPr marL="342900" marR="0" lvl="0" indent="-139700" algn="l" rtl="0">
              <a:spcBef>
                <a:spcPts val="60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36600" marR="0" lvl="1" indent="-101600" algn="l" rtl="0">
              <a:spcBef>
                <a:spcPts val="5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889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06" name="Shape 406"/>
          <p:cNvSpPr txBox="1">
            <a:spLocks noGrp="1"/>
          </p:cNvSpPr>
          <p:nvPr>
            <p:ph type="dt" idx="10"/>
          </p:nvPr>
        </p:nvSpPr>
        <p:spPr>
          <a:xfrm>
            <a:off x="457200" y="6356350"/>
            <a:ext cx="2133600" cy="365100"/>
          </a:xfrm>
          <a:prstGeom prst="rect">
            <a:avLst/>
          </a:prstGeom>
          <a:noFill/>
          <a:ln>
            <a:noFill/>
          </a:ln>
        </p:spPr>
        <p:txBody>
          <a:bodyPr lIns="91500" tIns="91500" rIns="91500" bIns="91500" anchor="ctr" anchorCtr="0"/>
          <a:lstStyle>
            <a:lvl1pPr marL="0" marR="0" lvl="0" indent="0" algn="l" rtl="0">
              <a:lnSpc>
                <a:spcPct val="100000"/>
              </a:lnSpc>
              <a:spcBef>
                <a:spcPts val="0"/>
              </a:spcBef>
              <a:spcAft>
                <a:spcPts val="0"/>
              </a:spcAft>
              <a:buSzPct val="116666"/>
              <a:buNone/>
              <a:defRPr sz="1200" b="0" i="0" u="none" strike="noStrike" cap="none">
                <a:solidFill>
                  <a:srgbClr val="898989"/>
                </a:solidFill>
                <a:latin typeface="Calibri"/>
                <a:ea typeface="Calibri"/>
                <a:cs typeface="Calibri"/>
                <a:sym typeface="Calibri"/>
              </a:defRPr>
            </a:lvl1pPr>
            <a:lvl2pPr marL="457200" marR="0" lvl="1" indent="0" algn="l" rtl="0">
              <a:lnSpc>
                <a:spcPct val="100000"/>
              </a:lnSpc>
              <a:spcBef>
                <a:spcPts val="0"/>
              </a:spcBef>
              <a:spcAft>
                <a:spcPts val="0"/>
              </a:spcAft>
              <a:buSzPct val="77777"/>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SzPct val="77777"/>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SzPct val="77777"/>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SzPct val="77777"/>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SzPct val="77777"/>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SzPct val="77777"/>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SzPct val="77777"/>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SzPct val="77777"/>
              <a:buNone/>
              <a:defRPr sz="1800" b="0" i="0" u="none" strike="noStrike" cap="none">
                <a:solidFill>
                  <a:schemeClr val="dk1"/>
                </a:solidFill>
                <a:latin typeface="Arial"/>
                <a:ea typeface="Arial"/>
                <a:cs typeface="Arial"/>
                <a:sym typeface="Arial"/>
              </a:defRPr>
            </a:lvl9pPr>
          </a:lstStyle>
          <a:p>
            <a:endParaRPr/>
          </a:p>
        </p:txBody>
      </p:sp>
      <p:sp>
        <p:nvSpPr>
          <p:cNvPr id="407" name="Shape 407"/>
          <p:cNvSpPr txBox="1">
            <a:spLocks noGrp="1"/>
          </p:cNvSpPr>
          <p:nvPr>
            <p:ph type="ftr" idx="11"/>
          </p:nvPr>
        </p:nvSpPr>
        <p:spPr>
          <a:xfrm>
            <a:off x="3124200" y="6356350"/>
            <a:ext cx="2895600" cy="365100"/>
          </a:xfrm>
          <a:prstGeom prst="rect">
            <a:avLst/>
          </a:prstGeom>
          <a:noFill/>
          <a:ln>
            <a:noFill/>
          </a:ln>
        </p:spPr>
        <p:txBody>
          <a:bodyPr lIns="91500" tIns="91500" rIns="91500" bIns="91500" anchor="ctr" anchorCtr="0"/>
          <a:lstStyle>
            <a:lvl1pPr marL="0" marR="0" lvl="0" indent="0" algn="l" rtl="0">
              <a:lnSpc>
                <a:spcPct val="100000"/>
              </a:lnSpc>
              <a:spcBef>
                <a:spcPts val="0"/>
              </a:spcBef>
              <a:spcAft>
                <a:spcPts val="0"/>
              </a:spcAft>
              <a:buSzPct val="77777"/>
              <a:buNone/>
              <a:defRPr sz="18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SzPct val="77777"/>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SzPct val="77777"/>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SzPct val="77777"/>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SzPct val="77777"/>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SzPct val="77777"/>
              <a:buNone/>
              <a:defRPr sz="18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SzPct val="77777"/>
              <a:buNone/>
              <a:defRPr sz="18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SzPct val="77777"/>
              <a:buNone/>
              <a:defRPr sz="18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SzPct val="77777"/>
              <a:buNone/>
              <a:defRPr sz="1800" b="0" i="0" u="none" strike="noStrike" cap="none">
                <a:solidFill>
                  <a:schemeClr val="dk1"/>
                </a:solidFill>
                <a:latin typeface="Arial"/>
                <a:ea typeface="Arial"/>
                <a:cs typeface="Arial"/>
                <a:sym typeface="Arial"/>
              </a:defRPr>
            </a:lvl9pPr>
          </a:lstStyle>
          <a:p>
            <a:endParaRPr/>
          </a:p>
        </p:txBody>
      </p:sp>
      <p:sp>
        <p:nvSpPr>
          <p:cNvPr id="408" name="Shape 408"/>
          <p:cNvSpPr txBox="1">
            <a:spLocks noGrp="1"/>
          </p:cNvSpPr>
          <p:nvPr>
            <p:ph type="sldNum" idx="12"/>
          </p:nvPr>
        </p:nvSpPr>
        <p:spPr>
          <a:xfrm>
            <a:off x="6553200" y="6356350"/>
            <a:ext cx="2133600" cy="365100"/>
          </a:xfrm>
          <a:prstGeom prst="rect">
            <a:avLst/>
          </a:prstGeom>
          <a:noFill/>
          <a:ln>
            <a:noFill/>
          </a:ln>
        </p:spPr>
        <p:txBody>
          <a:bodyPr lIns="91500" tIns="45725" rIns="91500" bIns="45725"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strike="noStrike" cap="none">
                <a:solidFill>
                  <a:srgbClr val="898989"/>
                </a:solidFill>
                <a:latin typeface="Calibri"/>
                <a:ea typeface="Calibri"/>
                <a:cs typeface="Calibri"/>
                <a:sym typeface="Calibri"/>
              </a:rPr>
              <a:t>‹#›</a:t>
            </a:fld>
            <a:endParaRPr lang="en-US" sz="1200" b="0" i="0" u="none" strike="noStrike" cap="none">
              <a:solidFill>
                <a:srgbClr val="898989"/>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8"/>
        <p:cNvGrpSpPr/>
        <p:nvPr/>
      </p:nvGrpSpPr>
      <p:grpSpPr>
        <a:xfrm>
          <a:off x="0" y="0"/>
          <a:ext cx="0" cy="0"/>
          <a:chOff x="0" y="0"/>
          <a:chExt cx="0" cy="0"/>
        </a:xfrm>
      </p:grpSpPr>
      <p:sp>
        <p:nvSpPr>
          <p:cNvPr id="479" name="Shape 479"/>
          <p:cNvSpPr txBox="1">
            <a:spLocks noGrp="1"/>
          </p:cNvSpPr>
          <p:nvPr>
            <p:ph type="title"/>
          </p:nvPr>
        </p:nvSpPr>
        <p:spPr>
          <a:xfrm>
            <a:off x="457200" y="274638"/>
            <a:ext cx="8229600" cy="11433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Tahoma"/>
              <a:buNone/>
              <a:defRPr sz="27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480" name="Shape 480"/>
          <p:cNvSpPr txBox="1">
            <a:spLocks noGrp="1"/>
          </p:cNvSpPr>
          <p:nvPr>
            <p:ph type="body" idx="1"/>
          </p:nvPr>
        </p:nvSpPr>
        <p:spPr>
          <a:xfrm>
            <a:off x="457200" y="1600201"/>
            <a:ext cx="8229600" cy="3992400"/>
          </a:xfrm>
          <a:prstGeom prst="rect">
            <a:avLst/>
          </a:prstGeom>
          <a:noFill/>
          <a:ln>
            <a:noFill/>
          </a:ln>
        </p:spPr>
        <p:txBody>
          <a:bodyPr lIns="91425" tIns="91425" rIns="91425" bIns="91425"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spTree>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6"/>
        <p:cNvGrpSpPr/>
        <p:nvPr/>
      </p:nvGrpSpPr>
      <p:grpSpPr>
        <a:xfrm>
          <a:off x="0" y="0"/>
          <a:ext cx="0" cy="0"/>
          <a:chOff x="0" y="0"/>
          <a:chExt cx="0" cy="0"/>
        </a:xfrm>
      </p:grpSpPr>
      <p:sp>
        <p:nvSpPr>
          <p:cNvPr id="587" name="Shape 587"/>
          <p:cNvSpPr txBox="1">
            <a:spLocks noGrp="1"/>
          </p:cNvSpPr>
          <p:nvPr>
            <p:ph type="title"/>
          </p:nvPr>
        </p:nvSpPr>
        <p:spPr>
          <a:xfrm>
            <a:off x="311700" y="521800"/>
            <a:ext cx="8520600" cy="834900"/>
          </a:xfrm>
          <a:prstGeom prst="rect">
            <a:avLst/>
          </a:prstGeom>
          <a:noFill/>
          <a:ln>
            <a:noFill/>
          </a:ln>
        </p:spPr>
        <p:txBody>
          <a:bodyPr lIns="91425" tIns="91425" rIns="91425" bIns="91425" anchor="t" anchorCtr="0"/>
          <a:lstStyle>
            <a:lvl1pPr lvl="0" rtl="0">
              <a:spcBef>
                <a:spcPts val="0"/>
              </a:spcBef>
              <a:buClr>
                <a:schemeClr val="dk1"/>
              </a:buClr>
              <a:buSzPct val="100000"/>
              <a:buFont typeface="Playfair Display"/>
              <a:buNone/>
              <a:defRPr sz="3200" b="1">
                <a:solidFill>
                  <a:schemeClr val="dk1"/>
                </a:solidFill>
                <a:latin typeface="Playfair Display"/>
                <a:ea typeface="Playfair Display"/>
                <a:cs typeface="Playfair Display"/>
                <a:sym typeface="Playfair Display"/>
              </a:defRPr>
            </a:lvl1pPr>
            <a:lvl2pPr lvl="1" rtl="0">
              <a:spcBef>
                <a:spcPts val="0"/>
              </a:spcBef>
              <a:buClr>
                <a:schemeClr val="dk1"/>
              </a:buClr>
              <a:buSzPct val="100000"/>
              <a:buFont typeface="Playfair Display"/>
              <a:buNone/>
              <a:defRPr sz="3200" b="1">
                <a:solidFill>
                  <a:schemeClr val="dk1"/>
                </a:solidFill>
                <a:latin typeface="Playfair Display"/>
                <a:ea typeface="Playfair Display"/>
                <a:cs typeface="Playfair Display"/>
                <a:sym typeface="Playfair Display"/>
              </a:defRPr>
            </a:lvl2pPr>
            <a:lvl3pPr lvl="2" rtl="0">
              <a:spcBef>
                <a:spcPts val="0"/>
              </a:spcBef>
              <a:buClr>
                <a:schemeClr val="dk1"/>
              </a:buClr>
              <a:buSzPct val="100000"/>
              <a:buFont typeface="Playfair Display"/>
              <a:buNone/>
              <a:defRPr sz="3200" b="1">
                <a:solidFill>
                  <a:schemeClr val="dk1"/>
                </a:solidFill>
                <a:latin typeface="Playfair Display"/>
                <a:ea typeface="Playfair Display"/>
                <a:cs typeface="Playfair Display"/>
                <a:sym typeface="Playfair Display"/>
              </a:defRPr>
            </a:lvl3pPr>
            <a:lvl4pPr lvl="3" rtl="0">
              <a:spcBef>
                <a:spcPts val="0"/>
              </a:spcBef>
              <a:buClr>
                <a:schemeClr val="dk1"/>
              </a:buClr>
              <a:buSzPct val="100000"/>
              <a:buFont typeface="Playfair Display"/>
              <a:buNone/>
              <a:defRPr sz="3200" b="1">
                <a:solidFill>
                  <a:schemeClr val="dk1"/>
                </a:solidFill>
                <a:latin typeface="Playfair Display"/>
                <a:ea typeface="Playfair Display"/>
                <a:cs typeface="Playfair Display"/>
                <a:sym typeface="Playfair Display"/>
              </a:defRPr>
            </a:lvl4pPr>
            <a:lvl5pPr lvl="4" rtl="0">
              <a:spcBef>
                <a:spcPts val="0"/>
              </a:spcBef>
              <a:buClr>
                <a:schemeClr val="dk1"/>
              </a:buClr>
              <a:buSzPct val="100000"/>
              <a:buFont typeface="Playfair Display"/>
              <a:buNone/>
              <a:defRPr sz="3200" b="1">
                <a:solidFill>
                  <a:schemeClr val="dk1"/>
                </a:solidFill>
                <a:latin typeface="Playfair Display"/>
                <a:ea typeface="Playfair Display"/>
                <a:cs typeface="Playfair Display"/>
                <a:sym typeface="Playfair Display"/>
              </a:defRPr>
            </a:lvl5pPr>
            <a:lvl6pPr lvl="5" rtl="0">
              <a:spcBef>
                <a:spcPts val="0"/>
              </a:spcBef>
              <a:buClr>
                <a:schemeClr val="dk1"/>
              </a:buClr>
              <a:buSzPct val="100000"/>
              <a:buFont typeface="Playfair Display"/>
              <a:buNone/>
              <a:defRPr sz="3200" b="1">
                <a:solidFill>
                  <a:schemeClr val="dk1"/>
                </a:solidFill>
                <a:latin typeface="Playfair Display"/>
                <a:ea typeface="Playfair Display"/>
                <a:cs typeface="Playfair Display"/>
                <a:sym typeface="Playfair Display"/>
              </a:defRPr>
            </a:lvl6pPr>
            <a:lvl7pPr lvl="6" rtl="0">
              <a:spcBef>
                <a:spcPts val="0"/>
              </a:spcBef>
              <a:buClr>
                <a:schemeClr val="dk1"/>
              </a:buClr>
              <a:buSzPct val="100000"/>
              <a:buFont typeface="Playfair Display"/>
              <a:buNone/>
              <a:defRPr sz="3200" b="1">
                <a:solidFill>
                  <a:schemeClr val="dk1"/>
                </a:solidFill>
                <a:latin typeface="Playfair Display"/>
                <a:ea typeface="Playfair Display"/>
                <a:cs typeface="Playfair Display"/>
                <a:sym typeface="Playfair Display"/>
              </a:defRPr>
            </a:lvl7pPr>
            <a:lvl8pPr lvl="7" rtl="0">
              <a:spcBef>
                <a:spcPts val="0"/>
              </a:spcBef>
              <a:buClr>
                <a:schemeClr val="dk1"/>
              </a:buClr>
              <a:buSzPct val="100000"/>
              <a:buFont typeface="Playfair Display"/>
              <a:buNone/>
              <a:defRPr sz="3200" b="1">
                <a:solidFill>
                  <a:schemeClr val="dk1"/>
                </a:solidFill>
                <a:latin typeface="Playfair Display"/>
                <a:ea typeface="Playfair Display"/>
                <a:cs typeface="Playfair Display"/>
                <a:sym typeface="Playfair Display"/>
              </a:defRPr>
            </a:lvl8pPr>
            <a:lvl9pPr lvl="8" rtl="0">
              <a:spcBef>
                <a:spcPts val="0"/>
              </a:spcBef>
              <a:buClr>
                <a:schemeClr val="dk1"/>
              </a:buClr>
              <a:buSzPct val="100000"/>
              <a:buFont typeface="Playfair Display"/>
              <a:buNone/>
              <a:defRPr sz="3200" b="1">
                <a:solidFill>
                  <a:schemeClr val="dk1"/>
                </a:solidFill>
                <a:latin typeface="Playfair Display"/>
                <a:ea typeface="Playfair Display"/>
                <a:cs typeface="Playfair Display"/>
                <a:sym typeface="Playfair Display"/>
              </a:defRPr>
            </a:lvl9pPr>
          </a:lstStyle>
          <a:p>
            <a:endParaRPr/>
          </a:p>
        </p:txBody>
      </p:sp>
      <p:sp>
        <p:nvSpPr>
          <p:cNvPr id="588" name="Shape 588"/>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lstStyle>
            <a:lvl1pPr lvl="0" rtl="0">
              <a:lnSpc>
                <a:spcPct val="115000"/>
              </a:lnSpc>
              <a:spcBef>
                <a:spcPts val="0"/>
              </a:spcBef>
              <a:spcAft>
                <a:spcPts val="1600"/>
              </a:spcAft>
              <a:buClr>
                <a:schemeClr val="dk2"/>
              </a:buClr>
              <a:buSzPct val="100000"/>
              <a:buFont typeface="Lato"/>
              <a:buChar char="●"/>
              <a:defRPr sz="1800">
                <a:solidFill>
                  <a:schemeClr val="dk2"/>
                </a:solidFill>
                <a:latin typeface="Lato"/>
                <a:ea typeface="Lato"/>
                <a:cs typeface="Lato"/>
                <a:sym typeface="Lato"/>
              </a:defRPr>
            </a:lvl1pPr>
            <a:lvl2pPr lvl="1" rtl="0">
              <a:lnSpc>
                <a:spcPct val="115000"/>
              </a:lnSpc>
              <a:spcBef>
                <a:spcPts val="0"/>
              </a:spcBef>
              <a:spcAft>
                <a:spcPts val="1600"/>
              </a:spcAft>
              <a:buClr>
                <a:schemeClr val="dk2"/>
              </a:buClr>
              <a:buFont typeface="Lato"/>
              <a:buChar char="○"/>
              <a:defRPr>
                <a:solidFill>
                  <a:schemeClr val="dk2"/>
                </a:solidFill>
                <a:latin typeface="Lato"/>
                <a:ea typeface="Lato"/>
                <a:cs typeface="Lato"/>
                <a:sym typeface="Lato"/>
              </a:defRPr>
            </a:lvl2pPr>
            <a:lvl3pPr lvl="2" rtl="0">
              <a:lnSpc>
                <a:spcPct val="115000"/>
              </a:lnSpc>
              <a:spcBef>
                <a:spcPts val="0"/>
              </a:spcBef>
              <a:spcAft>
                <a:spcPts val="1600"/>
              </a:spcAft>
              <a:buClr>
                <a:schemeClr val="dk2"/>
              </a:buClr>
              <a:buFont typeface="Lato"/>
              <a:buChar char="■"/>
              <a:defRPr>
                <a:solidFill>
                  <a:schemeClr val="dk2"/>
                </a:solidFill>
                <a:latin typeface="Lato"/>
                <a:ea typeface="Lato"/>
                <a:cs typeface="Lato"/>
                <a:sym typeface="Lato"/>
              </a:defRPr>
            </a:lvl3pPr>
            <a:lvl4pPr lvl="3" rtl="0">
              <a:lnSpc>
                <a:spcPct val="115000"/>
              </a:lnSpc>
              <a:spcBef>
                <a:spcPts val="0"/>
              </a:spcBef>
              <a:spcAft>
                <a:spcPts val="1600"/>
              </a:spcAft>
              <a:buClr>
                <a:schemeClr val="dk2"/>
              </a:buClr>
              <a:buFont typeface="Lato"/>
              <a:buChar char="●"/>
              <a:defRPr>
                <a:solidFill>
                  <a:schemeClr val="dk2"/>
                </a:solidFill>
                <a:latin typeface="Lato"/>
                <a:ea typeface="Lato"/>
                <a:cs typeface="Lato"/>
                <a:sym typeface="Lato"/>
              </a:defRPr>
            </a:lvl4pPr>
            <a:lvl5pPr lvl="4" rtl="0">
              <a:lnSpc>
                <a:spcPct val="115000"/>
              </a:lnSpc>
              <a:spcBef>
                <a:spcPts val="0"/>
              </a:spcBef>
              <a:spcAft>
                <a:spcPts val="1600"/>
              </a:spcAft>
              <a:buClr>
                <a:schemeClr val="dk2"/>
              </a:buClr>
              <a:buFont typeface="Lato"/>
              <a:buChar char="○"/>
              <a:defRPr>
                <a:solidFill>
                  <a:schemeClr val="dk2"/>
                </a:solidFill>
                <a:latin typeface="Lato"/>
                <a:ea typeface="Lato"/>
                <a:cs typeface="Lato"/>
                <a:sym typeface="Lato"/>
              </a:defRPr>
            </a:lvl5pPr>
            <a:lvl6pPr lvl="5" rtl="0">
              <a:lnSpc>
                <a:spcPct val="115000"/>
              </a:lnSpc>
              <a:spcBef>
                <a:spcPts val="0"/>
              </a:spcBef>
              <a:spcAft>
                <a:spcPts val="1600"/>
              </a:spcAft>
              <a:buClr>
                <a:schemeClr val="dk2"/>
              </a:buClr>
              <a:buFont typeface="Lato"/>
              <a:buChar char="■"/>
              <a:defRPr>
                <a:solidFill>
                  <a:schemeClr val="dk2"/>
                </a:solidFill>
                <a:latin typeface="Lato"/>
                <a:ea typeface="Lato"/>
                <a:cs typeface="Lato"/>
                <a:sym typeface="Lato"/>
              </a:defRPr>
            </a:lvl6pPr>
            <a:lvl7pPr lvl="6" rtl="0">
              <a:lnSpc>
                <a:spcPct val="115000"/>
              </a:lnSpc>
              <a:spcBef>
                <a:spcPts val="0"/>
              </a:spcBef>
              <a:spcAft>
                <a:spcPts val="1600"/>
              </a:spcAft>
              <a:buClr>
                <a:schemeClr val="dk2"/>
              </a:buClr>
              <a:buFont typeface="Lato"/>
              <a:buChar char="●"/>
              <a:defRPr>
                <a:solidFill>
                  <a:schemeClr val="dk2"/>
                </a:solidFill>
                <a:latin typeface="Lato"/>
                <a:ea typeface="Lato"/>
                <a:cs typeface="Lato"/>
                <a:sym typeface="Lato"/>
              </a:defRPr>
            </a:lvl7pPr>
            <a:lvl8pPr lvl="7" rtl="0">
              <a:lnSpc>
                <a:spcPct val="115000"/>
              </a:lnSpc>
              <a:spcBef>
                <a:spcPts val="0"/>
              </a:spcBef>
              <a:spcAft>
                <a:spcPts val="1600"/>
              </a:spcAft>
              <a:buClr>
                <a:schemeClr val="dk2"/>
              </a:buClr>
              <a:buFont typeface="Lato"/>
              <a:buChar char="○"/>
              <a:defRPr>
                <a:solidFill>
                  <a:schemeClr val="dk2"/>
                </a:solidFill>
                <a:latin typeface="Lato"/>
                <a:ea typeface="Lato"/>
                <a:cs typeface="Lato"/>
                <a:sym typeface="Lato"/>
              </a:defRPr>
            </a:lvl8pPr>
            <a:lvl9pPr lvl="8" rtl="0">
              <a:lnSpc>
                <a:spcPct val="115000"/>
              </a:lnSpc>
              <a:spcBef>
                <a:spcPts val="0"/>
              </a:spcBef>
              <a:spcAft>
                <a:spcPts val="1600"/>
              </a:spcAft>
              <a:buClr>
                <a:schemeClr val="dk2"/>
              </a:buClr>
              <a:buFont typeface="Lato"/>
              <a:buChar char="■"/>
              <a:defRPr>
                <a:solidFill>
                  <a:schemeClr val="dk2"/>
                </a:solidFill>
                <a:latin typeface="Lato"/>
                <a:ea typeface="Lato"/>
                <a:cs typeface="Lato"/>
                <a:sym typeface="Lato"/>
              </a:defRPr>
            </a:lvl9pPr>
          </a:lstStyle>
          <a:p>
            <a:endParaRPr/>
          </a:p>
        </p:txBody>
      </p:sp>
      <p:sp>
        <p:nvSpPr>
          <p:cNvPr id="589" name="Shape 589"/>
          <p:cNvSpPr txBox="1">
            <a:spLocks noGrp="1"/>
          </p:cNvSpPr>
          <p:nvPr>
            <p:ph type="sldNum" idx="12"/>
          </p:nvPr>
        </p:nvSpPr>
        <p:spPr>
          <a:xfrm>
            <a:off x="8490250" y="6241345"/>
            <a:ext cx="548700" cy="524700"/>
          </a:xfrm>
          <a:prstGeom prst="rect">
            <a:avLst/>
          </a:prstGeom>
          <a:noFill/>
          <a:ln>
            <a:noFill/>
          </a:ln>
        </p:spPr>
        <p:txBody>
          <a:bodyPr lIns="91425" tIns="91425" rIns="91425" bIns="91425" anchor="ctr" anchorCtr="0">
            <a:noAutofit/>
          </a:bodyPr>
          <a:lstStyle/>
          <a:p>
            <a:pPr lvl="0" algn="r" rtl="0">
              <a:spcBef>
                <a:spcPts val="0"/>
              </a:spcBef>
              <a:buNone/>
            </a:pPr>
            <a:fld id="{00000000-1234-1234-1234-123412341234}" type="slidenum">
              <a:rPr lang="en-US" sz="1000">
                <a:solidFill>
                  <a:schemeClr val="dk2"/>
                </a:solidFill>
                <a:latin typeface="Lato"/>
                <a:ea typeface="Lato"/>
                <a:cs typeface="Lato"/>
                <a:sym typeface="Lato"/>
              </a:rPr>
              <a:t>‹#›</a:t>
            </a:fld>
            <a:endParaRPr lang="en-US" sz="1000">
              <a:solidFill>
                <a:schemeClr val="dk2"/>
              </a:solidFill>
              <a:latin typeface="Lato"/>
              <a:ea typeface="Lato"/>
              <a:cs typeface="Lato"/>
              <a:sym typeface="Lato"/>
            </a:endParaRPr>
          </a:p>
        </p:txBody>
      </p:sp>
    </p:spTree>
  </p:cSld>
  <p:clrMap bg1="lt1" tx1="dk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6"/>
        <p:cNvGrpSpPr/>
        <p:nvPr/>
      </p:nvGrpSpPr>
      <p:grpSpPr>
        <a:xfrm>
          <a:off x="0" y="0"/>
          <a:ext cx="0" cy="0"/>
          <a:chOff x="0" y="0"/>
          <a:chExt cx="0" cy="0"/>
        </a:xfrm>
      </p:grpSpPr>
      <p:sp>
        <p:nvSpPr>
          <p:cNvPr id="647" name="Shape 647"/>
          <p:cNvSpPr txBox="1">
            <a:spLocks noGrp="1"/>
          </p:cNvSpPr>
          <p:nvPr>
            <p:ph type="title"/>
          </p:nvPr>
        </p:nvSpPr>
        <p:spPr>
          <a:xfrm>
            <a:off x="457200" y="274638"/>
            <a:ext cx="8229600" cy="11433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Tahoma"/>
              <a:buNone/>
              <a:defRPr sz="2700" b="1" i="0" u="none" strike="noStrike" cap="none">
                <a:solidFill>
                  <a:schemeClr val="dk1"/>
                </a:solidFill>
                <a:latin typeface="Tahoma"/>
                <a:ea typeface="Tahoma"/>
                <a:cs typeface="Tahoma"/>
                <a:sym typeface="Tahoma"/>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648" name="Shape 648"/>
          <p:cNvSpPr txBox="1">
            <a:spLocks noGrp="1"/>
          </p:cNvSpPr>
          <p:nvPr>
            <p:ph type="body" idx="1"/>
          </p:nvPr>
        </p:nvSpPr>
        <p:spPr>
          <a:xfrm>
            <a:off x="457200" y="1600201"/>
            <a:ext cx="8229600" cy="3992400"/>
          </a:xfrm>
          <a:prstGeom prst="rect">
            <a:avLst/>
          </a:prstGeom>
          <a:noFill/>
          <a:ln>
            <a:noFill/>
          </a:ln>
        </p:spPr>
        <p:txBody>
          <a:bodyPr lIns="91425" tIns="91425" rIns="91425" bIns="91425" anchor="t" anchorCtr="0"/>
          <a:lstStyle>
            <a:lvl1pPr marL="342900" marR="0" lvl="0" indent="-2159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1pPr>
            <a:lvl2pPr marL="742950" marR="0" lvl="1" indent="-17145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Georgia"/>
                <a:ea typeface="Georgia"/>
                <a:cs typeface="Georgia"/>
                <a:sym typeface="Georgia"/>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Georgia"/>
                <a:ea typeface="Georgia"/>
                <a:cs typeface="Georgia"/>
                <a:sym typeface="Georgi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Georgia"/>
                <a:ea typeface="Georgia"/>
                <a:cs typeface="Georgia"/>
                <a:sym typeface="Georgia"/>
              </a:defRPr>
            </a:lvl9pPr>
          </a:lstStyle>
          <a:p>
            <a:endParaRPr/>
          </a:p>
        </p:txBody>
      </p:sp>
    </p:spTree>
  </p:cSld>
  <p:clrMap bg1="lt1" tx1="dk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xml"/><Relationship Id="rId1" Type="http://schemas.openxmlformats.org/officeDocument/2006/relationships/slideLayout" Target="../slideLayouts/slideLayout110.xml"/><Relationship Id="rId5" Type="http://schemas.openxmlformats.org/officeDocument/2006/relationships/hyperlink" Target="https://www.facebook.com/saupstadkolstad/" TargetMode="External"/><Relationship Id="rId4" Type="http://schemas.openxmlformats.org/officeDocument/2006/relationships/hyperlink" Target="http://www.trondheim.kommune.no/saupstadkolstad"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79.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08.xml"/><Relationship Id="rId4" Type="http://schemas.openxmlformats.org/officeDocument/2006/relationships/image" Target="../media/image41.jp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11.xml"/></Relationships>
</file>

<file path=ppt/slides/_rels/slide13.xml.rels><?xml version="1.0" encoding="UTF-8" standalone="yes"?>
<Relationships xmlns="http://schemas.openxmlformats.org/package/2006/relationships"><Relationship Id="rId3" Type="http://schemas.openxmlformats.org/officeDocument/2006/relationships/hyperlink" Target="https://vimeo.com/156965742/48aac7c24d" TargetMode="External"/><Relationship Id="rId2" Type="http://schemas.openxmlformats.org/officeDocument/2006/relationships/notesSlide" Target="../notesSlides/notesSlide13.xml"/><Relationship Id="rId1" Type="http://schemas.openxmlformats.org/officeDocument/2006/relationships/slideLayout" Target="../slideLayouts/slideLayout111.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44.jpg"/><Relationship Id="rId7" Type="http://schemas.openxmlformats.org/officeDocument/2006/relationships/image" Target="../media/image48.jpg"/><Relationship Id="rId2" Type="http://schemas.openxmlformats.org/officeDocument/2006/relationships/notesSlide" Target="../notesSlides/notesSlide15.xml"/><Relationship Id="rId1" Type="http://schemas.openxmlformats.org/officeDocument/2006/relationships/slideLayout" Target="../slideLayouts/slideLayout82.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 Id="rId9" Type="http://schemas.openxmlformats.org/officeDocument/2006/relationships/image" Target="../media/image49.jpg"/></Relationships>
</file>

<file path=ppt/slides/_rels/slide1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6.xml"/><Relationship Id="rId1" Type="http://schemas.openxmlformats.org/officeDocument/2006/relationships/slideLayout" Target="../slideLayouts/slideLayout82.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7.xml"/><Relationship Id="rId1" Type="http://schemas.openxmlformats.org/officeDocument/2006/relationships/slideLayout" Target="../slideLayouts/slideLayout82.xml"/><Relationship Id="rId5" Type="http://schemas.openxmlformats.org/officeDocument/2006/relationships/image" Target="../media/image53.jpg"/><Relationship Id="rId4" Type="http://schemas.openxmlformats.org/officeDocument/2006/relationships/image" Target="../media/image52.jpg"/></Relationships>
</file>

<file path=ppt/slides/_rels/slide1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8.xml"/><Relationship Id="rId1" Type="http://schemas.openxmlformats.org/officeDocument/2006/relationships/slideLayout" Target="../slideLayouts/slideLayout79.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111.xml"/><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9.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0.xml"/><Relationship Id="rId1" Type="http://schemas.openxmlformats.org/officeDocument/2006/relationships/slideLayout" Target="../slideLayouts/slideLayout68.xml"/><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68.xml"/><Relationship Id="rId5" Type="http://schemas.openxmlformats.org/officeDocument/2006/relationships/image" Target="../media/image30.jp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2.xml"/><Relationship Id="rId1" Type="http://schemas.openxmlformats.org/officeDocument/2006/relationships/slideLayout" Target="../slideLayouts/slideLayout114.xml"/><Relationship Id="rId4" Type="http://schemas.openxmlformats.org/officeDocument/2006/relationships/image" Target="../media/image60.jpg"/></Relationships>
</file>

<file path=ppt/slides/_rels/slide2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3.xml"/><Relationship Id="rId1" Type="http://schemas.openxmlformats.org/officeDocument/2006/relationships/slideLayout" Target="../slideLayouts/slideLayout111.xml"/><Relationship Id="rId4" Type="http://schemas.openxmlformats.org/officeDocument/2006/relationships/image" Target="../media/image62.jpg"/></Relationships>
</file>

<file path=ppt/slides/_rels/slide2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4.xml"/><Relationship Id="rId1" Type="http://schemas.openxmlformats.org/officeDocument/2006/relationships/slideLayout" Target="../slideLayouts/slideLayout111.xml"/><Relationship Id="rId6" Type="http://schemas.openxmlformats.org/officeDocument/2006/relationships/image" Target="../media/image65.png"/><Relationship Id="rId5" Type="http://schemas.openxmlformats.org/officeDocument/2006/relationships/image" Target="../media/image64.jpg"/><Relationship Id="rId4" Type="http://schemas.openxmlformats.org/officeDocument/2006/relationships/image" Target="../media/image30.jpg"/></Relationships>
</file>

<file path=ppt/slides/_rels/slide2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5.xml"/><Relationship Id="rId1" Type="http://schemas.openxmlformats.org/officeDocument/2006/relationships/slideLayout" Target="../slideLayouts/slideLayout111.xml"/><Relationship Id="rId4" Type="http://schemas.openxmlformats.org/officeDocument/2006/relationships/image" Target="../media/image67.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14.xm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12.xml"/><Relationship Id="rId5" Type="http://schemas.openxmlformats.org/officeDocument/2006/relationships/image" Target="../media/image30.jp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8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14.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79.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49.xml"/><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Shape 758"/>
          <p:cNvSpPr txBox="1">
            <a:spLocks noGrp="1"/>
          </p:cNvSpPr>
          <p:nvPr>
            <p:ph type="title"/>
          </p:nvPr>
        </p:nvSpPr>
        <p:spPr>
          <a:xfrm>
            <a:off x="0" y="2050824"/>
            <a:ext cx="9144000" cy="10065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Tahoma"/>
              <a:buNone/>
            </a:pPr>
            <a:r>
              <a:rPr lang="en-US" sz="1800" b="1" i="0" u="none" strike="noStrike" cap="none">
                <a:solidFill>
                  <a:schemeClr val="dk1"/>
                </a:solidFill>
                <a:latin typeface="Tahoma"/>
                <a:ea typeface="Tahoma"/>
                <a:cs typeface="Tahoma"/>
                <a:sym typeface="Tahoma"/>
              </a:rPr>
              <a:t>Områdeprogram i Tro</a:t>
            </a:r>
            <a:r>
              <a:rPr lang="en-US" sz="1800"/>
              <a:t>ndheim</a:t>
            </a:r>
            <a:r>
              <a:rPr lang="en-US" sz="1800" b="1" i="0" u="none" strike="noStrike" cap="none">
                <a:solidFill>
                  <a:schemeClr val="dk1"/>
                </a:solidFill>
                <a:latin typeface="Tahoma"/>
                <a:ea typeface="Tahoma"/>
                <a:cs typeface="Tahoma"/>
                <a:sym typeface="Tahoma"/>
              </a:rPr>
              <a:t> for Saupstad-Kolstad 2013-2020</a:t>
            </a:r>
            <a:br>
              <a:rPr lang="en-US" sz="1800" b="1" i="0" u="none" strike="noStrike" cap="none">
                <a:solidFill>
                  <a:schemeClr val="dk1"/>
                </a:solidFill>
                <a:latin typeface="Tahoma"/>
                <a:ea typeface="Tahoma"/>
                <a:cs typeface="Tahoma"/>
                <a:sym typeface="Tahoma"/>
              </a:rPr>
            </a:br>
            <a:r>
              <a:rPr lang="en-US" sz="1800" b="1" i="1" u="none" strike="noStrike" cap="none">
                <a:solidFill>
                  <a:schemeClr val="dk1"/>
                </a:solidFill>
                <a:latin typeface="Tahoma"/>
                <a:ea typeface="Tahoma"/>
                <a:cs typeface="Tahoma"/>
                <a:sym typeface="Tahoma"/>
              </a:rPr>
              <a:t>Visjon: En attraktiv og mangfoldig bydel</a:t>
            </a:r>
          </a:p>
        </p:txBody>
      </p:sp>
      <p:sp>
        <p:nvSpPr>
          <p:cNvPr id="759" name="Shape 759"/>
          <p:cNvSpPr txBox="1">
            <a:spLocks noGrp="1"/>
          </p:cNvSpPr>
          <p:nvPr>
            <p:ph type="body" idx="1"/>
          </p:nvPr>
        </p:nvSpPr>
        <p:spPr>
          <a:xfrm>
            <a:off x="460975" y="2495475"/>
            <a:ext cx="8682900" cy="1748700"/>
          </a:xfrm>
          <a:prstGeom prst="rect">
            <a:avLst/>
          </a:prstGeom>
          <a:noFill/>
          <a:ln>
            <a:noFill/>
          </a:ln>
        </p:spPr>
        <p:txBody>
          <a:bodyPr lIns="91425" tIns="45700" rIns="91425" bIns="45700" anchor="t" anchorCtr="0">
            <a:noAutofit/>
          </a:bodyPr>
          <a:lstStyle/>
          <a:p>
            <a:pPr lvl="0" rtl="0">
              <a:spcBef>
                <a:spcPts val="0"/>
              </a:spcBef>
              <a:buClr>
                <a:schemeClr val="dk1"/>
              </a:buClr>
              <a:buSzPct val="25000"/>
              <a:buFont typeface="Calibri"/>
              <a:buNone/>
            </a:pPr>
            <a:endParaRPr sz="1900">
              <a:highlight>
                <a:srgbClr val="EFEFEF"/>
              </a:highlight>
              <a:latin typeface="Arial"/>
              <a:ea typeface="Arial"/>
              <a:cs typeface="Arial"/>
              <a:sym typeface="Arial"/>
            </a:endParaRPr>
          </a:p>
          <a:p>
            <a:pPr lvl="0" algn="l" rtl="0">
              <a:spcBef>
                <a:spcPts val="0"/>
              </a:spcBef>
              <a:buClr>
                <a:schemeClr val="dk1"/>
              </a:buClr>
              <a:buSzPct val="25000"/>
              <a:buFont typeface="Calibri"/>
              <a:buNone/>
            </a:pPr>
            <a:endParaRPr sz="1900">
              <a:highlight>
                <a:srgbClr val="EFEFEF"/>
              </a:highlight>
              <a:latin typeface="Arial"/>
              <a:ea typeface="Arial"/>
              <a:cs typeface="Arial"/>
              <a:sym typeface="Arial"/>
            </a:endParaRPr>
          </a:p>
          <a:p>
            <a:pPr lvl="0">
              <a:spcBef>
                <a:spcPts val="0"/>
              </a:spcBef>
              <a:buClr>
                <a:schemeClr val="dk1"/>
              </a:buClr>
              <a:buSzPct val="25000"/>
              <a:buFont typeface="Arial"/>
              <a:buNone/>
            </a:pPr>
            <a:endParaRPr sz="2000" b="1">
              <a:latin typeface="Calibri"/>
              <a:ea typeface="Calibri"/>
              <a:cs typeface="Calibri"/>
              <a:sym typeface="Calibri"/>
            </a:endParaRPr>
          </a:p>
          <a:p>
            <a:pPr lvl="0" rtl="0">
              <a:spcBef>
                <a:spcPts val="0"/>
              </a:spcBef>
              <a:buClr>
                <a:schemeClr val="dk1"/>
              </a:buClr>
              <a:buSzPct val="25000"/>
              <a:buFont typeface="Arial"/>
              <a:buNone/>
            </a:pPr>
            <a:r>
              <a:rPr lang="en-US" sz="2000" b="1">
                <a:latin typeface="Calibri"/>
                <a:ea typeface="Calibri"/>
                <a:cs typeface="Calibri"/>
                <a:sym typeface="Calibri"/>
              </a:rPr>
              <a:t>Hvorfor og hvordan ?</a:t>
            </a:r>
          </a:p>
          <a:p>
            <a:pPr marL="0" marR="0" lvl="0" indent="0" algn="l" rtl="0">
              <a:lnSpc>
                <a:spcPct val="90000"/>
              </a:lnSpc>
              <a:spcBef>
                <a:spcPts val="0"/>
              </a:spcBef>
              <a:buClr>
                <a:schemeClr val="dk1"/>
              </a:buClr>
              <a:buSzPct val="25000"/>
              <a:buFont typeface="Arial"/>
              <a:buNone/>
            </a:pPr>
            <a:r>
              <a:rPr lang="en-US" sz="1295" b="0" i="0" u="none" strike="noStrike" cap="none">
                <a:solidFill>
                  <a:schemeClr val="dk1"/>
                </a:solidFill>
                <a:latin typeface="Georgia"/>
                <a:ea typeface="Georgia"/>
                <a:cs typeface="Georgia"/>
                <a:sym typeface="Georgia"/>
              </a:rPr>
              <a:t>    </a:t>
            </a:r>
          </a:p>
        </p:txBody>
      </p:sp>
      <p:pic>
        <p:nvPicPr>
          <p:cNvPr id="760" name="Shape 760" descr="Tk-logo.jpg"/>
          <p:cNvPicPr preferRelativeResize="0"/>
          <p:nvPr/>
        </p:nvPicPr>
        <p:blipFill rotWithShape="1">
          <a:blip r:embed="rId3">
            <a:alphaModFix/>
          </a:blip>
          <a:srcRect/>
          <a:stretch/>
        </p:blipFill>
        <p:spPr>
          <a:xfrm>
            <a:off x="389200" y="476725"/>
            <a:ext cx="946500" cy="1208400"/>
          </a:xfrm>
          <a:prstGeom prst="rect">
            <a:avLst/>
          </a:prstGeom>
          <a:noFill/>
          <a:ln>
            <a:noFill/>
          </a:ln>
        </p:spPr>
      </p:pic>
      <p:sp>
        <p:nvSpPr>
          <p:cNvPr id="761" name="Shape 761"/>
          <p:cNvSpPr txBox="1"/>
          <p:nvPr/>
        </p:nvSpPr>
        <p:spPr>
          <a:xfrm>
            <a:off x="3038600" y="5774900"/>
            <a:ext cx="3367800" cy="603300"/>
          </a:xfrm>
          <a:prstGeom prst="rect">
            <a:avLst/>
          </a:prstGeom>
          <a:noFill/>
          <a:ln>
            <a:noFill/>
          </a:ln>
        </p:spPr>
        <p:txBody>
          <a:bodyPr lIns="91425" tIns="91425" rIns="91425" bIns="91425" anchor="t" anchorCtr="0">
            <a:noAutofit/>
          </a:bodyPr>
          <a:lstStyle/>
          <a:p>
            <a:pPr lvl="0" algn="ctr" rtl="0">
              <a:lnSpc>
                <a:spcPct val="90000"/>
              </a:lnSpc>
              <a:spcBef>
                <a:spcPts val="0"/>
              </a:spcBef>
              <a:buClr>
                <a:schemeClr val="dk1"/>
              </a:buClr>
              <a:buSzPct val="25000"/>
              <a:buFont typeface="Arial"/>
              <a:buNone/>
            </a:pPr>
            <a:r>
              <a:rPr lang="en-US" sz="1000" u="sng">
                <a:solidFill>
                  <a:schemeClr val="hlink"/>
                </a:solidFill>
                <a:latin typeface="Georgia"/>
                <a:ea typeface="Georgia"/>
                <a:cs typeface="Georgia"/>
                <a:sym typeface="Georgia"/>
                <a:hlinkClick r:id="rId4"/>
              </a:rPr>
              <a:t>http://www.trondheim.kommune.no/saupstadkolstad</a:t>
            </a:r>
          </a:p>
          <a:p>
            <a:pPr lvl="0" algn="ctr" rtl="0">
              <a:lnSpc>
                <a:spcPct val="90000"/>
              </a:lnSpc>
              <a:spcBef>
                <a:spcPts val="0"/>
              </a:spcBef>
              <a:buClr>
                <a:schemeClr val="dk1"/>
              </a:buClr>
              <a:buSzPct val="25000"/>
              <a:buFont typeface="Arial"/>
              <a:buNone/>
            </a:pPr>
            <a:r>
              <a:rPr lang="en-US" sz="1000" u="sng">
                <a:solidFill>
                  <a:schemeClr val="hlink"/>
                </a:solidFill>
                <a:latin typeface="Georgia"/>
                <a:ea typeface="Georgia"/>
                <a:cs typeface="Georgia"/>
                <a:sym typeface="Georgia"/>
                <a:hlinkClick r:id="rId5"/>
              </a:rPr>
              <a:t>https://www.facebook.com/saupstadkolstad/</a:t>
            </a:r>
          </a:p>
          <a:p>
            <a:pPr lvl="0" algn="ctr" rtl="0">
              <a:lnSpc>
                <a:spcPct val="90000"/>
              </a:lnSpc>
              <a:spcBef>
                <a:spcPts val="0"/>
              </a:spcBef>
              <a:buClr>
                <a:schemeClr val="dk1"/>
              </a:buClr>
              <a:buFont typeface="Arial"/>
              <a:buNone/>
            </a:pPr>
            <a:endParaRPr sz="1000"/>
          </a:p>
        </p:txBody>
      </p:sp>
      <p:sp>
        <p:nvSpPr>
          <p:cNvPr id="762" name="Shape 762"/>
          <p:cNvSpPr txBox="1"/>
          <p:nvPr/>
        </p:nvSpPr>
        <p:spPr>
          <a:xfrm>
            <a:off x="5164650" y="476725"/>
            <a:ext cx="5418600" cy="632100"/>
          </a:xfrm>
          <a:prstGeom prst="rect">
            <a:avLst/>
          </a:prstGeom>
          <a:noFill/>
          <a:ln>
            <a:noFill/>
          </a:ln>
        </p:spPr>
        <p:txBody>
          <a:bodyPr lIns="91425" tIns="91425" rIns="91425" bIns="91425" anchor="t" anchorCtr="0">
            <a:noAutofit/>
          </a:bodyPr>
          <a:lstStyle/>
          <a:p>
            <a:pPr lvl="0">
              <a:spcBef>
                <a:spcPts val="0"/>
              </a:spcBef>
              <a:buNone/>
            </a:pPr>
            <a:endParaRPr/>
          </a:p>
        </p:txBody>
      </p:sp>
      <p:sp>
        <p:nvSpPr>
          <p:cNvPr id="763" name="Shape 763"/>
          <p:cNvSpPr txBox="1"/>
          <p:nvPr/>
        </p:nvSpPr>
        <p:spPr>
          <a:xfrm>
            <a:off x="3170300" y="4244175"/>
            <a:ext cx="4007700" cy="960000"/>
          </a:xfrm>
          <a:prstGeom prst="rect">
            <a:avLst/>
          </a:prstGeom>
          <a:noFill/>
          <a:ln>
            <a:noFill/>
          </a:ln>
        </p:spPr>
        <p:txBody>
          <a:bodyPr lIns="91425" tIns="91425" rIns="91425" bIns="91425" anchor="t" anchorCtr="0">
            <a:noAutofit/>
          </a:bodyPr>
          <a:lstStyle/>
          <a:p>
            <a:pPr lvl="0" algn="ctr" rtl="0">
              <a:spcBef>
                <a:spcPts val="0"/>
              </a:spcBef>
              <a:buNone/>
            </a:pPr>
            <a:r>
              <a:rPr lang="en-US" sz="1000">
                <a:solidFill>
                  <a:schemeClr val="dk1"/>
                </a:solidFill>
                <a:highlight>
                  <a:srgbClr val="EFEFEF"/>
                </a:highlight>
              </a:rPr>
              <a:t>v/</a:t>
            </a:r>
            <a:r>
              <a:rPr lang="en-US" sz="1000">
                <a:solidFill>
                  <a:srgbClr val="222222"/>
                </a:solidFill>
                <a:highlight>
                  <a:srgbClr val="EFEFEF"/>
                </a:highlight>
              </a:rPr>
              <a:t>Programleder Hilde Våbenø Markussen, </a:t>
            </a:r>
          </a:p>
          <a:p>
            <a:pPr lvl="0" algn="ctr" rtl="0">
              <a:spcBef>
                <a:spcPts val="0"/>
              </a:spcBef>
              <a:buNone/>
            </a:pPr>
            <a:r>
              <a:rPr lang="en-US" sz="1000">
                <a:solidFill>
                  <a:srgbClr val="222222"/>
                </a:solidFill>
                <a:highlight>
                  <a:srgbClr val="EFEFEF"/>
                </a:highlight>
              </a:rPr>
              <a:t>rådmannens fagstab, Trondheim kommune. </a:t>
            </a:r>
          </a:p>
          <a:p>
            <a:pPr lvl="0" algn="ctr" rtl="0">
              <a:spcBef>
                <a:spcPts val="0"/>
              </a:spcBef>
              <a:buClr>
                <a:schemeClr val="dk1"/>
              </a:buClr>
              <a:buSzPct val="25000"/>
              <a:buFont typeface="Calibri"/>
              <a:buNone/>
            </a:pPr>
            <a:r>
              <a:rPr lang="en-US" sz="1200" b="1">
                <a:solidFill>
                  <a:srgbClr val="222222"/>
                </a:solidFill>
                <a:highlight>
                  <a:srgbClr val="EFEFEF"/>
                </a:highlight>
              </a:rPr>
              <a:t>Trondheim 11. august 2017.</a:t>
            </a:r>
          </a:p>
          <a:p>
            <a:pPr lvl="0" algn="ctr" rtl="0">
              <a:spcBef>
                <a:spcPts val="0"/>
              </a:spcBef>
              <a:buClr>
                <a:schemeClr val="dk1"/>
              </a:buClr>
              <a:buFont typeface="Calibri"/>
              <a:buNone/>
            </a:pPr>
            <a:endParaRPr sz="1000">
              <a:solidFill>
                <a:srgbClr val="222222"/>
              </a:solidFill>
              <a:highlight>
                <a:srgbClr val="EFEFEF"/>
              </a:highlight>
            </a:endParaRPr>
          </a:p>
          <a:p>
            <a:pPr lvl="0" algn="ctr" rtl="0">
              <a:spcBef>
                <a:spcPts val="0"/>
              </a:spcBef>
              <a:buClr>
                <a:schemeClr val="dk1"/>
              </a:buClr>
              <a:buFont typeface="Calibri"/>
              <a:buNone/>
            </a:pPr>
            <a:endParaRPr sz="1200" b="1">
              <a:highlight>
                <a:srgbClr val="EFEFEF"/>
              </a:high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Shape 853"/>
          <p:cNvSpPr txBox="1">
            <a:spLocks noGrp="1"/>
          </p:cNvSpPr>
          <p:nvPr>
            <p:ph type="title"/>
          </p:nvPr>
        </p:nvSpPr>
        <p:spPr>
          <a:xfrm>
            <a:off x="457200" y="71725"/>
            <a:ext cx="8229600" cy="11907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Tahoma"/>
              <a:buNone/>
            </a:pPr>
            <a:r>
              <a:rPr lang="en-US" sz="2700" b="1" i="0" u="none" strike="noStrike" cap="none">
                <a:solidFill>
                  <a:schemeClr val="dk1"/>
                </a:solidFill>
                <a:latin typeface="Tahoma"/>
                <a:ea typeface="Tahoma"/>
                <a:cs typeface="Tahoma"/>
                <a:sym typeface="Tahoma"/>
              </a:rPr>
              <a:t>Ressursmobilisering</a:t>
            </a:r>
          </a:p>
        </p:txBody>
      </p:sp>
      <p:sp>
        <p:nvSpPr>
          <p:cNvPr id="854" name="Shape 854"/>
          <p:cNvSpPr txBox="1"/>
          <p:nvPr/>
        </p:nvSpPr>
        <p:spPr>
          <a:xfrm>
            <a:off x="765075" y="1050075"/>
            <a:ext cx="7007100" cy="4542300"/>
          </a:xfrm>
          <a:prstGeom prst="rect">
            <a:avLst/>
          </a:prstGeom>
          <a:noFill/>
          <a:ln>
            <a:noFill/>
          </a:ln>
        </p:spPr>
        <p:txBody>
          <a:bodyPr lIns="91425" tIns="45700" rIns="91425" bIns="45700" anchor="t" anchorCtr="0">
            <a:noAutofit/>
          </a:bodyPr>
          <a:lstStyle/>
          <a:p>
            <a:pPr marL="457200" lvl="0" indent="-330200" rtl="0">
              <a:lnSpc>
                <a:spcPct val="115000"/>
              </a:lnSpc>
              <a:spcBef>
                <a:spcPts val="0"/>
              </a:spcBef>
              <a:buClr>
                <a:schemeClr val="dk1"/>
              </a:buClr>
              <a:buSzPct val="100000"/>
              <a:buFont typeface="Tahoma"/>
              <a:buChar char="●"/>
            </a:pPr>
            <a:r>
              <a:rPr lang="en-US" sz="1600">
                <a:solidFill>
                  <a:schemeClr val="dk1"/>
                </a:solidFill>
                <a:latin typeface="Tahoma"/>
                <a:ea typeface="Tahoma"/>
                <a:cs typeface="Tahoma"/>
                <a:sym typeface="Tahoma"/>
              </a:rPr>
              <a:t>En vesentlig del av områdeløftmetodikken består i å styrke områdets egne ressurser. </a:t>
            </a:r>
          </a:p>
          <a:p>
            <a:pPr lvl="0" rtl="0">
              <a:lnSpc>
                <a:spcPct val="115000"/>
              </a:lnSpc>
              <a:spcBef>
                <a:spcPts val="0"/>
              </a:spcBef>
              <a:buNone/>
            </a:pPr>
            <a:endParaRPr sz="1600">
              <a:solidFill>
                <a:schemeClr val="dk1"/>
              </a:solidFill>
              <a:latin typeface="Tahoma"/>
              <a:ea typeface="Tahoma"/>
              <a:cs typeface="Tahoma"/>
              <a:sym typeface="Tahoma"/>
            </a:endParaRPr>
          </a:p>
          <a:p>
            <a:pPr marL="457200" lvl="0" indent="-330200" rtl="0">
              <a:lnSpc>
                <a:spcPct val="115000"/>
              </a:lnSpc>
              <a:spcBef>
                <a:spcPts val="0"/>
              </a:spcBef>
              <a:buClr>
                <a:schemeClr val="dk1"/>
              </a:buClr>
              <a:buSzPct val="100000"/>
              <a:buFont typeface="Tahoma"/>
              <a:buChar char="●"/>
            </a:pPr>
            <a:r>
              <a:rPr lang="en-US" sz="1600">
                <a:solidFill>
                  <a:schemeClr val="dk1"/>
                </a:solidFill>
                <a:latin typeface="Tahoma"/>
                <a:ea typeface="Tahoma"/>
                <a:cs typeface="Tahoma"/>
                <a:sym typeface="Tahoma"/>
              </a:rPr>
              <a:t>Kraften i et områdeløft øker også når man kobler ressurser sammen. </a:t>
            </a:r>
          </a:p>
          <a:p>
            <a:pPr lvl="0" rtl="0">
              <a:lnSpc>
                <a:spcPct val="115000"/>
              </a:lnSpc>
              <a:spcBef>
                <a:spcPts val="0"/>
              </a:spcBef>
              <a:buNone/>
            </a:pPr>
            <a:endParaRPr sz="1600">
              <a:solidFill>
                <a:schemeClr val="dk1"/>
              </a:solidFill>
              <a:latin typeface="Tahoma"/>
              <a:ea typeface="Tahoma"/>
              <a:cs typeface="Tahoma"/>
              <a:sym typeface="Tahoma"/>
            </a:endParaRPr>
          </a:p>
          <a:p>
            <a:pPr marL="457200" lvl="0" indent="-330200" rtl="0">
              <a:lnSpc>
                <a:spcPct val="115000"/>
              </a:lnSpc>
              <a:spcBef>
                <a:spcPts val="0"/>
              </a:spcBef>
              <a:buClr>
                <a:schemeClr val="dk1"/>
              </a:buClr>
              <a:buSzPct val="100000"/>
              <a:buFont typeface="Tahoma"/>
              <a:buChar char="●"/>
            </a:pPr>
            <a:r>
              <a:rPr lang="en-US" sz="1600">
                <a:solidFill>
                  <a:schemeClr val="dk1"/>
                </a:solidFill>
                <a:latin typeface="Tahoma"/>
                <a:ea typeface="Tahoma"/>
                <a:cs typeface="Tahoma"/>
                <a:sym typeface="Tahoma"/>
              </a:rPr>
              <a:t>For å mobilisere til et områdeløft må man bli kjent med lokalsamfunnet og finne ut hvilke ressurser det ønskes å bygge videre på. </a:t>
            </a:r>
          </a:p>
          <a:p>
            <a:pPr lvl="0" rtl="0">
              <a:lnSpc>
                <a:spcPct val="115000"/>
              </a:lnSpc>
              <a:spcBef>
                <a:spcPts val="0"/>
              </a:spcBef>
              <a:buNone/>
            </a:pPr>
            <a:endParaRPr sz="1600">
              <a:solidFill>
                <a:schemeClr val="dk1"/>
              </a:solidFill>
              <a:latin typeface="Tahoma"/>
              <a:ea typeface="Tahoma"/>
              <a:cs typeface="Tahoma"/>
              <a:sym typeface="Tahoma"/>
            </a:endParaRPr>
          </a:p>
          <a:p>
            <a:pPr marL="457200" lvl="0" indent="-330200" rtl="0">
              <a:lnSpc>
                <a:spcPct val="115000"/>
              </a:lnSpc>
              <a:spcBef>
                <a:spcPts val="0"/>
              </a:spcBef>
              <a:buClr>
                <a:schemeClr val="dk1"/>
              </a:buClr>
              <a:buSzPct val="100000"/>
              <a:buFont typeface="Tahoma"/>
              <a:buChar char="●"/>
            </a:pPr>
            <a:r>
              <a:rPr lang="en-US" sz="1600">
                <a:solidFill>
                  <a:schemeClr val="dk1"/>
                </a:solidFill>
                <a:latin typeface="Tahoma"/>
                <a:ea typeface="Tahoma"/>
                <a:cs typeface="Tahoma"/>
                <a:sym typeface="Tahoma"/>
              </a:rPr>
              <a:t>Gjennom utstrakt bruk av ulike medvirkningsmetoder, er flere ressurser mobilisert. </a:t>
            </a:r>
          </a:p>
          <a:p>
            <a:pPr lvl="0" rtl="0">
              <a:lnSpc>
                <a:spcPct val="115000"/>
              </a:lnSpc>
              <a:spcBef>
                <a:spcPts val="0"/>
              </a:spcBef>
              <a:buNone/>
            </a:pPr>
            <a:endParaRPr sz="1600">
              <a:solidFill>
                <a:schemeClr val="dk1"/>
              </a:solidFill>
              <a:latin typeface="Tahoma"/>
              <a:ea typeface="Tahoma"/>
              <a:cs typeface="Tahoma"/>
              <a:sym typeface="Tahoma"/>
            </a:endParaRPr>
          </a:p>
          <a:p>
            <a:pPr marL="457200" lvl="0" indent="-330200" rtl="0">
              <a:lnSpc>
                <a:spcPct val="115000"/>
              </a:lnSpc>
              <a:spcBef>
                <a:spcPts val="0"/>
              </a:spcBef>
              <a:buClr>
                <a:schemeClr val="dk1"/>
              </a:buClr>
              <a:buSzPct val="100000"/>
              <a:buFont typeface="Tahoma"/>
              <a:buChar char="●"/>
            </a:pPr>
            <a:r>
              <a:rPr lang="en-US" sz="1600">
                <a:solidFill>
                  <a:schemeClr val="dk1"/>
                </a:solidFill>
                <a:latin typeface="Tahoma"/>
                <a:ea typeface="Tahoma"/>
                <a:cs typeface="Tahoma"/>
                <a:sym typeface="Tahoma"/>
              </a:rPr>
              <a:t>Alle aldersgrupper har bidratt med innspill, og bydelens unge har tatt en selvstendig rolle i å sette ulike problemstillinger på dagsorden. </a:t>
            </a:r>
          </a:p>
          <a:p>
            <a:pPr lvl="0" rtl="0">
              <a:lnSpc>
                <a:spcPct val="115000"/>
              </a:lnSpc>
              <a:spcBef>
                <a:spcPts val="0"/>
              </a:spcBef>
              <a:buNone/>
            </a:pPr>
            <a:endParaRPr sz="1600">
              <a:solidFill>
                <a:schemeClr val="dk1"/>
              </a:solidFill>
              <a:latin typeface="Tahoma"/>
              <a:ea typeface="Tahoma"/>
              <a:cs typeface="Tahoma"/>
              <a:sym typeface="Tahoma"/>
            </a:endParaRPr>
          </a:p>
          <a:p>
            <a:pPr marL="457200" lvl="0" indent="-330200" rtl="0">
              <a:lnSpc>
                <a:spcPct val="115000"/>
              </a:lnSpc>
              <a:spcBef>
                <a:spcPts val="0"/>
              </a:spcBef>
              <a:buClr>
                <a:schemeClr val="dk1"/>
              </a:buClr>
              <a:buSzPct val="100000"/>
              <a:buFont typeface="Tahoma"/>
              <a:buChar char="●"/>
            </a:pPr>
            <a:r>
              <a:rPr lang="en-US" sz="1600">
                <a:solidFill>
                  <a:schemeClr val="dk1"/>
                </a:solidFill>
                <a:latin typeface="Tahoma"/>
                <a:ea typeface="Tahoma"/>
                <a:cs typeface="Tahoma"/>
                <a:sym typeface="Tahoma"/>
              </a:rPr>
              <a:t>Områdeprogrammet har i denne sammenheng bidratt til kompetanseutvikling og læring, både blant beboere og planleggere.</a:t>
            </a:r>
          </a:p>
          <a:p>
            <a:pPr marL="342900" marR="0" lvl="0" indent="-342900" algn="l" rtl="0">
              <a:lnSpc>
                <a:spcPct val="100000"/>
              </a:lnSpc>
              <a:spcBef>
                <a:spcPts val="400"/>
              </a:spcBef>
              <a:spcAft>
                <a:spcPts val="0"/>
              </a:spcAft>
              <a:buClr>
                <a:schemeClr val="dk1"/>
              </a:buClr>
              <a:buFont typeface="Arial"/>
              <a:buNone/>
            </a:pPr>
            <a:endParaRPr sz="2000" b="0" i="0" u="none" strike="noStrike" cap="none">
              <a:solidFill>
                <a:schemeClr val="dk1"/>
              </a:solidFill>
              <a:latin typeface="Georgia"/>
              <a:ea typeface="Georgia"/>
              <a:cs typeface="Georgia"/>
              <a:sym typeface="Georgia"/>
            </a:endParaRPr>
          </a:p>
          <a:p>
            <a:pPr marL="342900" marR="0" lvl="0" indent="-342900" algn="l" rtl="0">
              <a:lnSpc>
                <a:spcPct val="100000"/>
              </a:lnSpc>
              <a:spcBef>
                <a:spcPts val="400"/>
              </a:spcBef>
              <a:spcAft>
                <a:spcPts val="0"/>
              </a:spcAft>
              <a:buClr>
                <a:schemeClr val="dk1"/>
              </a:buClr>
              <a:buFont typeface="Arial"/>
              <a:buNone/>
            </a:pPr>
            <a:endParaRPr sz="2000" b="0" i="0" u="none" strike="noStrike" cap="none">
              <a:solidFill>
                <a:schemeClr val="dk1"/>
              </a:solidFill>
              <a:latin typeface="Georgia"/>
              <a:ea typeface="Georgia"/>
              <a:cs typeface="Georgia"/>
              <a:sym typeface="Georgia"/>
            </a:endParaRPr>
          </a:p>
        </p:txBody>
      </p:sp>
      <p:pic>
        <p:nvPicPr>
          <p:cNvPr id="855" name="Shape 855" descr="Tk-logo.jpg"/>
          <p:cNvPicPr preferRelativeResize="0"/>
          <p:nvPr/>
        </p:nvPicPr>
        <p:blipFill rotWithShape="1">
          <a:blip r:embed="rId3">
            <a:alphaModFix/>
          </a:blip>
          <a:srcRect/>
          <a:stretch/>
        </p:blipFill>
        <p:spPr>
          <a:xfrm>
            <a:off x="223281" y="174970"/>
            <a:ext cx="541800" cy="875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Shape 860"/>
          <p:cNvSpPr txBox="1">
            <a:spLocks noGrp="1"/>
          </p:cNvSpPr>
          <p:nvPr>
            <p:ph type="sldNum" idx="12"/>
          </p:nvPr>
        </p:nvSpPr>
        <p:spPr>
          <a:xfrm>
            <a:off x="8423275" y="6623050"/>
            <a:ext cx="612900" cy="196800"/>
          </a:xfrm>
          <a:prstGeom prst="rect">
            <a:avLst/>
          </a:prstGeom>
          <a:noFill/>
          <a:ln>
            <a:noFill/>
          </a:ln>
        </p:spPr>
        <p:txBody>
          <a:bodyPr lIns="91425" tIns="45700" rIns="91425" bIns="45700" anchor="t" anchorCtr="0">
            <a:noAutofit/>
          </a:bodyPr>
          <a:lstStyle/>
          <a:p>
            <a:pPr lvl="0" rtl="0">
              <a:spcBef>
                <a:spcPts val="0"/>
              </a:spcBef>
              <a:buClr>
                <a:srgbClr val="000000"/>
              </a:buClr>
              <a:buSzPct val="25000"/>
              <a:buFont typeface="Arial"/>
              <a:buNone/>
            </a:pPr>
            <a:fld id="{00000000-1234-1234-1234-123412341234}" type="slidenum">
              <a:rPr lang="en-US"/>
              <a:t>11</a:t>
            </a:fld>
            <a:endParaRPr lang="en-US"/>
          </a:p>
        </p:txBody>
      </p:sp>
      <p:sp>
        <p:nvSpPr>
          <p:cNvPr id="861" name="Shape 861"/>
          <p:cNvSpPr txBox="1"/>
          <p:nvPr/>
        </p:nvSpPr>
        <p:spPr>
          <a:xfrm>
            <a:off x="379525" y="1595425"/>
            <a:ext cx="5520300" cy="5262300"/>
          </a:xfrm>
          <a:prstGeom prst="rect">
            <a:avLst/>
          </a:prstGeom>
          <a:noFill/>
          <a:ln>
            <a:noFill/>
          </a:ln>
        </p:spPr>
        <p:txBody>
          <a:bodyPr lIns="91425" tIns="45700" rIns="91425" bIns="45700" anchor="t" anchorCtr="0">
            <a:noAutofit/>
          </a:bodyPr>
          <a:lstStyle/>
          <a:p>
            <a:pPr marL="0" marR="0" lvl="0" indent="0" algn="l" rtl="0">
              <a:spcBef>
                <a:spcPts val="480"/>
              </a:spcBef>
              <a:spcAft>
                <a:spcPts val="0"/>
              </a:spcAft>
              <a:buClr>
                <a:srgbClr val="620160"/>
              </a:buClr>
              <a:buSzPct val="25000"/>
              <a:buFont typeface="Noto Sans Symbols"/>
              <a:buNone/>
            </a:pPr>
            <a:r>
              <a:rPr lang="en-US" sz="2000">
                <a:solidFill>
                  <a:srgbClr val="666666"/>
                </a:solidFill>
                <a:latin typeface="Lato"/>
                <a:ea typeface="Lato"/>
                <a:cs typeface="Lato"/>
                <a:sym typeface="Lato"/>
              </a:rPr>
              <a:t>Det handler om å få ulike grupper av befolkningen til å engasjere seg i sitt lokalsamfunn.</a:t>
            </a:r>
          </a:p>
          <a:p>
            <a:pPr marL="0" marR="0" lvl="0" indent="0" algn="l" rtl="0">
              <a:spcBef>
                <a:spcPts val="400"/>
              </a:spcBef>
              <a:spcAft>
                <a:spcPts val="0"/>
              </a:spcAft>
              <a:buClr>
                <a:srgbClr val="620160"/>
              </a:buClr>
              <a:buSzPct val="25000"/>
              <a:buFont typeface="Noto Sans Symbols"/>
              <a:buNone/>
            </a:pPr>
            <a:r>
              <a:rPr lang="en-US" sz="2000">
                <a:solidFill>
                  <a:srgbClr val="666666"/>
                </a:solidFill>
                <a:latin typeface="Lato"/>
                <a:ea typeface="Lato"/>
                <a:cs typeface="Lato"/>
                <a:sym typeface="Lato"/>
              </a:rPr>
              <a:t>	</a:t>
            </a:r>
          </a:p>
          <a:p>
            <a:pPr marL="342900" marR="0" lvl="0" indent="-342900" algn="l" rtl="0">
              <a:spcBef>
                <a:spcPts val="400"/>
              </a:spcBef>
              <a:spcAft>
                <a:spcPts val="0"/>
              </a:spcAft>
              <a:buClr>
                <a:srgbClr val="620160"/>
              </a:buClr>
              <a:buSzPct val="25000"/>
              <a:buFont typeface="Noto Sans Symbols"/>
              <a:buNone/>
            </a:pPr>
            <a:r>
              <a:rPr lang="en-US" sz="2000">
                <a:solidFill>
                  <a:srgbClr val="666666"/>
                </a:solidFill>
                <a:latin typeface="Lato"/>
                <a:ea typeface="Lato"/>
                <a:cs typeface="Lato"/>
                <a:sym typeface="Lato"/>
              </a:rPr>
              <a:t>Det fremmer fysisk og psykisk helse - eierskap </a:t>
            </a:r>
          </a:p>
          <a:p>
            <a:pPr marL="342900" marR="0" lvl="0" indent="-342900" algn="l" rtl="0">
              <a:spcBef>
                <a:spcPts val="400"/>
              </a:spcBef>
              <a:spcAft>
                <a:spcPts val="0"/>
              </a:spcAft>
              <a:buClr>
                <a:srgbClr val="620160"/>
              </a:buClr>
              <a:buSzPct val="25000"/>
              <a:buFont typeface="Noto Sans Symbols"/>
              <a:buNone/>
            </a:pPr>
            <a:r>
              <a:rPr lang="en-US" sz="2000">
                <a:solidFill>
                  <a:srgbClr val="666666"/>
                </a:solidFill>
                <a:latin typeface="Lato"/>
                <a:ea typeface="Lato"/>
                <a:cs typeface="Lato"/>
                <a:sym typeface="Lato"/>
              </a:rPr>
              <a:t>til eget nærmiljø.</a:t>
            </a:r>
          </a:p>
          <a:p>
            <a:pPr marL="0" marR="0" lvl="0" indent="0" algn="l" rtl="0">
              <a:spcBef>
                <a:spcPts val="400"/>
              </a:spcBef>
              <a:spcAft>
                <a:spcPts val="0"/>
              </a:spcAft>
              <a:buClr>
                <a:srgbClr val="620160"/>
              </a:buClr>
              <a:buSzPct val="25000"/>
              <a:buFont typeface="Noto Sans Symbols"/>
              <a:buNone/>
            </a:pPr>
            <a:r>
              <a:rPr lang="en-US" sz="2000">
                <a:solidFill>
                  <a:srgbClr val="666666"/>
                </a:solidFill>
                <a:latin typeface="Lato"/>
                <a:ea typeface="Lato"/>
                <a:cs typeface="Lato"/>
                <a:sym typeface="Lato"/>
              </a:rPr>
              <a:t>	</a:t>
            </a:r>
          </a:p>
          <a:p>
            <a:pPr marL="342900" marR="0" lvl="0" indent="-342900" algn="l" rtl="0">
              <a:spcBef>
                <a:spcPts val="400"/>
              </a:spcBef>
              <a:spcAft>
                <a:spcPts val="0"/>
              </a:spcAft>
              <a:buClr>
                <a:srgbClr val="620160"/>
              </a:buClr>
              <a:buSzPct val="25000"/>
              <a:buFont typeface="Noto Sans Symbols"/>
              <a:buNone/>
            </a:pPr>
            <a:r>
              <a:rPr lang="en-US" sz="2000">
                <a:solidFill>
                  <a:srgbClr val="666666"/>
                </a:solidFill>
                <a:latin typeface="Lato"/>
                <a:ea typeface="Lato"/>
                <a:cs typeface="Lato"/>
                <a:sym typeface="Lato"/>
              </a:rPr>
              <a:t>Mulighet til reell medvirkning - </a:t>
            </a:r>
          </a:p>
          <a:p>
            <a:pPr marL="342900" marR="0" lvl="0" indent="-342900" algn="l" rtl="0">
              <a:spcBef>
                <a:spcPts val="400"/>
              </a:spcBef>
              <a:spcAft>
                <a:spcPts val="0"/>
              </a:spcAft>
              <a:buClr>
                <a:srgbClr val="620160"/>
              </a:buClr>
              <a:buSzPct val="25000"/>
              <a:buFont typeface="Noto Sans Symbols"/>
              <a:buNone/>
            </a:pPr>
            <a:r>
              <a:rPr lang="en-US" sz="2000">
                <a:solidFill>
                  <a:srgbClr val="666666"/>
                </a:solidFill>
                <a:latin typeface="Lato"/>
                <a:ea typeface="Lato"/>
                <a:cs typeface="Lato"/>
                <a:sym typeface="Lato"/>
              </a:rPr>
              <a:t>økt kunnskap - større verktøykasse</a:t>
            </a:r>
          </a:p>
          <a:p>
            <a:pPr marL="342900" marR="0" lvl="0" indent="-342900" algn="l" rtl="0">
              <a:spcBef>
                <a:spcPts val="400"/>
              </a:spcBef>
              <a:spcAft>
                <a:spcPts val="0"/>
              </a:spcAft>
              <a:buClr>
                <a:srgbClr val="620160"/>
              </a:buClr>
              <a:buSzPct val="25000"/>
              <a:buFont typeface="Noto Sans Symbols"/>
              <a:buNone/>
            </a:pPr>
            <a:r>
              <a:rPr lang="en-US" sz="2000">
                <a:solidFill>
                  <a:srgbClr val="666666"/>
                </a:solidFill>
                <a:latin typeface="Lato"/>
                <a:ea typeface="Lato"/>
                <a:cs typeface="Lato"/>
                <a:sym typeface="Lato"/>
              </a:rPr>
              <a:t> 	</a:t>
            </a:r>
          </a:p>
          <a:p>
            <a:pPr marL="0" marR="0" lvl="0" indent="0" algn="l" rtl="0">
              <a:spcBef>
                <a:spcPts val="400"/>
              </a:spcBef>
              <a:spcAft>
                <a:spcPts val="0"/>
              </a:spcAft>
              <a:buClr>
                <a:srgbClr val="620160"/>
              </a:buClr>
              <a:buSzPct val="25000"/>
              <a:buFont typeface="Noto Sans Symbols"/>
              <a:buNone/>
            </a:pPr>
            <a:r>
              <a:rPr lang="en-US" sz="2000">
                <a:solidFill>
                  <a:srgbClr val="666666"/>
                </a:solidFill>
                <a:latin typeface="Lato"/>
                <a:ea typeface="Lato"/>
                <a:cs typeface="Lato"/>
                <a:sym typeface="Lato"/>
              </a:rPr>
              <a:t>Øker tilknytning til eget nærmiljø og </a:t>
            </a:r>
          </a:p>
          <a:p>
            <a:pPr marL="0" marR="0" lvl="0" indent="0" algn="l" rtl="0">
              <a:spcBef>
                <a:spcPts val="400"/>
              </a:spcBef>
              <a:spcAft>
                <a:spcPts val="0"/>
              </a:spcAft>
              <a:buClr>
                <a:srgbClr val="620160"/>
              </a:buClr>
              <a:buSzPct val="25000"/>
              <a:buFont typeface="Noto Sans Symbols"/>
              <a:buNone/>
            </a:pPr>
            <a:r>
              <a:rPr lang="en-US" sz="2000">
                <a:solidFill>
                  <a:srgbClr val="666666"/>
                </a:solidFill>
                <a:latin typeface="Lato"/>
                <a:ea typeface="Lato"/>
                <a:cs typeface="Lato"/>
                <a:sym typeface="Lato"/>
              </a:rPr>
              <a:t>forebygger  utenforskap!</a:t>
            </a:r>
          </a:p>
          <a:p>
            <a:pPr marL="342900" marR="0" lvl="0" indent="-342900" algn="l" rtl="0">
              <a:spcBef>
                <a:spcPts val="480"/>
              </a:spcBef>
              <a:spcAft>
                <a:spcPts val="0"/>
              </a:spcAft>
              <a:buClr>
                <a:srgbClr val="620160"/>
              </a:buClr>
              <a:buFont typeface="Noto Sans Symbols"/>
              <a:buNone/>
            </a:pPr>
            <a:endParaRPr sz="2400">
              <a:solidFill>
                <a:schemeClr val="dk1"/>
              </a:solidFill>
              <a:latin typeface="Calibri"/>
              <a:ea typeface="Calibri"/>
              <a:cs typeface="Calibri"/>
              <a:sym typeface="Calibri"/>
            </a:endParaRPr>
          </a:p>
          <a:p>
            <a:pPr marL="342900" marR="0" lvl="0" indent="-342900" algn="l" rtl="0">
              <a:spcBef>
                <a:spcPts val="480"/>
              </a:spcBef>
              <a:spcAft>
                <a:spcPts val="0"/>
              </a:spcAft>
              <a:buClr>
                <a:srgbClr val="620160"/>
              </a:buClr>
              <a:buFont typeface="Noto Sans Symbols"/>
              <a:buNone/>
            </a:pPr>
            <a:endParaRPr sz="2400">
              <a:solidFill>
                <a:schemeClr val="dk1"/>
              </a:solidFill>
              <a:latin typeface="Calibri"/>
              <a:ea typeface="Calibri"/>
              <a:cs typeface="Calibri"/>
              <a:sym typeface="Calibri"/>
            </a:endParaRPr>
          </a:p>
          <a:p>
            <a:pPr marL="342900" marR="0" lvl="0" indent="-342900" algn="l" rtl="0">
              <a:spcBef>
                <a:spcPts val="480"/>
              </a:spcBef>
              <a:spcAft>
                <a:spcPts val="0"/>
              </a:spcAft>
              <a:buClr>
                <a:srgbClr val="620160"/>
              </a:buClr>
              <a:buFont typeface="Noto Sans Symbols"/>
              <a:buNone/>
            </a:pPr>
            <a:endParaRPr sz="2400">
              <a:solidFill>
                <a:schemeClr val="dk1"/>
              </a:solidFill>
              <a:latin typeface="Calibri"/>
              <a:ea typeface="Calibri"/>
              <a:cs typeface="Calibri"/>
              <a:sym typeface="Calibri"/>
            </a:endParaRPr>
          </a:p>
        </p:txBody>
      </p:sp>
      <p:sp>
        <p:nvSpPr>
          <p:cNvPr id="862" name="Shape 862"/>
          <p:cNvSpPr txBox="1"/>
          <p:nvPr/>
        </p:nvSpPr>
        <p:spPr>
          <a:xfrm>
            <a:off x="726925" y="631838"/>
            <a:ext cx="3927600" cy="7619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1">
                <a:latin typeface="Playfair Display"/>
                <a:ea typeface="Playfair Display"/>
                <a:cs typeface="Playfair Display"/>
                <a:sym typeface="Playfair Display"/>
              </a:rPr>
              <a:t>Ressursmobilisering - metode!</a:t>
            </a:r>
          </a:p>
        </p:txBody>
      </p:sp>
      <p:pic>
        <p:nvPicPr>
          <p:cNvPr id="863" name="Shape 863"/>
          <p:cNvPicPr preferRelativeResize="0"/>
          <p:nvPr/>
        </p:nvPicPr>
        <p:blipFill rotWithShape="1">
          <a:blip r:embed="rId3">
            <a:alphaModFix/>
          </a:blip>
          <a:srcRect l="4222" r="24445" b="33704"/>
          <a:stretch/>
        </p:blipFill>
        <p:spPr>
          <a:xfrm>
            <a:off x="6373425" y="-47433"/>
            <a:ext cx="2396100" cy="3823500"/>
          </a:xfrm>
          <a:prstGeom prst="rect">
            <a:avLst/>
          </a:prstGeom>
          <a:noFill/>
          <a:ln w="9525" cap="flat" cmpd="sng">
            <a:solidFill>
              <a:schemeClr val="dk1"/>
            </a:solidFill>
            <a:prstDash val="solid"/>
            <a:miter/>
            <a:headEnd type="none" w="med" len="med"/>
            <a:tailEnd type="none" w="med" len="med"/>
          </a:ln>
        </p:spPr>
      </p:pic>
      <p:pic>
        <p:nvPicPr>
          <p:cNvPr id="864" name="Shape 864"/>
          <p:cNvPicPr preferRelativeResize="0"/>
          <p:nvPr/>
        </p:nvPicPr>
        <p:blipFill>
          <a:blip r:embed="rId4">
            <a:alphaModFix/>
          </a:blip>
          <a:stretch>
            <a:fillRect/>
          </a:stretch>
        </p:blipFill>
        <p:spPr>
          <a:xfrm>
            <a:off x="5377125" y="4031324"/>
            <a:ext cx="3766875" cy="2826674"/>
          </a:xfrm>
          <a:prstGeom prst="rect">
            <a:avLst/>
          </a:prstGeom>
          <a:noFill/>
          <a:ln>
            <a:noFill/>
          </a:ln>
        </p:spPr>
      </p:pic>
      <p:sp>
        <p:nvSpPr>
          <p:cNvPr id="865" name="Shape 865"/>
          <p:cNvSpPr txBox="1"/>
          <p:nvPr/>
        </p:nvSpPr>
        <p:spPr>
          <a:xfrm>
            <a:off x="1546125" y="6412175"/>
            <a:ext cx="3831000" cy="445800"/>
          </a:xfrm>
          <a:prstGeom prst="rect">
            <a:avLst/>
          </a:prstGeom>
          <a:noFill/>
          <a:ln>
            <a:noFill/>
          </a:ln>
        </p:spPr>
        <p:txBody>
          <a:bodyPr lIns="91425" tIns="91425" rIns="91425" bIns="91425" anchor="t" anchorCtr="0">
            <a:noAutofit/>
          </a:bodyPr>
          <a:lstStyle/>
          <a:p>
            <a:pPr lvl="0" rtl="0">
              <a:spcBef>
                <a:spcPts val="0"/>
              </a:spcBef>
              <a:buNone/>
            </a:pPr>
            <a:r>
              <a:rPr lang="en-US"/>
              <a:t>Dialog og samarbeid med Borettslagsforum: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Shape 870"/>
          <p:cNvSpPr txBox="1">
            <a:spLocks noGrp="1"/>
          </p:cNvSpPr>
          <p:nvPr>
            <p:ph type="title"/>
          </p:nvPr>
        </p:nvSpPr>
        <p:spPr>
          <a:xfrm>
            <a:off x="457200" y="274638"/>
            <a:ext cx="8229600" cy="11433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Tahoma"/>
              <a:buNone/>
            </a:pPr>
            <a:r>
              <a:rPr lang="en-US" sz="2000" b="1" i="0" u="none" strike="noStrike" cap="none">
                <a:solidFill>
                  <a:schemeClr val="dk1"/>
                </a:solidFill>
                <a:latin typeface="Tahoma"/>
                <a:ea typeface="Tahoma"/>
                <a:cs typeface="Tahoma"/>
                <a:sym typeface="Tahoma"/>
              </a:rPr>
              <a:t>Kartlegging av eldres boligpreferanser og behov i bydelen, utgangspunkt for videre arbeid med aldersvennlig bydel</a:t>
            </a:r>
          </a:p>
        </p:txBody>
      </p:sp>
      <p:pic>
        <p:nvPicPr>
          <p:cNvPr id="871" name="Shape 871"/>
          <p:cNvPicPr preferRelativeResize="0">
            <a:picLocks noGrp="1"/>
          </p:cNvPicPr>
          <p:nvPr>
            <p:ph type="body" idx="1"/>
          </p:nvPr>
        </p:nvPicPr>
        <p:blipFill rotWithShape="1">
          <a:blip r:embed="rId3">
            <a:alphaModFix/>
          </a:blip>
          <a:srcRect/>
          <a:stretch/>
        </p:blipFill>
        <p:spPr>
          <a:xfrm>
            <a:off x="699247" y="1600201"/>
            <a:ext cx="6533999" cy="4496100"/>
          </a:xfrm>
          <a:prstGeom prst="rect">
            <a:avLst/>
          </a:prstGeom>
          <a:noFill/>
          <a:ln>
            <a:noFill/>
          </a:ln>
        </p:spPr>
      </p:pic>
      <p:sp>
        <p:nvSpPr>
          <p:cNvPr id="872" name="Shape 872"/>
          <p:cNvSpPr txBox="1"/>
          <p:nvPr/>
        </p:nvSpPr>
        <p:spPr>
          <a:xfrm>
            <a:off x="7543800" y="1885274"/>
            <a:ext cx="1486200" cy="2271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Georgia"/>
                <a:ea typeface="Georgia"/>
                <a:cs typeface="Georgia"/>
                <a:sym typeface="Georgia"/>
              </a:rPr>
              <a:t>Områdeløft i</a:t>
            </a:r>
          </a:p>
          <a:p>
            <a:pPr marL="0" marR="0" lvl="0" indent="0" algn="l" rtl="0">
              <a:spcBef>
                <a:spcPts val="0"/>
              </a:spcBef>
              <a:buSzPct val="25000"/>
              <a:buNone/>
            </a:pPr>
            <a:r>
              <a:rPr lang="en-US" sz="1800">
                <a:solidFill>
                  <a:schemeClr val="dk1"/>
                </a:solidFill>
                <a:latin typeface="Georgia"/>
                <a:ea typeface="Georgia"/>
                <a:cs typeface="Georgia"/>
                <a:sym typeface="Georgia"/>
              </a:rPr>
              <a:t>Samarbeid</a:t>
            </a:r>
          </a:p>
          <a:p>
            <a:pPr marL="0" marR="0" lvl="0" indent="0" algn="l" rtl="0">
              <a:spcBef>
                <a:spcPts val="0"/>
              </a:spcBef>
              <a:buSzPct val="25000"/>
              <a:buNone/>
            </a:pPr>
            <a:r>
              <a:rPr lang="en-US" sz="1800">
                <a:solidFill>
                  <a:schemeClr val="dk1"/>
                </a:solidFill>
                <a:latin typeface="Georgia"/>
                <a:ea typeface="Georgia"/>
                <a:cs typeface="Georgia"/>
                <a:sym typeface="Georgia"/>
              </a:rPr>
              <a:t>med Bolig-</a:t>
            </a:r>
          </a:p>
          <a:p>
            <a:pPr marL="0" marR="0" lvl="0" indent="0" algn="l" rtl="0">
              <a:spcBef>
                <a:spcPts val="0"/>
              </a:spcBef>
              <a:buSzPct val="25000"/>
              <a:buNone/>
            </a:pPr>
            <a:r>
              <a:rPr lang="en-US" sz="1800">
                <a:solidFill>
                  <a:schemeClr val="dk1"/>
                </a:solidFill>
                <a:latin typeface="Georgia"/>
                <a:ea typeface="Georgia"/>
                <a:cs typeface="Georgia"/>
                <a:sym typeface="Georgia"/>
              </a:rPr>
              <a:t>stiftelsen, Helse-og velferd og </a:t>
            </a:r>
          </a:p>
          <a:p>
            <a:pPr marL="0" marR="0" lvl="0" indent="0" algn="l" rtl="0">
              <a:spcBef>
                <a:spcPts val="0"/>
              </a:spcBef>
              <a:buSzPct val="25000"/>
              <a:buNone/>
            </a:pPr>
            <a:r>
              <a:rPr lang="en-US" sz="1800">
                <a:solidFill>
                  <a:schemeClr val="dk1"/>
                </a:solidFill>
                <a:latin typeface="Georgia"/>
                <a:ea typeface="Georgia"/>
                <a:cs typeface="Georgia"/>
                <a:sym typeface="Georgia"/>
              </a:rPr>
              <a:t>Byplan</a:t>
            </a:r>
          </a:p>
          <a:p>
            <a:pPr marL="0" marR="0" lvl="0" indent="0" algn="l" rtl="0">
              <a:spcBef>
                <a:spcPts val="0"/>
              </a:spcBef>
              <a:buNone/>
            </a:pPr>
            <a:endParaRPr sz="1800">
              <a:solidFill>
                <a:schemeClr val="dk1"/>
              </a:solidFill>
              <a:latin typeface="Georgia"/>
              <a:ea typeface="Georgia"/>
              <a:cs typeface="Georgia"/>
              <a:sym typeface="Georgia"/>
            </a:endParaRPr>
          </a:p>
          <a:p>
            <a:pPr marL="0" marR="0" lvl="0" indent="0" algn="l" rtl="0">
              <a:spcBef>
                <a:spcPts val="0"/>
              </a:spcBef>
              <a:buSzPct val="25000"/>
              <a:buNone/>
            </a:pPr>
            <a:r>
              <a:rPr lang="en-US" sz="1800">
                <a:solidFill>
                  <a:schemeClr val="dk1"/>
                </a:solidFill>
                <a:latin typeface="Georgia"/>
                <a:ea typeface="Georgia"/>
                <a:cs typeface="Georgia"/>
                <a:sym typeface="Georgia"/>
              </a:rPr>
              <a:t>-seniorrådet støtter videre satsing i bydelen!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Shape 878"/>
          <p:cNvSpPr txBox="1">
            <a:spLocks noGrp="1"/>
          </p:cNvSpPr>
          <p:nvPr>
            <p:ph type="title"/>
          </p:nvPr>
        </p:nvSpPr>
        <p:spPr>
          <a:xfrm>
            <a:off x="457200" y="0"/>
            <a:ext cx="8229600" cy="1047300"/>
          </a:xfrm>
          <a:prstGeom prst="rect">
            <a:avLst/>
          </a:prstGeom>
        </p:spPr>
        <p:txBody>
          <a:bodyPr lIns="91425" tIns="91425" rIns="91425" bIns="91425" anchor="ctr" anchorCtr="0">
            <a:noAutofit/>
          </a:bodyPr>
          <a:lstStyle/>
          <a:p>
            <a:pPr lvl="0">
              <a:spcBef>
                <a:spcPts val="0"/>
              </a:spcBef>
              <a:buNone/>
            </a:pPr>
            <a:r>
              <a:rPr lang="en-US"/>
              <a:t>Satsing på barn og unges kompetanse</a:t>
            </a:r>
          </a:p>
        </p:txBody>
      </p:sp>
      <p:sp>
        <p:nvSpPr>
          <p:cNvPr id="879" name="Shape 879"/>
          <p:cNvSpPr txBox="1">
            <a:spLocks noGrp="1"/>
          </p:cNvSpPr>
          <p:nvPr>
            <p:ph type="body" idx="1"/>
          </p:nvPr>
        </p:nvSpPr>
        <p:spPr>
          <a:xfrm>
            <a:off x="0" y="975625"/>
            <a:ext cx="6843600" cy="4892400"/>
          </a:xfrm>
          <a:prstGeom prst="rect">
            <a:avLst/>
          </a:prstGeom>
        </p:spPr>
        <p:txBody>
          <a:bodyPr lIns="91425" tIns="91425" rIns="91425" bIns="91425" anchor="t" anchorCtr="0">
            <a:noAutofit/>
          </a:bodyPr>
          <a:lstStyle/>
          <a:p>
            <a:pPr marL="457200" lvl="0" indent="-317500" rtl="0">
              <a:spcBef>
                <a:spcPts val="0"/>
              </a:spcBef>
              <a:buClr>
                <a:srgbClr val="333333"/>
              </a:buClr>
              <a:buSzPct val="100000"/>
              <a:buFont typeface="Arial"/>
            </a:pPr>
            <a:r>
              <a:rPr lang="en-US" sz="1400">
                <a:solidFill>
                  <a:srgbClr val="333333"/>
                </a:solidFill>
                <a:highlight>
                  <a:srgbClr val="FFFFFF"/>
                </a:highlight>
                <a:latin typeface="Arial"/>
                <a:ea typeface="Arial"/>
                <a:cs typeface="Arial"/>
                <a:sym typeface="Arial"/>
              </a:rPr>
              <a:t>Det er jobbet med å skape mestringsarenaer for barn og unge gjennom demokratiopplæring, holdningsarbeid, kompetanseheving og medvirkningsarenaer. </a:t>
            </a:r>
          </a:p>
          <a:p>
            <a:pPr marL="0" lvl="0" indent="0">
              <a:spcBef>
                <a:spcPts val="0"/>
              </a:spcBef>
              <a:buNone/>
            </a:pPr>
            <a:endParaRPr sz="1400">
              <a:solidFill>
                <a:srgbClr val="333333"/>
              </a:solidFill>
              <a:highlight>
                <a:srgbClr val="FFFFFF"/>
              </a:highlight>
              <a:latin typeface="Arial"/>
              <a:ea typeface="Arial"/>
              <a:cs typeface="Arial"/>
              <a:sym typeface="Arial"/>
            </a:endParaRPr>
          </a:p>
          <a:p>
            <a:pPr marL="457200" lvl="0" indent="-317500" rtl="0">
              <a:spcBef>
                <a:spcPts val="0"/>
              </a:spcBef>
              <a:buClr>
                <a:srgbClr val="333333"/>
              </a:buClr>
              <a:buSzPct val="100000"/>
              <a:buFont typeface="Arial"/>
            </a:pPr>
            <a:r>
              <a:rPr lang="en-US" sz="1400">
                <a:solidFill>
                  <a:srgbClr val="333333"/>
                </a:solidFill>
                <a:highlight>
                  <a:srgbClr val="FFFFFF"/>
                </a:highlight>
                <a:latin typeface="Arial"/>
                <a:ea typeface="Arial"/>
                <a:cs typeface="Arial"/>
                <a:sym typeface="Arial"/>
              </a:rPr>
              <a:t>Saupstad ungdomsråd er etablert som et pilotprosjekt for ungdoms deltakelse i nærmiljøarbeid. </a:t>
            </a:r>
          </a:p>
          <a:p>
            <a:pPr marL="0" lvl="0" indent="0" rtl="0">
              <a:spcBef>
                <a:spcPts val="0"/>
              </a:spcBef>
              <a:buNone/>
            </a:pPr>
            <a:endParaRPr sz="1400">
              <a:solidFill>
                <a:srgbClr val="333333"/>
              </a:solidFill>
              <a:highlight>
                <a:srgbClr val="FFFFFF"/>
              </a:highlight>
              <a:latin typeface="Arial"/>
              <a:ea typeface="Arial"/>
              <a:cs typeface="Arial"/>
              <a:sym typeface="Arial"/>
            </a:endParaRPr>
          </a:p>
          <a:p>
            <a:pPr marL="457200" lvl="0" indent="-317500" rtl="0">
              <a:spcBef>
                <a:spcPts val="0"/>
              </a:spcBef>
              <a:buClr>
                <a:srgbClr val="333333"/>
              </a:buClr>
              <a:buSzPct val="100000"/>
              <a:buFont typeface="Arial"/>
            </a:pPr>
            <a:r>
              <a:rPr lang="en-US" sz="1400">
                <a:solidFill>
                  <a:srgbClr val="333333"/>
                </a:solidFill>
                <a:highlight>
                  <a:srgbClr val="FFFFFF"/>
                </a:highlight>
                <a:latin typeface="Arial"/>
                <a:ea typeface="Arial"/>
                <a:cs typeface="Arial"/>
                <a:sym typeface="Arial"/>
              </a:rPr>
              <a:t>Ungdomsrådet er høringsinstans for områdeløftet og deltar i flere medvirkningsprosesser. De arrangerer også egne dialogmøter for ungdom i bydelen, og initierer egne lokale prosjekter de ønsker å jobbe med. </a:t>
            </a:r>
          </a:p>
          <a:p>
            <a:pPr marL="0" lvl="0" indent="0" rtl="0">
              <a:spcBef>
                <a:spcPts val="0"/>
              </a:spcBef>
              <a:buNone/>
            </a:pPr>
            <a:endParaRPr sz="1400">
              <a:solidFill>
                <a:srgbClr val="333333"/>
              </a:solidFill>
              <a:highlight>
                <a:srgbClr val="FFFFFF"/>
              </a:highlight>
              <a:latin typeface="Arial"/>
              <a:ea typeface="Arial"/>
              <a:cs typeface="Arial"/>
              <a:sym typeface="Arial"/>
            </a:endParaRPr>
          </a:p>
          <a:p>
            <a:pPr marL="457200" lvl="0" indent="-317500" rtl="0">
              <a:spcBef>
                <a:spcPts val="0"/>
              </a:spcBef>
              <a:buClr>
                <a:srgbClr val="333333"/>
              </a:buClr>
              <a:buSzPct val="100000"/>
              <a:buFont typeface="Arial"/>
            </a:pPr>
            <a:r>
              <a:rPr lang="en-US" sz="1400">
                <a:solidFill>
                  <a:srgbClr val="333333"/>
                </a:solidFill>
                <a:highlight>
                  <a:srgbClr val="FFFFFF"/>
                </a:highlight>
                <a:latin typeface="Arial"/>
                <a:ea typeface="Arial"/>
                <a:cs typeface="Arial"/>
                <a:sym typeface="Arial"/>
              </a:rPr>
              <a:t>Ung Leder er et program under utprøving gjennom Kulturenheten og Boxåpner kultursenter for barn og unge. </a:t>
            </a:r>
          </a:p>
          <a:p>
            <a:pPr marL="0" lvl="0" indent="0" rtl="0">
              <a:spcBef>
                <a:spcPts val="0"/>
              </a:spcBef>
              <a:buNone/>
            </a:pPr>
            <a:endParaRPr sz="1400">
              <a:solidFill>
                <a:srgbClr val="333333"/>
              </a:solidFill>
              <a:highlight>
                <a:srgbClr val="FFFFFF"/>
              </a:highlight>
              <a:latin typeface="Arial"/>
              <a:ea typeface="Arial"/>
              <a:cs typeface="Arial"/>
              <a:sym typeface="Arial"/>
            </a:endParaRPr>
          </a:p>
          <a:p>
            <a:pPr marL="457200" lvl="0" indent="-317500" rtl="0">
              <a:spcBef>
                <a:spcPts val="0"/>
              </a:spcBef>
              <a:buClr>
                <a:srgbClr val="333333"/>
              </a:buClr>
              <a:buSzPct val="100000"/>
              <a:buFont typeface="Arial"/>
            </a:pPr>
            <a:r>
              <a:rPr lang="en-US" sz="1400">
                <a:solidFill>
                  <a:srgbClr val="333333"/>
                </a:solidFill>
                <a:highlight>
                  <a:srgbClr val="FFFFFF"/>
                </a:highlight>
                <a:latin typeface="Arial"/>
                <a:ea typeface="Arial"/>
                <a:cs typeface="Arial"/>
                <a:sym typeface="Arial"/>
              </a:rPr>
              <a:t>Saupstad ungdomsråd og valgfaget Demokrati i praksis ved Huseby skole har vært sterk involvert i idéutvikling og planlegging av Dalen park i bydelen.</a:t>
            </a:r>
          </a:p>
          <a:p>
            <a:pPr marL="0" lvl="0" indent="0" rtl="0">
              <a:spcBef>
                <a:spcPts val="0"/>
              </a:spcBef>
              <a:buNone/>
            </a:pPr>
            <a:endParaRPr sz="1400">
              <a:solidFill>
                <a:srgbClr val="333333"/>
              </a:solidFill>
              <a:highlight>
                <a:srgbClr val="FFFFFF"/>
              </a:highlight>
              <a:latin typeface="Arial"/>
              <a:ea typeface="Arial"/>
              <a:cs typeface="Arial"/>
              <a:sym typeface="Arial"/>
            </a:endParaRPr>
          </a:p>
          <a:p>
            <a:pPr marL="0" lvl="0" indent="0" rtl="0">
              <a:spcBef>
                <a:spcPts val="0"/>
              </a:spcBef>
              <a:buNone/>
            </a:pPr>
            <a:r>
              <a:rPr lang="en-US" sz="1400">
                <a:solidFill>
                  <a:srgbClr val="333333"/>
                </a:solidFill>
                <a:highlight>
                  <a:srgbClr val="FFFFFF"/>
                </a:highlight>
                <a:latin typeface="Arial"/>
                <a:ea typeface="Arial"/>
                <a:cs typeface="Arial"/>
                <a:sym typeface="Arial"/>
              </a:rPr>
              <a:t>Ungdommer forklarer demokrati i praksis selv:  </a:t>
            </a:r>
            <a:r>
              <a:rPr lang="en-US" sz="1400" u="sng">
                <a:solidFill>
                  <a:schemeClr val="hlink"/>
                </a:solidFill>
                <a:highlight>
                  <a:srgbClr val="FFFFFF"/>
                </a:highlight>
                <a:latin typeface="Arial"/>
                <a:ea typeface="Arial"/>
                <a:cs typeface="Arial"/>
                <a:sym typeface="Arial"/>
                <a:hlinkClick r:id="rId3"/>
              </a:rPr>
              <a:t>https://vimeo.com/156965742/48aac7c24d</a:t>
            </a:r>
          </a:p>
          <a:p>
            <a:pPr marL="0" lvl="0" indent="0">
              <a:spcBef>
                <a:spcPts val="0"/>
              </a:spcBef>
              <a:buNone/>
            </a:pPr>
            <a:endParaRPr sz="1400">
              <a:solidFill>
                <a:srgbClr val="333333"/>
              </a:solidFill>
              <a:highlight>
                <a:srgbClr val="FFFFFF"/>
              </a:highlight>
              <a:latin typeface="Arial"/>
              <a:ea typeface="Arial"/>
              <a:cs typeface="Arial"/>
              <a:sym typeface="Arial"/>
            </a:endParaRPr>
          </a:p>
          <a:p>
            <a:pPr lvl="0">
              <a:spcBef>
                <a:spcPts val="0"/>
              </a:spcBef>
              <a:buNone/>
            </a:pPr>
            <a:endParaRPr sz="1400">
              <a:latin typeface="Arial"/>
              <a:ea typeface="Arial"/>
              <a:cs typeface="Arial"/>
              <a:sym typeface="Arial"/>
            </a:endParaRPr>
          </a:p>
        </p:txBody>
      </p:sp>
      <p:pic>
        <p:nvPicPr>
          <p:cNvPr id="880" name="Shape 880"/>
          <p:cNvPicPr preferRelativeResize="0"/>
          <p:nvPr/>
        </p:nvPicPr>
        <p:blipFill rotWithShape="1">
          <a:blip r:embed="rId4">
            <a:alphaModFix/>
          </a:blip>
          <a:srcRect/>
          <a:stretch/>
        </p:blipFill>
        <p:spPr>
          <a:xfrm>
            <a:off x="6843573" y="1215923"/>
            <a:ext cx="2286300" cy="4483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Shape 885"/>
          <p:cNvSpPr txBox="1">
            <a:spLocks noGrp="1"/>
          </p:cNvSpPr>
          <p:nvPr>
            <p:ph type="title"/>
          </p:nvPr>
        </p:nvSpPr>
        <p:spPr>
          <a:xfrm>
            <a:off x="0" y="141100"/>
            <a:ext cx="9074700" cy="677100"/>
          </a:xfrm>
          <a:prstGeom prst="rect">
            <a:avLst/>
          </a:prstGeom>
        </p:spPr>
        <p:txBody>
          <a:bodyPr lIns="72850" tIns="72850" rIns="72850" bIns="72850" anchor="ctr" anchorCtr="0">
            <a:noAutofit/>
          </a:bodyPr>
          <a:lstStyle/>
          <a:p>
            <a:pPr lvl="0" rtl="0">
              <a:spcBef>
                <a:spcPts val="0"/>
              </a:spcBef>
              <a:buNone/>
            </a:pPr>
            <a:r>
              <a:rPr lang="en-US" sz="3000"/>
              <a:t>Hvorfor medvirkning blant unge?</a:t>
            </a:r>
          </a:p>
        </p:txBody>
      </p:sp>
      <p:sp>
        <p:nvSpPr>
          <p:cNvPr id="886" name="Shape 886"/>
          <p:cNvSpPr txBox="1">
            <a:spLocks noGrp="1"/>
          </p:cNvSpPr>
          <p:nvPr>
            <p:ph type="body" idx="1"/>
          </p:nvPr>
        </p:nvSpPr>
        <p:spPr>
          <a:xfrm>
            <a:off x="457200" y="516499"/>
            <a:ext cx="8229600" cy="5423100"/>
          </a:xfrm>
          <a:prstGeom prst="rect">
            <a:avLst/>
          </a:prstGeom>
        </p:spPr>
        <p:txBody>
          <a:bodyPr lIns="72850" tIns="72850" rIns="72850" bIns="72850" anchor="t" anchorCtr="0">
            <a:noAutofit/>
          </a:bodyPr>
          <a:lstStyle/>
          <a:p>
            <a:pPr lvl="0" rtl="0">
              <a:spcBef>
                <a:spcPts val="0"/>
              </a:spcBef>
              <a:buClr>
                <a:schemeClr val="dk1"/>
              </a:buClr>
              <a:buSzPct val="81818"/>
              <a:buFont typeface="Arial"/>
              <a:buNone/>
            </a:pPr>
            <a:endParaRPr sz="1100"/>
          </a:p>
          <a:p>
            <a:pPr marL="368300" lvl="0" indent="-304800" rtl="0">
              <a:spcBef>
                <a:spcPts val="0"/>
              </a:spcBef>
              <a:buSzPct val="100000"/>
              <a:buFont typeface="Calibri"/>
            </a:pPr>
            <a:r>
              <a:rPr lang="en-US" sz="1800" b="1">
                <a:latin typeface="Calibri"/>
                <a:ea typeface="Calibri"/>
                <a:cs typeface="Calibri"/>
                <a:sym typeface="Calibri"/>
              </a:rPr>
              <a:t>Vi ønsker mer åpenhet rundt planprosessene og legitimitet i beslutningene som tas </a:t>
            </a:r>
          </a:p>
          <a:p>
            <a:pPr marL="723900" lvl="1" indent="-292100" rtl="0">
              <a:spcBef>
                <a:spcPts val="0"/>
              </a:spcBef>
              <a:buSzPct val="100000"/>
              <a:buFont typeface="Calibri"/>
            </a:pPr>
            <a:r>
              <a:rPr lang="en-US">
                <a:latin typeface="Calibri"/>
                <a:ea typeface="Calibri"/>
                <a:cs typeface="Calibri"/>
                <a:sym typeface="Calibri"/>
              </a:rPr>
              <a:t>Gjensidig læring mellom politikere, planlegger og de unge bidrar til bedre tiltak/planer (planleggeren vet ikke alltid best)</a:t>
            </a:r>
          </a:p>
          <a:p>
            <a:pPr marL="723900" lvl="1" indent="-292100" rtl="0">
              <a:spcBef>
                <a:spcPts val="0"/>
              </a:spcBef>
              <a:buSzPct val="100000"/>
              <a:buFont typeface="Calibri"/>
            </a:pPr>
            <a:r>
              <a:rPr lang="en-US">
                <a:latin typeface="Calibri"/>
                <a:ea typeface="Calibri"/>
                <a:cs typeface="Calibri"/>
                <a:sym typeface="Calibri"/>
              </a:rPr>
              <a:t>Medvirkning hever kunnskapen - begge veier!</a:t>
            </a:r>
          </a:p>
          <a:p>
            <a:pPr marL="457200" lvl="0" indent="0" rtl="0">
              <a:spcBef>
                <a:spcPts val="0"/>
              </a:spcBef>
              <a:buNone/>
            </a:pPr>
            <a:endParaRPr sz="1800">
              <a:latin typeface="Calibri"/>
              <a:ea typeface="Calibri"/>
              <a:cs typeface="Calibri"/>
              <a:sym typeface="Calibri"/>
            </a:endParaRPr>
          </a:p>
          <a:p>
            <a:pPr marL="368300" lvl="0" indent="-304800" rtl="0">
              <a:spcBef>
                <a:spcPts val="0"/>
              </a:spcBef>
              <a:buSzPct val="100000"/>
              <a:buFont typeface="Calibri"/>
            </a:pPr>
            <a:r>
              <a:rPr lang="en-US" sz="1800" b="1">
                <a:latin typeface="Calibri"/>
                <a:ea typeface="Calibri"/>
                <a:cs typeface="Calibri"/>
                <a:sym typeface="Calibri"/>
              </a:rPr>
              <a:t>Medvirkning som sentral strategi i områdeløft handler derfor også om å stimulere til økt samfunnsdeltakelse og tillit til storsamfunnet </a:t>
            </a:r>
          </a:p>
          <a:p>
            <a:pPr marL="723900" lvl="1" indent="-292100" rtl="0">
              <a:spcBef>
                <a:spcPts val="0"/>
              </a:spcBef>
              <a:buSzPct val="100000"/>
              <a:buFont typeface="Calibri"/>
            </a:pPr>
            <a:r>
              <a:rPr lang="en-US">
                <a:latin typeface="Calibri"/>
                <a:ea typeface="Calibri"/>
                <a:cs typeface="Calibri"/>
                <a:sym typeface="Calibri"/>
              </a:rPr>
              <a:t>Medvirkning en form for demokratiopplæring</a:t>
            </a:r>
          </a:p>
          <a:p>
            <a:pPr marL="723900" lvl="1" indent="-292100" rtl="0">
              <a:spcBef>
                <a:spcPts val="0"/>
              </a:spcBef>
              <a:buSzPct val="100000"/>
              <a:buFont typeface="Calibri"/>
            </a:pPr>
            <a:r>
              <a:rPr lang="en-US">
                <a:latin typeface="Calibri"/>
                <a:ea typeface="Calibri"/>
                <a:cs typeface="Calibri"/>
                <a:sym typeface="Calibri"/>
              </a:rPr>
              <a:t>Medvirkning kan motvirke opplevelse av utenforskap</a:t>
            </a:r>
          </a:p>
          <a:p>
            <a:pPr marL="457200" lvl="0" indent="0" rtl="0">
              <a:spcBef>
                <a:spcPts val="0"/>
              </a:spcBef>
              <a:buNone/>
            </a:pPr>
            <a:endParaRPr sz="1800">
              <a:latin typeface="Calibri"/>
              <a:ea typeface="Calibri"/>
              <a:cs typeface="Calibri"/>
              <a:sym typeface="Calibri"/>
            </a:endParaRPr>
          </a:p>
          <a:p>
            <a:pPr marL="368300" lvl="0" indent="-304800" rtl="0">
              <a:spcBef>
                <a:spcPts val="0"/>
              </a:spcBef>
              <a:buSzPct val="100000"/>
            </a:pPr>
            <a:r>
              <a:rPr lang="en-US" sz="1800" b="1">
                <a:latin typeface="Calibri"/>
                <a:ea typeface="Calibri"/>
                <a:cs typeface="Calibri"/>
                <a:sym typeface="Calibri"/>
              </a:rPr>
              <a:t>Lokalsamfunnsnivå </a:t>
            </a:r>
            <a:r>
              <a:rPr lang="en-US" sz="1800">
                <a:latin typeface="Calibri"/>
                <a:ea typeface="Calibri"/>
                <a:cs typeface="Calibri"/>
                <a:sym typeface="Calibri"/>
              </a:rPr>
              <a:t>– hvordan ungdommer i lokalsamfunnet som en samlende aktør kan mobilisere ressurser for å kjempe for lokalsamfunnets interesser (community empowerment)</a:t>
            </a:r>
          </a:p>
          <a:p>
            <a:pPr marL="0" lvl="0" indent="0" rtl="0">
              <a:spcBef>
                <a:spcPts val="0"/>
              </a:spcBef>
              <a:buNone/>
            </a:pPr>
            <a:endParaRPr sz="1800">
              <a:latin typeface="Calibri"/>
              <a:ea typeface="Calibri"/>
              <a:cs typeface="Calibri"/>
              <a:sym typeface="Calibri"/>
            </a:endParaRPr>
          </a:p>
          <a:p>
            <a:pPr marL="368300" lvl="0" indent="-304800" rtl="0">
              <a:spcBef>
                <a:spcPts val="0"/>
              </a:spcBef>
              <a:buSzPct val="100000"/>
              <a:buFont typeface="Calibri"/>
            </a:pPr>
            <a:r>
              <a:rPr lang="en-US" sz="1800" b="1">
                <a:solidFill>
                  <a:srgbClr val="222222"/>
                </a:solidFill>
                <a:highlight>
                  <a:srgbClr val="FFFFFF"/>
                </a:highlight>
                <a:latin typeface="Calibri"/>
                <a:ea typeface="Calibri"/>
                <a:cs typeface="Calibri"/>
                <a:sym typeface="Calibri"/>
              </a:rPr>
              <a:t>Vi tror på medvirkning som bidrag til god folkehelse; </a:t>
            </a:r>
          </a:p>
          <a:p>
            <a:pPr marL="723900" lvl="1" indent="-292100" rtl="0">
              <a:spcBef>
                <a:spcPts val="0"/>
              </a:spcBef>
              <a:buSzPct val="100000"/>
              <a:buFont typeface="Calibri"/>
            </a:pPr>
            <a:r>
              <a:rPr lang="en-US">
                <a:solidFill>
                  <a:srgbClr val="222222"/>
                </a:solidFill>
                <a:highlight>
                  <a:srgbClr val="FFFFFF"/>
                </a:highlight>
                <a:latin typeface="Calibri"/>
                <a:ea typeface="Calibri"/>
                <a:cs typeface="Calibri"/>
                <a:sym typeface="Calibri"/>
              </a:rPr>
              <a:t>Følelsen av å bidra, bli tatt på alvor, være del av noe - viktigheten av “å bli sett” som menneske/en samfunnsborger, i en meningsfull sammenheng </a:t>
            </a:r>
          </a:p>
          <a:p>
            <a:pPr marL="0" lvl="0" indent="0" rtl="0">
              <a:spcBef>
                <a:spcPts val="0"/>
              </a:spcBef>
              <a:buNone/>
            </a:pPr>
            <a:endParaRPr sz="1100"/>
          </a:p>
          <a:p>
            <a:pPr lvl="0" rtl="0">
              <a:spcBef>
                <a:spcPts val="0"/>
              </a:spcBef>
              <a:buNone/>
            </a:pPr>
            <a:endParaRPr sz="11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Shape 891"/>
          <p:cNvSpPr/>
          <p:nvPr/>
        </p:nvSpPr>
        <p:spPr>
          <a:xfrm>
            <a:off x="2555875" y="577129"/>
            <a:ext cx="2865000" cy="8751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a:solidFill>
                  <a:schemeClr val="dk1"/>
                </a:solidFill>
                <a:latin typeface="Calibri"/>
                <a:ea typeface="Calibri"/>
                <a:cs typeface="Calibri"/>
                <a:sym typeface="Calibri"/>
              </a:rPr>
              <a:t>Eksempler,</a:t>
            </a:r>
          </a:p>
          <a:p>
            <a:pPr marL="0" marR="0" lvl="0" indent="0" algn="l" rtl="0">
              <a:spcBef>
                <a:spcPts val="0"/>
              </a:spcBef>
              <a:buSzPct val="25000"/>
              <a:buNone/>
            </a:pPr>
            <a:r>
              <a:rPr lang="en-US" sz="2400">
                <a:solidFill>
                  <a:schemeClr val="dk1"/>
                </a:solidFill>
                <a:latin typeface="Calibri"/>
                <a:ea typeface="Calibri"/>
                <a:cs typeface="Calibri"/>
                <a:sym typeface="Calibri"/>
              </a:rPr>
              <a:t>MIDLERTIDIGE TILTAK</a:t>
            </a:r>
          </a:p>
        </p:txBody>
      </p:sp>
      <p:pic>
        <p:nvPicPr>
          <p:cNvPr id="892" name="Shape 892" descr="DSC_0162.JPG"/>
          <p:cNvPicPr preferRelativeResize="0"/>
          <p:nvPr/>
        </p:nvPicPr>
        <p:blipFill rotWithShape="1">
          <a:blip r:embed="rId3">
            <a:alphaModFix/>
          </a:blip>
          <a:srcRect l="12342"/>
          <a:stretch/>
        </p:blipFill>
        <p:spPr>
          <a:xfrm>
            <a:off x="395288" y="3789362"/>
            <a:ext cx="2809800" cy="1802100"/>
          </a:xfrm>
          <a:prstGeom prst="rect">
            <a:avLst/>
          </a:prstGeom>
          <a:noFill/>
          <a:ln>
            <a:noFill/>
          </a:ln>
        </p:spPr>
      </p:pic>
      <p:pic>
        <p:nvPicPr>
          <p:cNvPr id="893" name="Shape 893" descr="DSC_0179.JPG"/>
          <p:cNvPicPr preferRelativeResize="0"/>
          <p:nvPr/>
        </p:nvPicPr>
        <p:blipFill rotWithShape="1">
          <a:blip r:embed="rId4">
            <a:alphaModFix/>
          </a:blip>
          <a:srcRect/>
          <a:stretch/>
        </p:blipFill>
        <p:spPr>
          <a:xfrm>
            <a:off x="2411414" y="1700213"/>
            <a:ext cx="3024300" cy="1700400"/>
          </a:xfrm>
          <a:prstGeom prst="rect">
            <a:avLst/>
          </a:prstGeom>
          <a:noFill/>
          <a:ln>
            <a:noFill/>
          </a:ln>
        </p:spPr>
      </p:pic>
      <p:pic>
        <p:nvPicPr>
          <p:cNvPr id="894" name="Shape 894" descr="DSC_0188.JPG"/>
          <p:cNvPicPr preferRelativeResize="0"/>
          <p:nvPr/>
        </p:nvPicPr>
        <p:blipFill rotWithShape="1">
          <a:blip r:embed="rId5">
            <a:alphaModFix/>
          </a:blip>
          <a:srcRect/>
          <a:stretch/>
        </p:blipFill>
        <p:spPr>
          <a:xfrm>
            <a:off x="539750" y="836613"/>
            <a:ext cx="1436700" cy="2554500"/>
          </a:xfrm>
          <a:prstGeom prst="rect">
            <a:avLst/>
          </a:prstGeom>
          <a:noFill/>
          <a:ln>
            <a:noFill/>
          </a:ln>
        </p:spPr>
      </p:pic>
      <p:sp>
        <p:nvSpPr>
          <p:cNvPr id="895" name="Shape 895"/>
          <p:cNvSpPr/>
          <p:nvPr/>
        </p:nvSpPr>
        <p:spPr>
          <a:xfrm>
            <a:off x="7451725" y="260349"/>
            <a:ext cx="1546200" cy="1600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a:solidFill>
                  <a:schemeClr val="dk1"/>
                </a:solidFill>
                <a:latin typeface="Calibri"/>
                <a:ea typeface="Calibri"/>
                <a:cs typeface="Calibri"/>
                <a:sym typeface="Calibri"/>
              </a:rPr>
              <a:t>Grill</a:t>
            </a:r>
          </a:p>
          <a:p>
            <a:pPr marL="0" marR="0" lvl="0" indent="0" algn="l" rtl="0">
              <a:spcBef>
                <a:spcPts val="0"/>
              </a:spcBef>
              <a:buSzPct val="25000"/>
              <a:buNone/>
            </a:pPr>
            <a:r>
              <a:rPr lang="en-US" sz="2400">
                <a:solidFill>
                  <a:schemeClr val="dk1"/>
                </a:solidFill>
                <a:latin typeface="Calibri"/>
                <a:ea typeface="Calibri"/>
                <a:cs typeface="Calibri"/>
                <a:sym typeface="Calibri"/>
              </a:rPr>
              <a:t>Bordtennis</a:t>
            </a:r>
          </a:p>
          <a:p>
            <a:pPr marL="0" marR="0" lvl="0" indent="0" algn="l" rtl="0">
              <a:spcBef>
                <a:spcPts val="0"/>
              </a:spcBef>
              <a:buSzPct val="25000"/>
              <a:buNone/>
            </a:pPr>
            <a:r>
              <a:rPr lang="en-US" sz="2400">
                <a:solidFill>
                  <a:schemeClr val="dk1"/>
                </a:solidFill>
                <a:latin typeface="Calibri"/>
                <a:ea typeface="Calibri"/>
                <a:cs typeface="Calibri"/>
                <a:sym typeface="Calibri"/>
              </a:rPr>
              <a:t>Parkour</a:t>
            </a:r>
          </a:p>
        </p:txBody>
      </p:sp>
      <p:sp>
        <p:nvSpPr>
          <p:cNvPr id="896" name="Shape 896"/>
          <p:cNvSpPr/>
          <p:nvPr/>
        </p:nvSpPr>
        <p:spPr>
          <a:xfrm>
            <a:off x="7524750" y="1844674"/>
            <a:ext cx="1257900" cy="1600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a:solidFill>
                  <a:schemeClr val="dk1"/>
                </a:solidFill>
                <a:latin typeface="Calibri"/>
                <a:ea typeface="Calibri"/>
                <a:cs typeface="Calibri"/>
                <a:sym typeface="Calibri"/>
              </a:rPr>
              <a:t>Maling</a:t>
            </a:r>
          </a:p>
          <a:p>
            <a:pPr marL="0" marR="0" lvl="0" indent="0" algn="l" rtl="0">
              <a:spcBef>
                <a:spcPts val="0"/>
              </a:spcBef>
              <a:buNone/>
            </a:pPr>
            <a:endParaRPr sz="2400">
              <a:solidFill>
                <a:schemeClr val="dk1"/>
              </a:solidFill>
              <a:latin typeface="Calibri"/>
              <a:ea typeface="Calibri"/>
              <a:cs typeface="Calibri"/>
              <a:sym typeface="Calibri"/>
            </a:endParaRPr>
          </a:p>
          <a:p>
            <a:pPr marL="0" marR="0" lvl="0" indent="0" algn="l" rtl="0">
              <a:spcBef>
                <a:spcPts val="0"/>
              </a:spcBef>
              <a:buSzPct val="25000"/>
              <a:buNone/>
            </a:pPr>
            <a:r>
              <a:rPr lang="en-US" sz="2400">
                <a:solidFill>
                  <a:schemeClr val="dk1"/>
                </a:solidFill>
                <a:latin typeface="Calibri"/>
                <a:ea typeface="Calibri"/>
                <a:cs typeface="Calibri"/>
                <a:sym typeface="Calibri"/>
              </a:rPr>
              <a:t>LYSFEST!</a:t>
            </a:r>
          </a:p>
        </p:txBody>
      </p:sp>
      <p:pic>
        <p:nvPicPr>
          <p:cNvPr id="897" name="Shape 897" descr="IMG-20160921-WA0000.JPG"/>
          <p:cNvPicPr preferRelativeResize="0"/>
          <p:nvPr/>
        </p:nvPicPr>
        <p:blipFill rotWithShape="1">
          <a:blip r:embed="rId6">
            <a:alphaModFix/>
          </a:blip>
          <a:srcRect/>
          <a:stretch/>
        </p:blipFill>
        <p:spPr>
          <a:xfrm>
            <a:off x="3348039" y="3644901"/>
            <a:ext cx="2630400" cy="1973100"/>
          </a:xfrm>
          <a:prstGeom prst="rect">
            <a:avLst/>
          </a:prstGeom>
          <a:noFill/>
          <a:ln>
            <a:noFill/>
          </a:ln>
        </p:spPr>
      </p:pic>
      <p:pic>
        <p:nvPicPr>
          <p:cNvPr id="898" name="Shape 898" descr="IMG-20160921-WA0015.JPG"/>
          <p:cNvPicPr preferRelativeResize="0"/>
          <p:nvPr/>
        </p:nvPicPr>
        <p:blipFill rotWithShape="1">
          <a:blip r:embed="rId7">
            <a:alphaModFix/>
          </a:blip>
          <a:srcRect/>
          <a:stretch/>
        </p:blipFill>
        <p:spPr>
          <a:xfrm>
            <a:off x="5867400" y="1412874"/>
            <a:ext cx="1481100" cy="1477500"/>
          </a:xfrm>
          <a:prstGeom prst="rect">
            <a:avLst/>
          </a:prstGeom>
          <a:noFill/>
          <a:ln>
            <a:noFill/>
          </a:ln>
        </p:spPr>
      </p:pic>
      <p:pic>
        <p:nvPicPr>
          <p:cNvPr id="899" name="Shape 899" descr="Tk-logo.jpg"/>
          <p:cNvPicPr preferRelativeResize="0"/>
          <p:nvPr/>
        </p:nvPicPr>
        <p:blipFill rotWithShape="1">
          <a:blip r:embed="rId8">
            <a:alphaModFix/>
          </a:blip>
          <a:srcRect/>
          <a:stretch/>
        </p:blipFill>
        <p:spPr>
          <a:xfrm>
            <a:off x="223281" y="174970"/>
            <a:ext cx="541800" cy="875100"/>
          </a:xfrm>
          <a:prstGeom prst="rect">
            <a:avLst/>
          </a:prstGeom>
          <a:noFill/>
          <a:ln>
            <a:noFill/>
          </a:ln>
        </p:spPr>
      </p:pic>
      <p:pic>
        <p:nvPicPr>
          <p:cNvPr id="900" name="Shape 900" descr="M:\Områdeløft Saupstad Kolstad\PROGRAMGJENNOMFØRING 2013-2020\FOTO\lysfest 2016\14884452_1828266214056920_951091295025652978_o.jpg"/>
          <p:cNvPicPr preferRelativeResize="0">
            <a:picLocks noGrp="1"/>
          </p:cNvPicPr>
          <p:nvPr>
            <p:ph type="body" idx="1"/>
          </p:nvPr>
        </p:nvPicPr>
        <p:blipFill rotWithShape="1">
          <a:blip r:embed="rId9">
            <a:alphaModFix/>
          </a:blip>
          <a:srcRect/>
          <a:stretch/>
        </p:blipFill>
        <p:spPr>
          <a:xfrm>
            <a:off x="6052775" y="3618375"/>
            <a:ext cx="3024300" cy="1973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Shape 906"/>
          <p:cNvSpPr/>
          <p:nvPr/>
        </p:nvSpPr>
        <p:spPr>
          <a:xfrm>
            <a:off x="0" y="0"/>
            <a:ext cx="9144000" cy="6858000"/>
          </a:xfrm>
          <a:prstGeom prst="rect">
            <a:avLst/>
          </a:prstGeom>
          <a:solidFill>
            <a:schemeClr val="dk1"/>
          </a:solid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Georgia"/>
              <a:ea typeface="Georgia"/>
              <a:cs typeface="Georgia"/>
              <a:sym typeface="Georgia"/>
            </a:endParaRPr>
          </a:p>
        </p:txBody>
      </p:sp>
      <p:pic>
        <p:nvPicPr>
          <p:cNvPr id="907" name="Shape 907" descr="DSC_0055.JPG"/>
          <p:cNvPicPr preferRelativeResize="0"/>
          <p:nvPr/>
        </p:nvPicPr>
        <p:blipFill rotWithShape="1">
          <a:blip r:embed="rId3">
            <a:alphaModFix/>
          </a:blip>
          <a:srcRect/>
          <a:stretch/>
        </p:blipFill>
        <p:spPr>
          <a:xfrm>
            <a:off x="0" y="389106"/>
            <a:ext cx="9144000" cy="6079500"/>
          </a:xfrm>
          <a:prstGeom prst="rect">
            <a:avLst/>
          </a:prstGeom>
          <a:noFill/>
          <a:ln>
            <a:noFill/>
          </a:ln>
        </p:spPr>
      </p:pic>
      <p:sp>
        <p:nvSpPr>
          <p:cNvPr id="908" name="Shape 908"/>
          <p:cNvSpPr txBox="1">
            <a:spLocks noGrp="1"/>
          </p:cNvSpPr>
          <p:nvPr>
            <p:ph type="ftr" idx="11"/>
          </p:nvPr>
        </p:nvSpPr>
        <p:spPr>
          <a:xfrm>
            <a:off x="3098800" y="6621464"/>
            <a:ext cx="5170500" cy="198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Georgia"/>
                <a:ea typeface="Georgia"/>
                <a:cs typeface="Georgia"/>
                <a:sym typeface="Georgia"/>
              </a:rPr>
              <a:t>Hilde V Markussen, programleder</a:t>
            </a:r>
          </a:p>
        </p:txBody>
      </p:sp>
      <p:sp>
        <p:nvSpPr>
          <p:cNvPr id="909" name="Shape 909"/>
          <p:cNvSpPr txBox="1"/>
          <p:nvPr/>
        </p:nvSpPr>
        <p:spPr>
          <a:xfrm>
            <a:off x="4182035" y="389106"/>
            <a:ext cx="4962000" cy="861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lt1"/>
                </a:solidFill>
                <a:latin typeface="Georgia"/>
                <a:ea typeface="Georgia"/>
                <a:cs typeface="Georgia"/>
                <a:sym typeface="Georgia"/>
              </a:rPr>
              <a:t>Tidlige forslag: hvordan skal Dalen aktivitetspark bli?</a:t>
            </a: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Shape 914"/>
          <p:cNvSpPr txBox="1">
            <a:spLocks noGrp="1"/>
          </p:cNvSpPr>
          <p:nvPr>
            <p:ph type="title"/>
          </p:nvPr>
        </p:nvSpPr>
        <p:spPr>
          <a:xfrm>
            <a:off x="457200" y="2"/>
            <a:ext cx="8229600" cy="14178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Tahoma"/>
              <a:buNone/>
            </a:pPr>
            <a:r>
              <a:rPr lang="en-US" sz="2700" b="1" i="0" u="none" strike="noStrike" cap="none">
                <a:solidFill>
                  <a:schemeClr val="dk1"/>
                </a:solidFill>
                <a:latin typeface="Tahoma"/>
                <a:ea typeface="Tahoma"/>
                <a:cs typeface="Tahoma"/>
                <a:sym typeface="Tahoma"/>
              </a:rPr>
              <a:t>Pallekarmhagen på Saupstad</a:t>
            </a:r>
          </a:p>
          <a:p>
            <a:pPr marL="0" marR="0" lvl="0" indent="0" algn="l" rtl="0">
              <a:spcBef>
                <a:spcPts val="0"/>
              </a:spcBef>
              <a:buClr>
                <a:schemeClr val="dk1"/>
              </a:buClr>
              <a:buSzPct val="25000"/>
              <a:buFont typeface="Tahoma"/>
              <a:buNone/>
            </a:pPr>
            <a:r>
              <a:rPr lang="en-US"/>
              <a:t>ble en ny møteplass</a:t>
            </a:r>
          </a:p>
        </p:txBody>
      </p:sp>
      <p:pic>
        <p:nvPicPr>
          <p:cNvPr id="915" name="Shape 915" descr="Oppsett 2 av pallekarmhagen.jpg"/>
          <p:cNvPicPr preferRelativeResize="0">
            <a:picLocks noGrp="1"/>
          </p:cNvPicPr>
          <p:nvPr>
            <p:ph type="body" idx="1"/>
          </p:nvPr>
        </p:nvPicPr>
        <p:blipFill rotWithShape="1">
          <a:blip r:embed="rId3">
            <a:alphaModFix/>
          </a:blip>
          <a:srcRect/>
          <a:stretch/>
        </p:blipFill>
        <p:spPr>
          <a:xfrm>
            <a:off x="457200" y="1165413"/>
            <a:ext cx="4733400" cy="3406500"/>
          </a:xfrm>
          <a:prstGeom prst="rect">
            <a:avLst/>
          </a:prstGeom>
          <a:noFill/>
          <a:ln>
            <a:noFill/>
          </a:ln>
        </p:spPr>
      </p:pic>
      <p:pic>
        <p:nvPicPr>
          <p:cNvPr id="916" name="Shape 916" descr="Dugnad palekarmhagen.jpg"/>
          <p:cNvPicPr preferRelativeResize="0"/>
          <p:nvPr/>
        </p:nvPicPr>
        <p:blipFill rotWithShape="1">
          <a:blip r:embed="rId4">
            <a:alphaModFix/>
          </a:blip>
          <a:srcRect/>
          <a:stretch/>
        </p:blipFill>
        <p:spPr>
          <a:xfrm>
            <a:off x="5715000" y="274638"/>
            <a:ext cx="3240600" cy="6270900"/>
          </a:xfrm>
          <a:prstGeom prst="rect">
            <a:avLst/>
          </a:prstGeom>
          <a:noFill/>
          <a:ln>
            <a:noFill/>
          </a:ln>
        </p:spPr>
      </p:pic>
      <p:pic>
        <p:nvPicPr>
          <p:cNvPr id="917" name="Shape 917" descr="pallekarmhagen etter sommeren 1.jpg"/>
          <p:cNvPicPr preferRelativeResize="0"/>
          <p:nvPr/>
        </p:nvPicPr>
        <p:blipFill rotWithShape="1">
          <a:blip r:embed="rId5">
            <a:alphaModFix/>
          </a:blip>
          <a:srcRect/>
          <a:stretch/>
        </p:blipFill>
        <p:spPr>
          <a:xfrm>
            <a:off x="766481" y="4052045"/>
            <a:ext cx="4948500" cy="3314700"/>
          </a:xfrm>
          <a:prstGeom prst="rect">
            <a:avLst/>
          </a:prstGeom>
          <a:noFill/>
          <a:ln>
            <a:noFill/>
          </a:ln>
        </p:spPr>
      </p:pic>
      <p:sp>
        <p:nvSpPr>
          <p:cNvPr id="918" name="Shape 918"/>
          <p:cNvSpPr txBox="1"/>
          <p:nvPr/>
        </p:nvSpPr>
        <p:spPr>
          <a:xfrm>
            <a:off x="5715000" y="555836"/>
            <a:ext cx="2511000" cy="19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a:solidFill>
                  <a:schemeClr val="lt1"/>
                </a:solidFill>
                <a:latin typeface="Georgia"/>
                <a:ea typeface="Georgia"/>
                <a:cs typeface="Georgia"/>
                <a:sym typeface="Georgia"/>
              </a:rPr>
              <a:t>Områdeløft i samarbeid med Miljøenheten, NTNU og borettslagene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Shape 923"/>
          <p:cNvSpPr txBox="1">
            <a:spLocks noGrp="1"/>
          </p:cNvSpPr>
          <p:nvPr>
            <p:ph type="title"/>
          </p:nvPr>
        </p:nvSpPr>
        <p:spPr>
          <a:xfrm>
            <a:off x="457200" y="274638"/>
            <a:ext cx="8229600" cy="11433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Tahoma"/>
              <a:buNone/>
            </a:pPr>
            <a:endParaRPr sz="2700" b="1" i="0" u="none" strike="noStrike" cap="none">
              <a:solidFill>
                <a:schemeClr val="dk1"/>
              </a:solidFill>
              <a:latin typeface="Tahoma"/>
              <a:ea typeface="Tahoma"/>
              <a:cs typeface="Tahoma"/>
              <a:sym typeface="Tahoma"/>
            </a:endParaRPr>
          </a:p>
        </p:txBody>
      </p:sp>
      <p:sp>
        <p:nvSpPr>
          <p:cNvPr id="924" name="Shape 924"/>
          <p:cNvSpPr txBox="1">
            <a:spLocks noGrp="1"/>
          </p:cNvSpPr>
          <p:nvPr>
            <p:ph type="body" idx="1"/>
          </p:nvPr>
        </p:nvSpPr>
        <p:spPr>
          <a:xfrm>
            <a:off x="457200" y="1600201"/>
            <a:ext cx="8229600" cy="3992400"/>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None/>
            </a:pPr>
            <a:endParaRPr sz="2000" b="0" i="0" u="none" strike="noStrike" cap="none">
              <a:solidFill>
                <a:schemeClr val="dk1"/>
              </a:solidFill>
              <a:latin typeface="Georgia"/>
              <a:ea typeface="Georgia"/>
              <a:cs typeface="Georgia"/>
              <a:sym typeface="Georgia"/>
            </a:endParaRPr>
          </a:p>
        </p:txBody>
      </p:sp>
      <p:pic>
        <p:nvPicPr>
          <p:cNvPr id="925" name="Shape 925" descr="M:\Områdeløft Saupstad Kolstad\PROGRAMGJENNOMFØRING 2013-2020\FOTO\andreas Hanger 27okt15\IMG_2537.jpg"/>
          <p:cNvPicPr preferRelativeResize="0"/>
          <p:nvPr/>
        </p:nvPicPr>
        <p:blipFill rotWithShape="1">
          <a:blip r:embed="rId3">
            <a:alphaModFix/>
          </a:blip>
          <a:srcRect/>
          <a:stretch/>
        </p:blipFill>
        <p:spPr>
          <a:xfrm>
            <a:off x="-975600" y="-86100"/>
            <a:ext cx="10119600" cy="6858000"/>
          </a:xfrm>
          <a:prstGeom prst="rect">
            <a:avLst/>
          </a:prstGeom>
          <a:noFill/>
          <a:ln>
            <a:noFill/>
          </a:ln>
        </p:spPr>
      </p:pic>
      <p:sp>
        <p:nvSpPr>
          <p:cNvPr id="926" name="Shape 926"/>
          <p:cNvSpPr txBox="1"/>
          <p:nvPr/>
        </p:nvSpPr>
        <p:spPr>
          <a:xfrm>
            <a:off x="1183350" y="129126"/>
            <a:ext cx="3536700" cy="1001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lt1"/>
                </a:solidFill>
                <a:latin typeface="Georgia"/>
                <a:ea typeface="Georgia"/>
                <a:cs typeface="Georgia"/>
                <a:sym typeface="Georgia"/>
              </a:rPr>
              <a:t>Medvirkning og prøvebelysning før tiltak foreslås</a:t>
            </a:r>
          </a:p>
          <a:p>
            <a:pPr marL="0" marR="0" lvl="0" indent="0" algn="l" rtl="0">
              <a:spcBef>
                <a:spcPts val="0"/>
              </a:spcBef>
              <a:buNone/>
            </a:pPr>
            <a:endParaRPr sz="1800">
              <a:solidFill>
                <a:schemeClr val="lt1"/>
              </a:solidFill>
              <a:latin typeface="Georgia"/>
              <a:ea typeface="Georgia"/>
              <a:cs typeface="Georgia"/>
              <a:sym typeface="Georgia"/>
            </a:endParaRPr>
          </a:p>
          <a:p>
            <a:pPr marL="457200" marR="0" lvl="0" indent="-342900" algn="l" rtl="0">
              <a:spcBef>
                <a:spcPts val="0"/>
              </a:spcBef>
              <a:buClr>
                <a:schemeClr val="lt1"/>
              </a:buClr>
              <a:buSzPct val="100000"/>
              <a:buFont typeface="Georgia"/>
              <a:buChar char="-"/>
            </a:pPr>
            <a:r>
              <a:rPr lang="en-US" sz="1800">
                <a:solidFill>
                  <a:schemeClr val="lt1"/>
                </a:solidFill>
                <a:latin typeface="Georgia"/>
                <a:ea typeface="Georgia"/>
                <a:cs typeface="Georgia"/>
                <a:sym typeface="Georgia"/>
              </a:rPr>
              <a:t>nå utarbeides lysplan for bydelen.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Shape 931"/>
          <p:cNvSpPr txBox="1">
            <a:spLocks noGrp="1"/>
          </p:cNvSpPr>
          <p:nvPr>
            <p:ph type="title"/>
          </p:nvPr>
        </p:nvSpPr>
        <p:spPr>
          <a:xfrm>
            <a:off x="765075" y="274650"/>
            <a:ext cx="7921800" cy="11433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Tahoma"/>
              <a:buNone/>
            </a:pPr>
            <a:r>
              <a:rPr lang="en-US" sz="2430" b="1" i="0" u="none" strike="noStrike" cap="none">
                <a:solidFill>
                  <a:schemeClr val="dk1"/>
                </a:solidFill>
                <a:latin typeface="Tahoma"/>
                <a:ea typeface="Tahoma"/>
                <a:cs typeface="Tahoma"/>
                <a:sym typeface="Tahoma"/>
              </a:rPr>
              <a:t>Gjestebud på Saupstad, et områdeløftprosjekt for å få tak i stemmer vi sjelden hører ☺</a:t>
            </a:r>
          </a:p>
        </p:txBody>
      </p:sp>
      <p:pic>
        <p:nvPicPr>
          <p:cNvPr id="932" name="Shape 932"/>
          <p:cNvPicPr preferRelativeResize="0">
            <a:picLocks noGrp="1"/>
          </p:cNvPicPr>
          <p:nvPr>
            <p:ph type="body" idx="1"/>
          </p:nvPr>
        </p:nvPicPr>
        <p:blipFill rotWithShape="1">
          <a:blip r:embed="rId3">
            <a:alphaModFix/>
          </a:blip>
          <a:srcRect/>
          <a:stretch/>
        </p:blipFill>
        <p:spPr>
          <a:xfrm>
            <a:off x="2474953" y="1600200"/>
            <a:ext cx="4194000" cy="3992100"/>
          </a:xfrm>
          <a:prstGeom prst="rect">
            <a:avLst/>
          </a:prstGeom>
          <a:noFill/>
          <a:ln>
            <a:noFill/>
          </a:ln>
        </p:spPr>
      </p:pic>
      <p:sp>
        <p:nvSpPr>
          <p:cNvPr id="933" name="Shape 933"/>
          <p:cNvSpPr txBox="1"/>
          <p:nvPr/>
        </p:nvSpPr>
        <p:spPr>
          <a:xfrm>
            <a:off x="816900" y="5728450"/>
            <a:ext cx="7299600" cy="680400"/>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b="1">
                <a:solidFill>
                  <a:schemeClr val="dk1"/>
                </a:solidFill>
                <a:latin typeface="Georgia"/>
                <a:ea typeface="Georgia"/>
                <a:cs typeface="Georgia"/>
                <a:sym typeface="Georgia"/>
              </a:rPr>
              <a:t>Oppstart i samarbeid med INN, dialogsenteret for innvandrere</a:t>
            </a:r>
          </a:p>
        </p:txBody>
      </p:sp>
      <p:sp>
        <p:nvSpPr>
          <p:cNvPr id="934" name="Shape 934"/>
          <p:cNvSpPr txBox="1"/>
          <p:nvPr/>
        </p:nvSpPr>
        <p:spPr>
          <a:xfrm>
            <a:off x="6888250" y="1092900"/>
            <a:ext cx="2148300" cy="3213300"/>
          </a:xfrm>
          <a:prstGeom prst="rect">
            <a:avLst/>
          </a:prstGeom>
          <a:noFill/>
          <a:ln>
            <a:noFill/>
          </a:ln>
        </p:spPr>
        <p:txBody>
          <a:bodyPr lIns="91425" tIns="91425" rIns="91425" bIns="91425" anchor="t" anchorCtr="0">
            <a:noAutofit/>
          </a:bodyPr>
          <a:lstStyle/>
          <a:p>
            <a:pPr marL="342900" lvl="0" indent="-139700" rtl="0">
              <a:spcBef>
                <a:spcPts val="640"/>
              </a:spcBef>
              <a:buNone/>
            </a:pPr>
            <a:endParaRPr sz="1200" b="1">
              <a:solidFill>
                <a:srgbClr val="222222"/>
              </a:solidFill>
            </a:endParaRPr>
          </a:p>
          <a:p>
            <a:pPr marL="457200" lvl="0" indent="-304800" rtl="0">
              <a:spcBef>
                <a:spcPts val="640"/>
              </a:spcBef>
              <a:buClr>
                <a:srgbClr val="222222"/>
              </a:buClr>
              <a:buSzPct val="100000"/>
              <a:buChar char="-"/>
            </a:pPr>
            <a:r>
              <a:rPr lang="en-US" sz="1200" b="1">
                <a:solidFill>
                  <a:srgbClr val="222222"/>
                </a:solidFill>
              </a:rPr>
              <a:t>Gjestebudsverter rekrutteres via nettverk i bydelen, og flere kan rekrutteres etterhvert.</a:t>
            </a:r>
          </a:p>
          <a:p>
            <a:pPr marL="342900" lvl="0" indent="-139700" rtl="0">
              <a:spcBef>
                <a:spcPts val="640"/>
              </a:spcBef>
              <a:buNone/>
            </a:pPr>
            <a:endParaRPr sz="1200" b="1">
              <a:solidFill>
                <a:srgbClr val="222222"/>
              </a:solidFill>
            </a:endParaRPr>
          </a:p>
          <a:p>
            <a:pPr marL="342900" lvl="0" indent="-139700" rtl="0">
              <a:spcBef>
                <a:spcPts val="640"/>
              </a:spcBef>
              <a:buNone/>
            </a:pPr>
            <a:r>
              <a:rPr lang="en-US" sz="1200" b="1">
                <a:solidFill>
                  <a:srgbClr val="222222"/>
                </a:solidFill>
              </a:rPr>
              <a:t>- Dialog hjemme i trygge omgivelser får folk i tale </a:t>
            </a:r>
          </a:p>
          <a:p>
            <a:pPr marL="342900" lvl="0" indent="-139700" rtl="0">
              <a:spcBef>
                <a:spcPts val="640"/>
              </a:spcBef>
              <a:buNone/>
            </a:pPr>
            <a:endParaRPr sz="1200" b="1">
              <a:solidFill>
                <a:srgbClr val="222222"/>
              </a:solidFill>
            </a:endParaRPr>
          </a:p>
          <a:p>
            <a:pPr marL="342900" lvl="0" indent="-139700" rtl="0">
              <a:spcBef>
                <a:spcPts val="640"/>
              </a:spcBef>
              <a:buNone/>
            </a:pPr>
            <a:r>
              <a:rPr lang="en-US" sz="1200" b="1">
                <a:solidFill>
                  <a:srgbClr val="222222"/>
                </a:solidFill>
              </a:rPr>
              <a:t>- Vi får høre hva de ønsker og har behov for.</a:t>
            </a:r>
          </a:p>
          <a:p>
            <a:pPr marL="342900" lvl="0" indent="-139700" rtl="0">
              <a:spcBef>
                <a:spcPts val="640"/>
              </a:spcBef>
              <a:buNone/>
            </a:pPr>
            <a:endParaRPr sz="1200" b="1">
              <a:solidFill>
                <a:srgbClr val="222222"/>
              </a:solidFill>
            </a:endParaRPr>
          </a:p>
          <a:p>
            <a:pPr marL="342900" lvl="0" indent="-139700" rtl="0">
              <a:spcBef>
                <a:spcPts val="640"/>
              </a:spcBef>
              <a:buNone/>
            </a:pPr>
            <a:r>
              <a:rPr lang="en-US" sz="1200" b="1">
                <a:solidFill>
                  <a:srgbClr val="222222"/>
                </a:solidFill>
              </a:rPr>
              <a:t>  - Vi får høre hva de kan bidra med og hvor skoen trykker.</a:t>
            </a:r>
          </a:p>
        </p:txBody>
      </p:sp>
      <p:pic>
        <p:nvPicPr>
          <p:cNvPr id="935" name="Shape 935" descr="Tk-logo.jpg"/>
          <p:cNvPicPr preferRelativeResize="0"/>
          <p:nvPr/>
        </p:nvPicPr>
        <p:blipFill rotWithShape="1">
          <a:blip r:embed="rId4">
            <a:alphaModFix/>
          </a:blip>
          <a:srcRect/>
          <a:stretch/>
        </p:blipFill>
        <p:spPr>
          <a:xfrm>
            <a:off x="223281" y="174970"/>
            <a:ext cx="541800" cy="875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Shape 768"/>
          <p:cNvSpPr txBox="1">
            <a:spLocks noGrp="1"/>
          </p:cNvSpPr>
          <p:nvPr>
            <p:ph type="title"/>
          </p:nvPr>
        </p:nvSpPr>
        <p:spPr>
          <a:xfrm>
            <a:off x="457200" y="231588"/>
            <a:ext cx="8229600" cy="11433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Tahoma"/>
              <a:buNone/>
            </a:pPr>
            <a:r>
              <a:rPr lang="en-US" sz="2700" b="1" i="0" u="none" strike="noStrike" cap="none">
                <a:solidFill>
                  <a:schemeClr val="dk1"/>
                </a:solidFill>
                <a:latin typeface="Tahoma"/>
                <a:ea typeface="Tahoma"/>
                <a:cs typeface="Tahoma"/>
                <a:sym typeface="Tahoma"/>
              </a:rPr>
              <a:t>Agenda</a:t>
            </a:r>
          </a:p>
        </p:txBody>
      </p:sp>
      <p:sp>
        <p:nvSpPr>
          <p:cNvPr id="769" name="Shape 769"/>
          <p:cNvSpPr txBox="1">
            <a:spLocks noGrp="1"/>
          </p:cNvSpPr>
          <p:nvPr>
            <p:ph type="body" idx="1"/>
          </p:nvPr>
        </p:nvSpPr>
        <p:spPr>
          <a:xfrm>
            <a:off x="457200" y="1129553"/>
            <a:ext cx="8229600" cy="50379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25000"/>
              <a:buFont typeface="Arial"/>
              <a:buNone/>
            </a:pPr>
            <a:r>
              <a:rPr lang="en-US" sz="1850" i="0" u="none" strike="noStrike" cap="none">
                <a:solidFill>
                  <a:schemeClr val="dk1"/>
                </a:solidFill>
              </a:rPr>
              <a:t>Del 1) </a:t>
            </a:r>
            <a:r>
              <a:rPr lang="en-US" sz="1387" b="1" i="0" u="none" strike="noStrike" cap="none">
                <a:solidFill>
                  <a:schemeClr val="dk1"/>
                </a:solidFill>
              </a:rPr>
              <a:t>v/Hilde Våbenø Markussen</a:t>
            </a:r>
            <a:r>
              <a:rPr lang="en-US" sz="1387" i="0" u="none" strike="noStrike" cap="none">
                <a:solidFill>
                  <a:schemeClr val="dk1"/>
                </a:solidFill>
              </a:rPr>
              <a:t>, programleder rådmannens fagstab/ samfunnsplanlegger.</a:t>
            </a:r>
          </a:p>
          <a:p>
            <a:pPr marL="342900" marR="0" lvl="0" indent="-342900" algn="l" rtl="0">
              <a:spcBef>
                <a:spcPts val="370"/>
              </a:spcBef>
              <a:spcAft>
                <a:spcPts val="0"/>
              </a:spcAft>
              <a:buClr>
                <a:schemeClr val="dk1"/>
              </a:buClr>
              <a:buSzPct val="25000"/>
              <a:buFont typeface="Arial"/>
              <a:buNone/>
            </a:pPr>
            <a:endParaRPr sz="1850" i="0" u="none" strike="noStrike" cap="none">
              <a:solidFill>
                <a:schemeClr val="dk1"/>
              </a:solidFill>
            </a:endParaRPr>
          </a:p>
          <a:p>
            <a:pPr marL="342900" marR="0" lvl="0" indent="-342900" algn="l" rtl="0">
              <a:spcBef>
                <a:spcPts val="370"/>
              </a:spcBef>
              <a:spcAft>
                <a:spcPts val="0"/>
              </a:spcAft>
              <a:buClr>
                <a:schemeClr val="dk1"/>
              </a:buClr>
              <a:buSzPct val="97368"/>
              <a:buFont typeface="Georgia"/>
              <a:buChar char="•"/>
            </a:pPr>
            <a:r>
              <a:rPr lang="en-US" sz="1850" i="0" u="none" strike="noStrike" cap="none">
                <a:solidFill>
                  <a:schemeClr val="dk1"/>
                </a:solidFill>
              </a:rPr>
              <a:t>Bystyrets beslutning om ”Områdeprogram for Saupstad-Kolstad 2013-2020” : Hva var det rådmannen skulle prøve ut og -få til ?</a:t>
            </a:r>
          </a:p>
          <a:p>
            <a:pPr marL="342900" marR="0" lvl="0" indent="-342900" algn="l" rtl="0">
              <a:spcBef>
                <a:spcPts val="370"/>
              </a:spcBef>
              <a:spcAft>
                <a:spcPts val="0"/>
              </a:spcAft>
              <a:buClr>
                <a:schemeClr val="dk1"/>
              </a:buClr>
              <a:buSzPct val="97368"/>
              <a:buFont typeface="Georgia"/>
              <a:buChar char="•"/>
            </a:pPr>
            <a:r>
              <a:rPr lang="en-US" sz="1850"/>
              <a:t>hvordan jobber vi ? </a:t>
            </a:r>
          </a:p>
          <a:p>
            <a:pPr marL="342900" marR="0" lvl="0" indent="-342900" algn="l" rtl="0">
              <a:spcBef>
                <a:spcPts val="370"/>
              </a:spcBef>
              <a:spcAft>
                <a:spcPts val="0"/>
              </a:spcAft>
              <a:buClr>
                <a:schemeClr val="dk1"/>
              </a:buClr>
              <a:buSzPct val="97368"/>
              <a:buFont typeface="Georgia"/>
              <a:buChar char="•"/>
            </a:pPr>
            <a:r>
              <a:rPr lang="en-US" sz="1850"/>
              <a:t>eksempler på hva vi får til.</a:t>
            </a:r>
          </a:p>
          <a:p>
            <a:pPr marL="342900" marR="0" lvl="0" indent="-342900" algn="l" rtl="0">
              <a:spcBef>
                <a:spcPts val="370"/>
              </a:spcBef>
              <a:spcAft>
                <a:spcPts val="0"/>
              </a:spcAft>
              <a:buClr>
                <a:schemeClr val="dk1"/>
              </a:buClr>
              <a:buSzPct val="97368"/>
              <a:buFont typeface="Arial"/>
              <a:buNone/>
            </a:pPr>
            <a:endParaRPr sz="1850" i="0" u="none" strike="noStrike" cap="none">
              <a:solidFill>
                <a:schemeClr val="dk1"/>
              </a:solidFill>
            </a:endParaRPr>
          </a:p>
          <a:p>
            <a:pPr marL="342900" marR="0" lvl="0" indent="-342900" algn="l" rtl="0">
              <a:spcBef>
                <a:spcPts val="370"/>
              </a:spcBef>
              <a:spcAft>
                <a:spcPts val="0"/>
              </a:spcAft>
              <a:buClr>
                <a:schemeClr val="dk1"/>
              </a:buClr>
              <a:buSzPct val="25000"/>
              <a:buFont typeface="Arial"/>
              <a:buNone/>
            </a:pPr>
            <a:r>
              <a:rPr lang="en-US" sz="1850" i="0" u="none" strike="noStrike" cap="none">
                <a:solidFill>
                  <a:schemeClr val="dk1"/>
                </a:solidFill>
              </a:rPr>
              <a:t>Del 2) </a:t>
            </a:r>
            <a:r>
              <a:rPr lang="en-US" sz="1387" b="1" i="0" u="none" strike="noStrike" cap="none">
                <a:solidFill>
                  <a:schemeClr val="dk1"/>
                </a:solidFill>
              </a:rPr>
              <a:t>v/Are Risto Øyasæter, </a:t>
            </a:r>
            <a:r>
              <a:rPr lang="en-US" sz="1387" i="0" u="none" strike="noStrike" cap="none">
                <a:solidFill>
                  <a:schemeClr val="dk1"/>
                </a:solidFill>
              </a:rPr>
              <a:t>programgruppemedlem Områdeløft</a:t>
            </a:r>
            <a:r>
              <a:rPr lang="en-US" sz="1387"/>
              <a:t>/</a:t>
            </a:r>
            <a:r>
              <a:rPr lang="en-US" sz="1387" i="0" u="none" strike="noStrike" cap="none">
                <a:solidFill>
                  <a:schemeClr val="dk1"/>
                </a:solidFill>
              </a:rPr>
              <a:t>avdelingsleder Byplan/arkitekt.</a:t>
            </a:r>
          </a:p>
          <a:p>
            <a:pPr marL="342900" marR="0" lvl="0" indent="-342900" algn="l" rtl="0">
              <a:spcBef>
                <a:spcPts val="370"/>
              </a:spcBef>
              <a:spcAft>
                <a:spcPts val="0"/>
              </a:spcAft>
              <a:buClr>
                <a:schemeClr val="dk1"/>
              </a:buClr>
              <a:buSzPct val="25000"/>
              <a:buFont typeface="Arial"/>
              <a:buNone/>
            </a:pPr>
            <a:endParaRPr sz="1850" i="0" u="none" strike="noStrike" cap="none">
              <a:solidFill>
                <a:schemeClr val="dk1"/>
              </a:solidFill>
            </a:endParaRPr>
          </a:p>
          <a:p>
            <a:pPr marL="342900" marR="0" lvl="0" indent="-342900" algn="l" rtl="0">
              <a:spcBef>
                <a:spcPts val="370"/>
              </a:spcBef>
              <a:buClr>
                <a:schemeClr val="dk1"/>
              </a:buClr>
              <a:buSzPct val="97368"/>
              <a:buFont typeface="Georgia"/>
              <a:buChar char="•"/>
            </a:pPr>
            <a:r>
              <a:rPr lang="en-US" sz="1850" i="0" u="none" strike="noStrike" cap="none">
                <a:solidFill>
                  <a:schemeClr val="dk1"/>
                </a:solidFill>
              </a:rPr>
              <a:t>Presentasjon av områdeutviklingen </a:t>
            </a:r>
            <a:r>
              <a:rPr lang="en-US" sz="1850"/>
              <a:t>i Områdeløftet. S</a:t>
            </a:r>
            <a:r>
              <a:rPr lang="en-US" sz="1850" i="0" u="none" strike="noStrike" cap="none">
                <a:solidFill>
                  <a:schemeClr val="dk1"/>
                </a:solidFill>
              </a:rPr>
              <a:t>trategisk plan for uteområder</a:t>
            </a:r>
            <a:r>
              <a:rPr lang="en-US" sz="1850"/>
              <a:t> </a:t>
            </a:r>
            <a:r>
              <a:rPr lang="en-US" sz="1850" i="0" u="none" strike="noStrike" cap="none">
                <a:solidFill>
                  <a:schemeClr val="dk1"/>
                </a:solidFill>
              </a:rPr>
              <a:t>danner grunnlag for prioritering av tiltak og prosjekter under områdeutviklingen </a:t>
            </a:r>
            <a:r>
              <a:rPr lang="en-US" sz="1850"/>
              <a:t>som pågår.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Shape 940"/>
          <p:cNvSpPr txBox="1"/>
          <p:nvPr/>
        </p:nvSpPr>
        <p:spPr>
          <a:xfrm>
            <a:off x="4688250" y="1"/>
            <a:ext cx="4319700" cy="6742200"/>
          </a:xfrm>
          <a:prstGeom prst="rect">
            <a:avLst/>
          </a:prstGeom>
          <a:noFill/>
          <a:ln>
            <a:noFill/>
          </a:ln>
        </p:spPr>
        <p:txBody>
          <a:bodyPr lIns="91500" tIns="45725" rIns="91500" bIns="457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2600" b="1">
                <a:solidFill>
                  <a:schemeClr val="dk1"/>
                </a:solidFill>
                <a:latin typeface="Tahoma"/>
                <a:ea typeface="Tahoma"/>
                <a:cs typeface="Tahoma"/>
                <a:sym typeface="Tahoma"/>
              </a:rPr>
              <a:t>Tjenesteutvikling</a:t>
            </a:r>
          </a:p>
          <a:p>
            <a:pPr marL="0" lvl="0" indent="0" rtl="0">
              <a:lnSpc>
                <a:spcPct val="80000"/>
              </a:lnSpc>
              <a:spcBef>
                <a:spcPts val="300"/>
              </a:spcBef>
              <a:buNone/>
            </a:pPr>
            <a:endParaRPr sz="1200" b="1">
              <a:solidFill>
                <a:schemeClr val="dk1"/>
              </a:solidFill>
              <a:latin typeface="Tahoma"/>
              <a:ea typeface="Tahoma"/>
              <a:cs typeface="Tahoma"/>
              <a:sym typeface="Tahoma"/>
            </a:endParaRPr>
          </a:p>
          <a:p>
            <a:pPr lvl="0" rtl="0">
              <a:spcBef>
                <a:spcPts val="0"/>
              </a:spcBef>
              <a:buClr>
                <a:schemeClr val="dk1"/>
              </a:buClr>
              <a:buSzPct val="61111"/>
              <a:buFont typeface="Arial"/>
              <a:buNone/>
            </a:pPr>
            <a:r>
              <a:rPr lang="en-US" sz="1800">
                <a:solidFill>
                  <a:schemeClr val="dk1"/>
                </a:solidFill>
                <a:latin typeface="Tahoma"/>
                <a:ea typeface="Tahoma"/>
                <a:cs typeface="Tahoma"/>
                <a:sym typeface="Tahoma"/>
              </a:rPr>
              <a:t>I motsetning til ordinær individrettet innsats, forsøker man i et områdeløft å tilnærme seg levekårsutfordringer på områdenivå. </a:t>
            </a:r>
          </a:p>
          <a:p>
            <a:pPr lvl="0" rtl="0">
              <a:spcBef>
                <a:spcPts val="0"/>
              </a:spcBef>
              <a:buClr>
                <a:schemeClr val="dk1"/>
              </a:buClr>
              <a:buFont typeface="Arial"/>
              <a:buNone/>
            </a:pPr>
            <a:endParaRPr sz="1800">
              <a:solidFill>
                <a:schemeClr val="dk1"/>
              </a:solidFill>
              <a:latin typeface="Tahoma"/>
              <a:ea typeface="Tahoma"/>
              <a:cs typeface="Tahoma"/>
              <a:sym typeface="Tahoma"/>
            </a:endParaRPr>
          </a:p>
          <a:p>
            <a:pPr lvl="0" rtl="0">
              <a:spcBef>
                <a:spcPts val="0"/>
              </a:spcBef>
              <a:buClr>
                <a:schemeClr val="dk1"/>
              </a:buClr>
              <a:buSzPct val="61111"/>
              <a:buFont typeface="Arial"/>
              <a:buNone/>
            </a:pPr>
            <a:r>
              <a:rPr lang="en-US" sz="1800">
                <a:solidFill>
                  <a:schemeClr val="dk1"/>
                </a:solidFill>
                <a:latin typeface="Tahoma"/>
                <a:ea typeface="Tahoma"/>
                <a:cs typeface="Tahoma"/>
                <a:sym typeface="Tahoma"/>
              </a:rPr>
              <a:t>Områderettet innsats påvirker i liten grad levekår direkte, men fokuserer på årsaker til utfordringene og ser tjenester, ressurser, og sosiale og fysiske forhold i sammenheng. </a:t>
            </a:r>
          </a:p>
          <a:p>
            <a:pPr lvl="0" rtl="0">
              <a:spcBef>
                <a:spcPts val="0"/>
              </a:spcBef>
              <a:buClr>
                <a:schemeClr val="dk1"/>
              </a:buClr>
              <a:buFont typeface="Arial"/>
              <a:buNone/>
            </a:pPr>
            <a:endParaRPr sz="1800">
              <a:solidFill>
                <a:schemeClr val="dk1"/>
              </a:solidFill>
              <a:latin typeface="Tahoma"/>
              <a:ea typeface="Tahoma"/>
              <a:cs typeface="Tahoma"/>
              <a:sym typeface="Tahoma"/>
            </a:endParaRPr>
          </a:p>
          <a:p>
            <a:pPr lvl="0" rtl="0">
              <a:spcBef>
                <a:spcPts val="0"/>
              </a:spcBef>
              <a:buClr>
                <a:schemeClr val="dk1"/>
              </a:buClr>
              <a:buSzPct val="61111"/>
              <a:buFont typeface="Arial"/>
              <a:buNone/>
            </a:pPr>
            <a:r>
              <a:rPr lang="en-US" sz="1800">
                <a:solidFill>
                  <a:schemeClr val="dk1"/>
                </a:solidFill>
                <a:latin typeface="Tahoma"/>
                <a:ea typeface="Tahoma"/>
                <a:cs typeface="Tahoma"/>
                <a:sym typeface="Tahoma"/>
              </a:rPr>
              <a:t>For å løse utfordringene knyttet til opphopning av levekårsutfordringer må man våge å tenke nytt rundt de offentlige tjenestene, og om hvordan man kan utløse annen lokal innsats. </a:t>
            </a:r>
          </a:p>
          <a:p>
            <a:pPr lvl="0" rtl="0">
              <a:spcBef>
                <a:spcPts val="0"/>
              </a:spcBef>
              <a:buClr>
                <a:schemeClr val="dk1"/>
              </a:buClr>
              <a:buFont typeface="Arial"/>
              <a:buNone/>
            </a:pPr>
            <a:endParaRPr sz="1800">
              <a:solidFill>
                <a:schemeClr val="dk1"/>
              </a:solidFill>
              <a:latin typeface="Tahoma"/>
              <a:ea typeface="Tahoma"/>
              <a:cs typeface="Tahoma"/>
              <a:sym typeface="Tahoma"/>
            </a:endParaRPr>
          </a:p>
          <a:p>
            <a:pPr lvl="0" rtl="0">
              <a:spcBef>
                <a:spcPts val="0"/>
              </a:spcBef>
              <a:buClr>
                <a:schemeClr val="dk1"/>
              </a:buClr>
              <a:buSzPct val="61111"/>
              <a:buFont typeface="Arial"/>
              <a:buNone/>
            </a:pPr>
            <a:r>
              <a:rPr lang="en-US" sz="1800">
                <a:solidFill>
                  <a:schemeClr val="dk1"/>
                </a:solidFill>
                <a:latin typeface="Tahoma"/>
                <a:ea typeface="Tahoma"/>
                <a:cs typeface="Tahoma"/>
                <a:sym typeface="Tahoma"/>
              </a:rPr>
              <a:t>Gjennom områdeprogrammet har noen tjenester i bydelen fått mulighet til å prøve ut nye arbeidsformer og virkemidler.</a:t>
            </a:r>
          </a:p>
          <a:p>
            <a:pPr lvl="0" indent="393700" rtl="0">
              <a:lnSpc>
                <a:spcPct val="80000"/>
              </a:lnSpc>
              <a:spcBef>
                <a:spcPts val="300"/>
              </a:spcBef>
              <a:buNone/>
            </a:pPr>
            <a:endParaRPr sz="1200">
              <a:solidFill>
                <a:schemeClr val="dk1"/>
              </a:solidFill>
            </a:endParaRPr>
          </a:p>
          <a:p>
            <a:pPr marL="0" marR="0" lvl="0" indent="0" algn="l" rtl="0">
              <a:lnSpc>
                <a:spcPct val="100000"/>
              </a:lnSpc>
              <a:spcBef>
                <a:spcPts val="0"/>
              </a:spcBef>
              <a:spcAft>
                <a:spcPts val="0"/>
              </a:spcAft>
              <a:buClr>
                <a:schemeClr val="dk1"/>
              </a:buClr>
              <a:buFont typeface="Arial"/>
              <a:buNone/>
            </a:pPr>
            <a:endParaRPr sz="16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endParaRPr sz="16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1600" b="1" i="0" u="none">
              <a:solidFill>
                <a:schemeClr val="dk1"/>
              </a:solidFill>
              <a:latin typeface="Arial"/>
              <a:ea typeface="Arial"/>
              <a:cs typeface="Arial"/>
              <a:sym typeface="Arial"/>
            </a:endParaRPr>
          </a:p>
        </p:txBody>
      </p:sp>
      <p:pic>
        <p:nvPicPr>
          <p:cNvPr id="941" name="Shape 941" descr="\\Tka-users14-server\tka-users14$\A\AO6\Desktop\_NDR9527.jpg"/>
          <p:cNvPicPr preferRelativeResize="0"/>
          <p:nvPr/>
        </p:nvPicPr>
        <p:blipFill rotWithShape="1">
          <a:blip r:embed="rId3">
            <a:alphaModFix/>
          </a:blip>
          <a:srcRect l="23713" r="14435"/>
          <a:stretch/>
        </p:blipFill>
        <p:spPr>
          <a:xfrm>
            <a:off x="0" y="-19069"/>
            <a:ext cx="4425600" cy="6858000"/>
          </a:xfrm>
          <a:prstGeom prst="rect">
            <a:avLst/>
          </a:prstGeom>
          <a:noFill/>
          <a:ln>
            <a:noFill/>
          </a:ln>
        </p:spPr>
      </p:pic>
      <p:pic>
        <p:nvPicPr>
          <p:cNvPr id="942" name="Shape 942" descr="Tk-logo.jpg"/>
          <p:cNvPicPr preferRelativeResize="0"/>
          <p:nvPr/>
        </p:nvPicPr>
        <p:blipFill rotWithShape="1">
          <a:blip r:embed="rId4">
            <a:alphaModFix/>
          </a:blip>
          <a:srcRect/>
          <a:stretch/>
        </p:blipFill>
        <p:spPr>
          <a:xfrm>
            <a:off x="223281" y="174970"/>
            <a:ext cx="541800" cy="875100"/>
          </a:xfrm>
          <a:prstGeom prst="rect">
            <a:avLst/>
          </a:prstGeom>
          <a:noFill/>
          <a:ln>
            <a:noFill/>
          </a:ln>
        </p:spPr>
      </p:pic>
      <p:sp>
        <p:nvSpPr>
          <p:cNvPr id="943" name="Shape 943"/>
          <p:cNvSpPr txBox="1"/>
          <p:nvPr/>
        </p:nvSpPr>
        <p:spPr>
          <a:xfrm>
            <a:off x="1286038" y="5766751"/>
            <a:ext cx="3068999" cy="632100"/>
          </a:xfrm>
          <a:prstGeom prst="rect">
            <a:avLst/>
          </a:prstGeom>
          <a:noFill/>
          <a:ln>
            <a:noFill/>
          </a:ln>
        </p:spPr>
        <p:txBody>
          <a:bodyPr lIns="79750" tIns="79750" rIns="79750" bIns="79750" anchor="t" anchorCtr="0">
            <a:noAutofit/>
          </a:bodyPr>
          <a:lstStyle/>
          <a:p>
            <a:pPr lvl="0" rtl="0">
              <a:spcBef>
                <a:spcPts val="0"/>
              </a:spcBef>
              <a:buNone/>
            </a:pPr>
            <a:r>
              <a:rPr lang="en-US" sz="1200">
                <a:solidFill>
                  <a:schemeClr val="lt1"/>
                </a:solidFill>
                <a:latin typeface="Tahoma"/>
                <a:ea typeface="Tahoma"/>
                <a:cs typeface="Tahoma"/>
                <a:sym typeface="Tahoma"/>
              </a:rPr>
              <a:t>Fra Familiedag i bydelen; Områdeløft i samarbeid med Kolstad Fotball, Frivlligsentralen og “Kvinner Sammen”.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Shape 948"/>
          <p:cNvSpPr txBox="1">
            <a:spLocks noGrp="1"/>
          </p:cNvSpPr>
          <p:nvPr>
            <p:ph type="title"/>
          </p:nvPr>
        </p:nvSpPr>
        <p:spPr>
          <a:xfrm>
            <a:off x="1383605" y="274637"/>
            <a:ext cx="7303200" cy="1143000"/>
          </a:xfrm>
          <a:prstGeom prst="rect">
            <a:avLst/>
          </a:prstGeom>
        </p:spPr>
        <p:txBody>
          <a:bodyPr lIns="91500" tIns="91500" rIns="91500" bIns="91500" anchor="ctr" anchorCtr="0">
            <a:noAutofit/>
          </a:bodyPr>
          <a:lstStyle/>
          <a:p>
            <a:pPr lvl="0" algn="l" rtl="0">
              <a:lnSpc>
                <a:spcPct val="105000"/>
              </a:lnSpc>
              <a:spcBef>
                <a:spcPts val="2100"/>
              </a:spcBef>
              <a:spcAft>
                <a:spcPts val="1000"/>
              </a:spcAft>
              <a:buClr>
                <a:schemeClr val="dk1"/>
              </a:buClr>
              <a:buSzPct val="32258"/>
              <a:buFont typeface="Arial"/>
              <a:buNone/>
            </a:pPr>
            <a:r>
              <a:rPr lang="en-US" sz="3100" b="1">
                <a:solidFill>
                  <a:srgbClr val="1B1B1B"/>
                </a:solidFill>
                <a:highlight>
                  <a:srgbClr val="FFFFFF"/>
                </a:highlight>
                <a:latin typeface="Tahoma"/>
                <a:ea typeface="Tahoma"/>
                <a:cs typeface="Tahoma"/>
                <a:sym typeface="Tahoma"/>
              </a:rPr>
              <a:t>Saupstad og Kolstad blir universitetsskoler</a:t>
            </a:r>
          </a:p>
        </p:txBody>
      </p:sp>
      <p:sp>
        <p:nvSpPr>
          <p:cNvPr id="949" name="Shape 949"/>
          <p:cNvSpPr txBox="1">
            <a:spLocks noGrp="1"/>
          </p:cNvSpPr>
          <p:nvPr>
            <p:ph type="body" idx="1"/>
          </p:nvPr>
        </p:nvSpPr>
        <p:spPr>
          <a:xfrm>
            <a:off x="457200" y="1417625"/>
            <a:ext cx="8229600" cy="4708800"/>
          </a:xfrm>
          <a:prstGeom prst="rect">
            <a:avLst/>
          </a:prstGeom>
        </p:spPr>
        <p:txBody>
          <a:bodyPr lIns="91500" tIns="91500" rIns="91500" bIns="91500" anchor="t" anchorCtr="0">
            <a:noAutofit/>
          </a:bodyPr>
          <a:lstStyle/>
          <a:p>
            <a:pPr marL="0" lvl="0" indent="0" rtl="0">
              <a:lnSpc>
                <a:spcPct val="115000"/>
              </a:lnSpc>
              <a:spcBef>
                <a:spcPts val="1000"/>
              </a:spcBef>
              <a:buNone/>
            </a:pPr>
            <a:r>
              <a:rPr lang="en-US" sz="1600">
                <a:solidFill>
                  <a:srgbClr val="1B1B1B"/>
                </a:solidFill>
                <a:highlight>
                  <a:srgbClr val="FFFFFF"/>
                </a:highlight>
                <a:latin typeface="Tahoma"/>
                <a:ea typeface="Tahoma"/>
                <a:cs typeface="Tahoma"/>
                <a:sym typeface="Tahoma"/>
              </a:rPr>
              <a:t>Trondheim får to nye universitetsskoler. </a:t>
            </a:r>
          </a:p>
          <a:p>
            <a:pPr marL="0" lvl="0" indent="0" rtl="0">
              <a:lnSpc>
                <a:spcPct val="115000"/>
              </a:lnSpc>
              <a:spcBef>
                <a:spcPts val="1000"/>
              </a:spcBef>
              <a:buNone/>
            </a:pPr>
            <a:r>
              <a:rPr lang="en-US" sz="1600">
                <a:solidFill>
                  <a:srgbClr val="1B1B1B"/>
                </a:solidFill>
                <a:highlight>
                  <a:srgbClr val="FFFFFF"/>
                </a:highlight>
                <a:latin typeface="Tahoma"/>
                <a:ea typeface="Tahoma"/>
                <a:cs typeface="Tahoma"/>
                <a:sym typeface="Tahoma"/>
              </a:rPr>
              <a:t>Skolene skal samarbeide tett med NTNU om forskning </a:t>
            </a:r>
          </a:p>
          <a:p>
            <a:pPr marL="0" lvl="0" indent="0" rtl="0">
              <a:lnSpc>
                <a:spcPct val="115000"/>
              </a:lnSpc>
              <a:spcBef>
                <a:spcPts val="1000"/>
              </a:spcBef>
              <a:buNone/>
            </a:pPr>
            <a:r>
              <a:rPr lang="en-US" sz="1600">
                <a:solidFill>
                  <a:srgbClr val="1B1B1B"/>
                </a:solidFill>
                <a:highlight>
                  <a:srgbClr val="FFFFFF"/>
                </a:highlight>
                <a:latin typeface="Tahoma"/>
                <a:ea typeface="Tahoma"/>
                <a:cs typeface="Tahoma"/>
                <a:sym typeface="Tahoma"/>
              </a:rPr>
              <a:t>og utvikling. En spennende prosess fram mot </a:t>
            </a:r>
          </a:p>
          <a:p>
            <a:pPr marL="0" lvl="0" indent="-63500" rtl="0">
              <a:lnSpc>
                <a:spcPct val="115000"/>
              </a:lnSpc>
              <a:spcBef>
                <a:spcPts val="1000"/>
              </a:spcBef>
              <a:buClr>
                <a:schemeClr val="dk1"/>
              </a:buClr>
              <a:buSzPct val="62500"/>
              <a:buFont typeface="Arial"/>
              <a:buNone/>
            </a:pPr>
            <a:r>
              <a:rPr lang="en-US" sz="1600">
                <a:solidFill>
                  <a:srgbClr val="1B1B1B"/>
                </a:solidFill>
                <a:highlight>
                  <a:srgbClr val="FFFFFF"/>
                </a:highlight>
                <a:latin typeface="Tahoma"/>
                <a:ea typeface="Tahoma"/>
                <a:cs typeface="Tahoma"/>
                <a:sym typeface="Tahoma"/>
              </a:rPr>
              <a:t>samlokalisering i bydelen - og helt nytt skolelokale og </a:t>
            </a:r>
          </a:p>
          <a:p>
            <a:pPr marL="0" lvl="0" indent="-63500" rtl="0">
              <a:lnSpc>
                <a:spcPct val="115000"/>
              </a:lnSpc>
              <a:spcBef>
                <a:spcPts val="1000"/>
              </a:spcBef>
              <a:buClr>
                <a:schemeClr val="dk1"/>
              </a:buClr>
              <a:buSzPct val="62500"/>
              <a:buFont typeface="Arial"/>
              <a:buNone/>
            </a:pPr>
            <a:r>
              <a:rPr lang="en-US" sz="1600">
                <a:solidFill>
                  <a:srgbClr val="1B1B1B"/>
                </a:solidFill>
                <a:highlight>
                  <a:srgbClr val="FFFFFF"/>
                </a:highlight>
                <a:latin typeface="Tahoma"/>
                <a:ea typeface="Tahoma"/>
                <a:cs typeface="Tahoma"/>
                <a:sym typeface="Tahoma"/>
              </a:rPr>
              <a:t>kulturskolesenter.</a:t>
            </a:r>
          </a:p>
          <a:p>
            <a:pPr lvl="0" rtl="0">
              <a:spcBef>
                <a:spcPts val="0"/>
              </a:spcBef>
              <a:buNone/>
            </a:pPr>
            <a:endParaRPr/>
          </a:p>
        </p:txBody>
      </p:sp>
      <p:pic>
        <p:nvPicPr>
          <p:cNvPr id="950" name="Shape 950"/>
          <p:cNvPicPr preferRelativeResize="0"/>
          <p:nvPr/>
        </p:nvPicPr>
        <p:blipFill>
          <a:blip r:embed="rId3">
            <a:alphaModFix/>
          </a:blip>
          <a:stretch>
            <a:fillRect/>
          </a:stretch>
        </p:blipFill>
        <p:spPr>
          <a:xfrm>
            <a:off x="-44358" y="3621851"/>
            <a:ext cx="6353016" cy="3966461"/>
          </a:xfrm>
          <a:prstGeom prst="rect">
            <a:avLst/>
          </a:prstGeom>
          <a:noFill/>
          <a:ln>
            <a:noFill/>
          </a:ln>
        </p:spPr>
      </p:pic>
      <p:pic>
        <p:nvPicPr>
          <p:cNvPr id="951" name="Shape 951"/>
          <p:cNvPicPr preferRelativeResize="0"/>
          <p:nvPr/>
        </p:nvPicPr>
        <p:blipFill>
          <a:blip r:embed="rId4">
            <a:alphaModFix/>
          </a:blip>
          <a:stretch>
            <a:fillRect/>
          </a:stretch>
        </p:blipFill>
        <p:spPr>
          <a:xfrm>
            <a:off x="5419111" y="1809224"/>
            <a:ext cx="5685178" cy="3858092"/>
          </a:xfrm>
          <a:prstGeom prst="rect">
            <a:avLst/>
          </a:prstGeom>
          <a:noFill/>
          <a:ln>
            <a:noFill/>
          </a:ln>
        </p:spPr>
      </p:pic>
      <p:sp>
        <p:nvSpPr>
          <p:cNvPr id="952" name="Shape 952"/>
          <p:cNvSpPr txBox="1"/>
          <p:nvPr/>
        </p:nvSpPr>
        <p:spPr>
          <a:xfrm>
            <a:off x="6474548" y="6095989"/>
            <a:ext cx="2669400" cy="762000"/>
          </a:xfrm>
          <a:prstGeom prst="rect">
            <a:avLst/>
          </a:prstGeom>
          <a:noFill/>
          <a:ln>
            <a:noFill/>
          </a:ln>
        </p:spPr>
        <p:txBody>
          <a:bodyPr lIns="79750" tIns="79750" rIns="79750" bIns="79750" anchor="t" anchorCtr="0">
            <a:noAutofit/>
          </a:bodyPr>
          <a:lstStyle/>
          <a:p>
            <a:pPr lvl="0" rtl="0">
              <a:spcBef>
                <a:spcPts val="0"/>
              </a:spcBef>
              <a:buNone/>
            </a:pPr>
            <a:r>
              <a:rPr lang="en-US" sz="1200" b="1">
                <a:latin typeface="Tahoma"/>
                <a:ea typeface="Tahoma"/>
                <a:cs typeface="Tahoma"/>
                <a:sym typeface="Tahoma"/>
              </a:rPr>
              <a:t>Kopling av områdeutvikling og</a:t>
            </a:r>
          </a:p>
          <a:p>
            <a:pPr lvl="0" rtl="0">
              <a:spcBef>
                <a:spcPts val="0"/>
              </a:spcBef>
              <a:buNone/>
            </a:pPr>
            <a:r>
              <a:rPr lang="en-US" sz="1200" b="1">
                <a:latin typeface="Tahoma"/>
                <a:ea typeface="Tahoma"/>
                <a:cs typeface="Tahoma"/>
                <a:sym typeface="Tahoma"/>
              </a:rPr>
              <a:t>tjenesteutvikling; Her utvikles </a:t>
            </a:r>
          </a:p>
          <a:p>
            <a:pPr lvl="0" rtl="0">
              <a:spcBef>
                <a:spcPts val="0"/>
              </a:spcBef>
              <a:buNone/>
            </a:pPr>
            <a:r>
              <a:rPr lang="en-US" sz="1200" b="1">
                <a:latin typeface="Tahoma"/>
                <a:ea typeface="Tahoma"/>
                <a:cs typeface="Tahoma"/>
                <a:sym typeface="Tahoma"/>
              </a:rPr>
              <a:t>framtidens skole!</a:t>
            </a:r>
          </a:p>
        </p:txBody>
      </p:sp>
      <p:pic>
        <p:nvPicPr>
          <p:cNvPr id="953" name="Shape 953" descr="Tk-logo.jpg"/>
          <p:cNvPicPr preferRelativeResize="0"/>
          <p:nvPr/>
        </p:nvPicPr>
        <p:blipFill rotWithShape="1">
          <a:blip r:embed="rId5">
            <a:alphaModFix/>
          </a:blip>
          <a:srcRect/>
          <a:stretch/>
        </p:blipFill>
        <p:spPr>
          <a:xfrm>
            <a:off x="223281" y="174970"/>
            <a:ext cx="541800" cy="8751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Shape 958"/>
          <p:cNvSpPr txBox="1">
            <a:spLocks noGrp="1"/>
          </p:cNvSpPr>
          <p:nvPr>
            <p:ph type="title"/>
          </p:nvPr>
        </p:nvSpPr>
        <p:spPr>
          <a:xfrm>
            <a:off x="457200" y="274637"/>
            <a:ext cx="8229600" cy="15945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Tahoma"/>
              <a:buNone/>
            </a:pPr>
            <a:r>
              <a:rPr lang="en-US" sz="1800" b="1" i="0" u="none" strike="noStrike" cap="none">
                <a:solidFill>
                  <a:schemeClr val="dk1"/>
                </a:solidFill>
                <a:latin typeface="Tahoma"/>
                <a:ea typeface="Tahoma"/>
                <a:cs typeface="Tahoma"/>
                <a:sym typeface="Tahoma"/>
              </a:rPr>
              <a:t>Samarbeidet mellom Trondheim kommunale kulturskole , Kolstad skole og Områdeløft Saupstad-Kolstad har resultert i at Kolstad skole i dag er den offentlige skolen i Trondheim som har flest elever i kulturskolen!</a:t>
            </a:r>
            <a:r>
              <a:rPr lang="en-US" sz="2430" b="1" i="0" u="none" strike="noStrike" cap="none">
                <a:solidFill>
                  <a:schemeClr val="dk1"/>
                </a:solidFill>
                <a:latin typeface="Tahoma"/>
                <a:ea typeface="Tahoma"/>
                <a:cs typeface="Tahoma"/>
                <a:sym typeface="Tahoma"/>
              </a:rPr>
              <a:t/>
            </a:r>
            <a:br>
              <a:rPr lang="en-US" sz="2430" b="1" i="0" u="none" strike="noStrike" cap="none">
                <a:solidFill>
                  <a:schemeClr val="dk1"/>
                </a:solidFill>
                <a:latin typeface="Tahoma"/>
                <a:ea typeface="Tahoma"/>
                <a:cs typeface="Tahoma"/>
                <a:sym typeface="Tahoma"/>
              </a:rPr>
            </a:br>
            <a:endParaRPr lang="en-US" sz="2430" b="1" i="0" u="none" strike="noStrike" cap="none">
              <a:solidFill>
                <a:schemeClr val="dk1"/>
              </a:solidFill>
              <a:latin typeface="Tahoma"/>
              <a:ea typeface="Tahoma"/>
              <a:cs typeface="Tahoma"/>
              <a:sym typeface="Tahoma"/>
            </a:endParaRPr>
          </a:p>
        </p:txBody>
      </p:sp>
      <p:pic>
        <p:nvPicPr>
          <p:cNvPr id="959" name="Shape 959" descr="M:\Områdeløft Saupstad Kolstad\PROGRAMGJENNOMFØRING 2013-2020\BUDSJETT-ØKONOMI-SØKNADER-TILSAGN\2016\2016 søknader om utbetalinger til Husbanken\Mangfoldige Saupstad\_k2_15510561.jpg"/>
          <p:cNvPicPr preferRelativeResize="0">
            <a:picLocks noGrp="1"/>
          </p:cNvPicPr>
          <p:nvPr>
            <p:ph type="body" idx="1"/>
          </p:nvPr>
        </p:nvPicPr>
        <p:blipFill rotWithShape="1">
          <a:blip r:embed="rId3">
            <a:alphaModFix/>
          </a:blip>
          <a:srcRect/>
          <a:stretch/>
        </p:blipFill>
        <p:spPr>
          <a:xfrm>
            <a:off x="1284175" y="1415225"/>
            <a:ext cx="6457200" cy="3895200"/>
          </a:xfrm>
          <a:prstGeom prst="rect">
            <a:avLst/>
          </a:prstGeom>
          <a:noFill/>
          <a:ln>
            <a:noFill/>
          </a:ln>
        </p:spPr>
      </p:pic>
      <p:pic>
        <p:nvPicPr>
          <p:cNvPr id="960" name="Shape 960" descr="M:\Områdeløft Saupstad Kolstad\PROGRAMGJENNOMFØRING 2013-2020\FOTO\lysfest 2016\kulturskole3.jpg"/>
          <p:cNvPicPr preferRelativeResize="0"/>
          <p:nvPr/>
        </p:nvPicPr>
        <p:blipFill rotWithShape="1">
          <a:blip r:embed="rId4">
            <a:alphaModFix/>
          </a:blip>
          <a:srcRect/>
          <a:stretch/>
        </p:blipFill>
        <p:spPr>
          <a:xfrm>
            <a:off x="0" y="4636750"/>
            <a:ext cx="3754200" cy="2219700"/>
          </a:xfrm>
          <a:prstGeom prst="rect">
            <a:avLst/>
          </a:prstGeom>
          <a:noFill/>
          <a:ln>
            <a:noFill/>
          </a:ln>
        </p:spPr>
      </p:pic>
      <p:sp>
        <p:nvSpPr>
          <p:cNvPr id="961" name="Shape 961"/>
          <p:cNvSpPr/>
          <p:nvPr/>
        </p:nvSpPr>
        <p:spPr>
          <a:xfrm>
            <a:off x="3754300" y="5247899"/>
            <a:ext cx="5204100" cy="1237500"/>
          </a:xfrm>
          <a:prstGeom prst="rect">
            <a:avLst/>
          </a:prstGeom>
          <a:solidFill>
            <a:srgbClr val="92D050"/>
          </a:solid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Georgia"/>
                <a:ea typeface="Georgia"/>
                <a:cs typeface="Georgia"/>
                <a:sym typeface="Georgia"/>
              </a:rPr>
              <a:t>Adressa 29.09.2016: ”Hver tredje elev ved Kolstad skole går på kulturskolen….Kolstad skole har gått fra bunnivå til å bli den skolen i Trondheim med flest elever i kulturskolen.”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Shape 967"/>
          <p:cNvSpPr txBox="1">
            <a:spLocks noGrp="1"/>
          </p:cNvSpPr>
          <p:nvPr>
            <p:ph type="title"/>
          </p:nvPr>
        </p:nvSpPr>
        <p:spPr>
          <a:xfrm>
            <a:off x="457200" y="57400"/>
            <a:ext cx="8229600" cy="1190700"/>
          </a:xfrm>
          <a:prstGeom prst="rect">
            <a:avLst/>
          </a:prstGeom>
        </p:spPr>
        <p:txBody>
          <a:bodyPr lIns="91425" tIns="91425" rIns="91425" bIns="91425" anchor="ctr" anchorCtr="0">
            <a:noAutofit/>
          </a:bodyPr>
          <a:lstStyle/>
          <a:p>
            <a:pPr lvl="0">
              <a:spcBef>
                <a:spcPts val="0"/>
              </a:spcBef>
              <a:buNone/>
            </a:pPr>
            <a:r>
              <a:rPr lang="en-US"/>
              <a:t>Aktive Saupstad er et prosjekt tilknyttet Enhet for fysioterapitjenester</a:t>
            </a:r>
          </a:p>
        </p:txBody>
      </p:sp>
      <p:sp>
        <p:nvSpPr>
          <p:cNvPr id="968" name="Shape 968"/>
          <p:cNvSpPr txBox="1">
            <a:spLocks noGrp="1"/>
          </p:cNvSpPr>
          <p:nvPr>
            <p:ph type="body" idx="1"/>
          </p:nvPr>
        </p:nvSpPr>
        <p:spPr>
          <a:xfrm>
            <a:off x="457200" y="1348649"/>
            <a:ext cx="8229600" cy="4244100"/>
          </a:xfrm>
          <a:prstGeom prst="rect">
            <a:avLst/>
          </a:prstGeom>
        </p:spPr>
        <p:txBody>
          <a:bodyPr lIns="91425" tIns="91425" rIns="91425" bIns="91425" anchor="t" anchorCtr="0">
            <a:noAutofit/>
          </a:bodyPr>
          <a:lstStyle/>
          <a:p>
            <a:pPr marL="457200" lvl="0" indent="-342900">
              <a:spcBef>
                <a:spcPts val="0"/>
              </a:spcBef>
              <a:buClr>
                <a:srgbClr val="333333"/>
              </a:buClr>
              <a:buSzPct val="100000"/>
              <a:buFont typeface="Arial"/>
            </a:pPr>
            <a:r>
              <a:rPr lang="en-US" sz="1800">
                <a:solidFill>
                  <a:srgbClr val="333333"/>
                </a:solidFill>
                <a:highlight>
                  <a:srgbClr val="FFFFFF"/>
                </a:highlight>
                <a:latin typeface="Arial"/>
                <a:ea typeface="Arial"/>
                <a:cs typeface="Arial"/>
                <a:sym typeface="Arial"/>
              </a:rPr>
              <a:t>I dette prosjektet har man prøvd ut flere ulike tiltak for helse, mestring og deltakelse i </a:t>
            </a:r>
          </a:p>
          <a:p>
            <a:pPr lvl="0">
              <a:spcBef>
                <a:spcPts val="0"/>
              </a:spcBef>
              <a:buNone/>
            </a:pPr>
            <a:r>
              <a:rPr lang="en-US" sz="1800">
                <a:solidFill>
                  <a:srgbClr val="333333"/>
                </a:solidFill>
                <a:highlight>
                  <a:srgbClr val="FFFFFF"/>
                </a:highlight>
                <a:latin typeface="Arial"/>
                <a:ea typeface="Arial"/>
                <a:cs typeface="Arial"/>
                <a:sym typeface="Arial"/>
              </a:rPr>
              <a:t>lokalsamfunnet, samt fysisk tilrettelegging for aktivitet i nærmiljøet. </a:t>
            </a:r>
          </a:p>
          <a:p>
            <a:pPr marL="457200" lvl="0" indent="-342900" rtl="0">
              <a:spcBef>
                <a:spcPts val="0"/>
              </a:spcBef>
              <a:buClr>
                <a:srgbClr val="333333"/>
              </a:buClr>
              <a:buSzPct val="100000"/>
              <a:buFont typeface="Arial"/>
            </a:pPr>
            <a:r>
              <a:rPr lang="en-US" sz="1800">
                <a:solidFill>
                  <a:srgbClr val="333333"/>
                </a:solidFill>
                <a:highlight>
                  <a:srgbClr val="FFFFFF"/>
                </a:highlight>
                <a:latin typeface="Arial"/>
                <a:ea typeface="Arial"/>
                <a:cs typeface="Arial"/>
                <a:sym typeface="Arial"/>
              </a:rPr>
              <a:t>FYSAK-koordinator i Trondheim kommune har som prosjektleder for Aktive Saupstad prøvd ut rollen som lokal koordinator for folkehelse i et lokalsamfunn. </a:t>
            </a:r>
          </a:p>
          <a:p>
            <a:pPr marL="457200" lvl="0" indent="-342900" rtl="0">
              <a:spcBef>
                <a:spcPts val="0"/>
              </a:spcBef>
              <a:buClr>
                <a:srgbClr val="333333"/>
              </a:buClr>
              <a:buSzPct val="100000"/>
              <a:buFont typeface="Arial"/>
            </a:pPr>
            <a:r>
              <a:rPr lang="en-US" sz="1800">
                <a:solidFill>
                  <a:srgbClr val="333333"/>
                </a:solidFill>
                <a:highlight>
                  <a:srgbClr val="FFFFFF"/>
                </a:highlight>
                <a:latin typeface="Arial"/>
                <a:ea typeface="Arial"/>
                <a:cs typeface="Arial"/>
                <a:sym typeface="Arial"/>
              </a:rPr>
              <a:t>Aktive Saupstad fortsetter ut 2017, og erfaringene tas med videre i Trondheim kommunes folkehelsearbeid.</a:t>
            </a:r>
          </a:p>
        </p:txBody>
      </p:sp>
      <p:pic>
        <p:nvPicPr>
          <p:cNvPr id="969" name="Shape 969" descr="N:\Tekst\FYSAK\NÆRMILJØ\Saupstad-Kolstad\Tiltak\Tiltak F Friluftslivets år\IMG_0151.JPG"/>
          <p:cNvPicPr preferRelativeResize="0"/>
          <p:nvPr/>
        </p:nvPicPr>
        <p:blipFill rotWithShape="1">
          <a:blip r:embed="rId3">
            <a:alphaModFix/>
          </a:blip>
          <a:srcRect/>
          <a:stretch/>
        </p:blipFill>
        <p:spPr>
          <a:xfrm>
            <a:off x="-80500" y="3895675"/>
            <a:ext cx="4652400" cy="2962200"/>
          </a:xfrm>
          <a:prstGeom prst="rect">
            <a:avLst/>
          </a:prstGeom>
          <a:noFill/>
          <a:ln>
            <a:noFill/>
          </a:ln>
        </p:spPr>
      </p:pic>
      <p:pic>
        <p:nvPicPr>
          <p:cNvPr id="970" name="Shape 970" descr="C:\Users\aiv1\AppData\Local\Microsoft\Windows\Temporary Internet Files\Content.Outlook\B9J8LUG8\IMG_0182.JPG"/>
          <p:cNvPicPr preferRelativeResize="0">
            <a:picLocks noGrp="1"/>
          </p:cNvPicPr>
          <p:nvPr>
            <p:ph type="body" idx="1"/>
          </p:nvPr>
        </p:nvPicPr>
        <p:blipFill rotWithShape="1">
          <a:blip r:embed="rId4">
            <a:alphaModFix/>
          </a:blip>
          <a:srcRect/>
          <a:stretch/>
        </p:blipFill>
        <p:spPr>
          <a:xfrm>
            <a:off x="4572000" y="3799524"/>
            <a:ext cx="4572000" cy="34287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Shape 975"/>
          <p:cNvSpPr txBox="1">
            <a:spLocks noGrp="1"/>
          </p:cNvSpPr>
          <p:nvPr>
            <p:ph type="title"/>
          </p:nvPr>
        </p:nvSpPr>
        <p:spPr>
          <a:xfrm>
            <a:off x="834725" y="274650"/>
            <a:ext cx="7852200" cy="11433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Tahoma"/>
              <a:buNone/>
            </a:pPr>
            <a:r>
              <a:rPr lang="en-US" sz="2400" b="1" i="0" u="none" strike="noStrike" cap="none">
                <a:solidFill>
                  <a:schemeClr val="dk1"/>
                </a:solidFill>
                <a:latin typeface="Tahoma"/>
                <a:ea typeface="Tahoma"/>
                <a:cs typeface="Tahoma"/>
                <a:sym typeface="Tahoma"/>
              </a:rPr>
              <a:t>Aktive Saupstad - et stort </a:t>
            </a:r>
            <a:r>
              <a:rPr lang="en-US" sz="2400"/>
              <a:t>“paraply-prosjekt” der vi jobber på tvers av sektorer</a:t>
            </a:r>
          </a:p>
        </p:txBody>
      </p:sp>
      <p:pic>
        <p:nvPicPr>
          <p:cNvPr id="976" name="Shape 976" descr="DSC_0183.JPG"/>
          <p:cNvPicPr preferRelativeResize="0"/>
          <p:nvPr/>
        </p:nvPicPr>
        <p:blipFill rotWithShape="1">
          <a:blip r:embed="rId3">
            <a:alphaModFix/>
          </a:blip>
          <a:srcRect/>
          <a:stretch/>
        </p:blipFill>
        <p:spPr>
          <a:xfrm>
            <a:off x="0" y="1417650"/>
            <a:ext cx="6369000" cy="3869400"/>
          </a:xfrm>
          <a:prstGeom prst="rect">
            <a:avLst/>
          </a:prstGeom>
          <a:noFill/>
          <a:ln>
            <a:noFill/>
          </a:ln>
        </p:spPr>
      </p:pic>
      <p:pic>
        <p:nvPicPr>
          <p:cNvPr id="977" name="Shape 977" descr="Tk-logo.jpg"/>
          <p:cNvPicPr preferRelativeResize="0"/>
          <p:nvPr/>
        </p:nvPicPr>
        <p:blipFill rotWithShape="1">
          <a:blip r:embed="rId4">
            <a:alphaModFix/>
          </a:blip>
          <a:srcRect/>
          <a:stretch/>
        </p:blipFill>
        <p:spPr>
          <a:xfrm>
            <a:off x="223273" y="174975"/>
            <a:ext cx="654000" cy="875100"/>
          </a:xfrm>
          <a:prstGeom prst="rect">
            <a:avLst/>
          </a:prstGeom>
          <a:noFill/>
          <a:ln>
            <a:noFill/>
          </a:ln>
        </p:spPr>
      </p:pic>
      <p:sp>
        <p:nvSpPr>
          <p:cNvPr id="978" name="Shape 978"/>
          <p:cNvSpPr txBox="1"/>
          <p:nvPr/>
        </p:nvSpPr>
        <p:spPr>
          <a:xfrm>
            <a:off x="100425" y="5287050"/>
            <a:ext cx="5882400" cy="1083000"/>
          </a:xfrm>
          <a:prstGeom prst="rect">
            <a:avLst/>
          </a:prstGeom>
          <a:noFill/>
          <a:ln>
            <a:noFill/>
          </a:ln>
        </p:spPr>
        <p:txBody>
          <a:bodyPr lIns="91425" tIns="91425" rIns="91425" bIns="91425" anchor="t" anchorCtr="0">
            <a:noAutofit/>
          </a:bodyPr>
          <a:lstStyle/>
          <a:p>
            <a:pPr lvl="0" rtl="0">
              <a:lnSpc>
                <a:spcPct val="80000"/>
              </a:lnSpc>
              <a:spcBef>
                <a:spcPts val="250"/>
              </a:spcBef>
              <a:buNone/>
            </a:pPr>
            <a:r>
              <a:rPr lang="en-US" sz="1250" b="1">
                <a:solidFill>
                  <a:schemeClr val="dk1"/>
                </a:solidFill>
                <a:latin typeface="Georgia"/>
                <a:ea typeface="Georgia"/>
                <a:cs typeface="Georgia"/>
                <a:sym typeface="Georgia"/>
              </a:rPr>
              <a:t>Eks. Oppgradering av Skileiken, ved “inngangen til marka” fra bydelen +  sykkekurs og svømmekurs.</a:t>
            </a:r>
          </a:p>
          <a:p>
            <a:pPr lvl="0" rtl="0">
              <a:lnSpc>
                <a:spcPct val="80000"/>
              </a:lnSpc>
              <a:spcBef>
                <a:spcPts val="250"/>
              </a:spcBef>
              <a:buNone/>
            </a:pPr>
            <a:endParaRPr sz="1250" b="1">
              <a:solidFill>
                <a:schemeClr val="dk1"/>
              </a:solidFill>
              <a:latin typeface="Georgia"/>
              <a:ea typeface="Georgia"/>
              <a:cs typeface="Georgia"/>
              <a:sym typeface="Georgia"/>
            </a:endParaRPr>
          </a:p>
        </p:txBody>
      </p:sp>
      <p:pic>
        <p:nvPicPr>
          <p:cNvPr id="979" name="Shape 979"/>
          <p:cNvPicPr preferRelativeResize="0"/>
          <p:nvPr/>
        </p:nvPicPr>
        <p:blipFill>
          <a:blip r:embed="rId5">
            <a:alphaModFix/>
          </a:blip>
          <a:stretch>
            <a:fillRect/>
          </a:stretch>
        </p:blipFill>
        <p:spPr>
          <a:xfrm>
            <a:off x="5843975" y="3381375"/>
            <a:ext cx="3336949" cy="2501000"/>
          </a:xfrm>
          <a:prstGeom prst="rect">
            <a:avLst/>
          </a:prstGeom>
          <a:noFill/>
          <a:ln>
            <a:noFill/>
          </a:ln>
        </p:spPr>
      </p:pic>
      <p:pic>
        <p:nvPicPr>
          <p:cNvPr id="980" name="Shape 980" descr="C:\Users\aiv1\AppData\Local\Microsoft\Windows\Temporary Internet Files\Content.Outlook\B9J8LUG8\IMG_6974.jpg"/>
          <p:cNvPicPr preferRelativeResize="0"/>
          <p:nvPr/>
        </p:nvPicPr>
        <p:blipFill>
          <a:blip r:embed="rId6">
            <a:alphaModFix/>
          </a:blip>
          <a:stretch>
            <a:fillRect/>
          </a:stretch>
        </p:blipFill>
        <p:spPr>
          <a:xfrm>
            <a:off x="5843974" y="1291250"/>
            <a:ext cx="3300024" cy="20901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Shape 986"/>
          <p:cNvSpPr txBox="1">
            <a:spLocks noGrp="1"/>
          </p:cNvSpPr>
          <p:nvPr>
            <p:ph type="title"/>
          </p:nvPr>
        </p:nvSpPr>
        <p:spPr>
          <a:xfrm>
            <a:off x="457200" y="274638"/>
            <a:ext cx="8229600" cy="1143300"/>
          </a:xfrm>
          <a:prstGeom prst="rect">
            <a:avLst/>
          </a:prstGeom>
        </p:spPr>
        <p:txBody>
          <a:bodyPr lIns="91425" tIns="91425" rIns="91425" bIns="91425" anchor="ctr" anchorCtr="0">
            <a:noAutofit/>
          </a:bodyPr>
          <a:lstStyle/>
          <a:p>
            <a:pPr lvl="0">
              <a:spcBef>
                <a:spcPts val="0"/>
              </a:spcBef>
              <a:buNone/>
            </a:pPr>
            <a:r>
              <a:rPr lang="en-US"/>
              <a:t>Samarbeid med frivillige, lag og foreninger og utvikling av nye tilbud i bydelen</a:t>
            </a:r>
          </a:p>
        </p:txBody>
      </p:sp>
      <p:sp>
        <p:nvSpPr>
          <p:cNvPr id="987" name="Shape 987"/>
          <p:cNvSpPr txBox="1">
            <a:spLocks noGrp="1"/>
          </p:cNvSpPr>
          <p:nvPr>
            <p:ph type="body" idx="1"/>
          </p:nvPr>
        </p:nvSpPr>
        <p:spPr>
          <a:xfrm>
            <a:off x="457200" y="1600201"/>
            <a:ext cx="8229600" cy="3992400"/>
          </a:xfrm>
          <a:prstGeom prst="rect">
            <a:avLst/>
          </a:prstGeom>
        </p:spPr>
        <p:txBody>
          <a:bodyPr lIns="91425" tIns="91425" rIns="91425" bIns="91425" anchor="t" anchorCtr="0">
            <a:noAutofit/>
          </a:bodyPr>
          <a:lstStyle/>
          <a:p>
            <a:pPr lvl="0">
              <a:spcBef>
                <a:spcPts val="0"/>
              </a:spcBef>
              <a:buNone/>
            </a:pPr>
            <a:endParaRPr/>
          </a:p>
        </p:txBody>
      </p:sp>
      <p:pic>
        <p:nvPicPr>
          <p:cNvPr id="988" name="Shape 988" descr="\\Tka-users14-server\tka-users14$\A\AO6\Desktop\_NDR9609.jpg"/>
          <p:cNvPicPr preferRelativeResize="0"/>
          <p:nvPr/>
        </p:nvPicPr>
        <p:blipFill rotWithShape="1">
          <a:blip r:embed="rId3">
            <a:alphaModFix/>
          </a:blip>
          <a:srcRect l="12624" r="42780"/>
          <a:stretch/>
        </p:blipFill>
        <p:spPr>
          <a:xfrm>
            <a:off x="5437625" y="1417950"/>
            <a:ext cx="3572400" cy="5064000"/>
          </a:xfrm>
          <a:prstGeom prst="rect">
            <a:avLst/>
          </a:prstGeom>
          <a:noFill/>
          <a:ln>
            <a:noFill/>
          </a:ln>
        </p:spPr>
      </p:pic>
      <p:pic>
        <p:nvPicPr>
          <p:cNvPr id="989" name="Shape 989" descr="M:\Områdeløft Saupstad Kolstad\PROGRAMGJENNOMFØRING 2013-2020\FOTO\lysfest 2016\14993310_10207757163227470_1990535987325680706_n.jpg"/>
          <p:cNvPicPr preferRelativeResize="0"/>
          <p:nvPr/>
        </p:nvPicPr>
        <p:blipFill rotWithShape="1">
          <a:blip r:embed="rId4">
            <a:alphaModFix/>
          </a:blip>
          <a:srcRect/>
          <a:stretch/>
        </p:blipFill>
        <p:spPr>
          <a:xfrm>
            <a:off x="174825" y="1417950"/>
            <a:ext cx="5262900" cy="46572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Shape 995"/>
          <p:cNvSpPr txBox="1">
            <a:spLocks noGrp="1"/>
          </p:cNvSpPr>
          <p:nvPr>
            <p:ph type="title"/>
          </p:nvPr>
        </p:nvSpPr>
        <p:spPr>
          <a:xfrm>
            <a:off x="457200" y="274638"/>
            <a:ext cx="8229600" cy="1143300"/>
          </a:xfrm>
          <a:prstGeom prst="rect">
            <a:avLst/>
          </a:prstGeom>
        </p:spPr>
        <p:txBody>
          <a:bodyPr lIns="92500" tIns="92500" rIns="92500" bIns="92500" anchor="ctr" anchorCtr="0">
            <a:noAutofit/>
          </a:bodyPr>
          <a:lstStyle/>
          <a:p>
            <a:pPr lvl="0" algn="l" rtl="0">
              <a:spcBef>
                <a:spcPts val="0"/>
              </a:spcBef>
              <a:buClr>
                <a:schemeClr val="dk1"/>
              </a:buClr>
              <a:buSzPct val="25000"/>
              <a:buFont typeface="Arial"/>
              <a:buNone/>
            </a:pPr>
            <a:r>
              <a:rPr lang="en-US" sz="2800">
                <a:solidFill>
                  <a:srgbClr val="000000"/>
                </a:solidFill>
                <a:latin typeface="Calibri"/>
                <a:ea typeface="Calibri"/>
                <a:cs typeface="Calibri"/>
                <a:sym typeface="Calibri"/>
              </a:rPr>
              <a:t>Vi er på god vei til å lykkes med program som arbeidsform i Trondheim kommune</a:t>
            </a:r>
          </a:p>
        </p:txBody>
      </p:sp>
      <p:sp>
        <p:nvSpPr>
          <p:cNvPr id="996" name="Shape 996"/>
          <p:cNvSpPr txBox="1">
            <a:spLocks noGrp="1"/>
          </p:cNvSpPr>
          <p:nvPr>
            <p:ph type="body" idx="1"/>
          </p:nvPr>
        </p:nvSpPr>
        <p:spPr>
          <a:xfrm>
            <a:off x="457200" y="1417949"/>
            <a:ext cx="8229600" cy="4174500"/>
          </a:xfrm>
          <a:prstGeom prst="rect">
            <a:avLst/>
          </a:prstGeom>
        </p:spPr>
        <p:txBody>
          <a:bodyPr lIns="92500" tIns="92500" rIns="92500" bIns="92500" anchor="t" anchorCtr="0">
            <a:noAutofit/>
          </a:bodyPr>
          <a:lstStyle/>
          <a:p>
            <a:pPr marL="0" lvl="0" indent="0" rtl="0">
              <a:spcBef>
                <a:spcPts val="0"/>
              </a:spcBef>
              <a:buClr>
                <a:schemeClr val="dk1"/>
              </a:buClr>
              <a:buSzPct val="25000"/>
              <a:buFont typeface="Arial"/>
              <a:buNone/>
            </a:pPr>
            <a:r>
              <a:rPr lang="en-US" sz="1800">
                <a:latin typeface="Arial"/>
                <a:ea typeface="Arial"/>
                <a:cs typeface="Arial"/>
                <a:sym typeface="Arial"/>
              </a:rPr>
              <a:t>Gjennomføring av en programsatsing handler i stor grad om evne til helhetlig styring av ressurser som allerede brukes </a:t>
            </a:r>
          </a:p>
          <a:p>
            <a:pPr marL="0" lvl="0" indent="0" rtl="0">
              <a:spcBef>
                <a:spcPts val="0"/>
              </a:spcBef>
              <a:buClr>
                <a:schemeClr val="dk1"/>
              </a:buClr>
              <a:buSzPct val="25000"/>
              <a:buFont typeface="Arial"/>
              <a:buNone/>
            </a:pPr>
            <a:r>
              <a:rPr lang="en-US" sz="1800">
                <a:latin typeface="Arial"/>
                <a:ea typeface="Arial"/>
                <a:cs typeface="Arial"/>
                <a:sym typeface="Arial"/>
              </a:rPr>
              <a:t>i et område, ikke om merbruk…</a:t>
            </a:r>
          </a:p>
          <a:p>
            <a:pPr marL="0" lvl="0" indent="0" rtl="0">
              <a:spcBef>
                <a:spcPts val="0"/>
              </a:spcBef>
              <a:buClr>
                <a:schemeClr val="dk1"/>
              </a:buClr>
              <a:buSzPct val="25000"/>
              <a:buFont typeface="Arial"/>
              <a:buNone/>
            </a:pPr>
            <a:endParaRPr sz="1800">
              <a:latin typeface="Arial"/>
              <a:ea typeface="Arial"/>
              <a:cs typeface="Arial"/>
              <a:sym typeface="Arial"/>
            </a:endParaRPr>
          </a:p>
          <a:p>
            <a:pPr marL="0" lvl="0" indent="0" rtl="0">
              <a:spcBef>
                <a:spcPts val="0"/>
              </a:spcBef>
              <a:buClr>
                <a:schemeClr val="dk1"/>
              </a:buClr>
              <a:buSzPct val="25000"/>
              <a:buFont typeface="Arial"/>
              <a:buNone/>
            </a:pPr>
            <a:endParaRPr sz="1800">
              <a:latin typeface="Arial"/>
              <a:ea typeface="Arial"/>
              <a:cs typeface="Arial"/>
              <a:sym typeface="Arial"/>
            </a:endParaRPr>
          </a:p>
          <a:p>
            <a:pPr marL="0" lvl="0" indent="0" rtl="0">
              <a:spcBef>
                <a:spcPts val="0"/>
              </a:spcBef>
              <a:buSzPct val="100000"/>
            </a:pPr>
            <a:r>
              <a:rPr lang="en-US" sz="1800">
                <a:latin typeface="Arial"/>
                <a:ea typeface="Arial"/>
                <a:cs typeface="Arial"/>
                <a:sym typeface="Arial"/>
              </a:rPr>
              <a:t>Det handler om forbedring av arbeidsprosesser på tvers av fagområder.</a:t>
            </a:r>
          </a:p>
          <a:p>
            <a:pPr marL="0" lvl="0" indent="0" rtl="0">
              <a:spcBef>
                <a:spcPts val="0"/>
              </a:spcBef>
              <a:buSzPct val="100000"/>
            </a:pPr>
            <a:r>
              <a:rPr lang="en-US" sz="1800">
                <a:latin typeface="Arial"/>
                <a:ea typeface="Arial"/>
                <a:cs typeface="Arial"/>
                <a:sym typeface="Arial"/>
              </a:rPr>
              <a:t>Det handler om vilje og evne til arbeid mot felles mål.</a:t>
            </a:r>
          </a:p>
          <a:p>
            <a:pPr marL="0" lvl="0" indent="0" rtl="0">
              <a:spcBef>
                <a:spcPts val="0"/>
              </a:spcBef>
              <a:buSzPct val="100000"/>
            </a:pPr>
            <a:r>
              <a:rPr lang="en-US" sz="1800">
                <a:latin typeface="Arial"/>
                <a:ea typeface="Arial"/>
                <a:cs typeface="Arial"/>
                <a:sym typeface="Arial"/>
              </a:rPr>
              <a:t>Det handler om å trekke i felles retning !</a:t>
            </a:r>
          </a:p>
          <a:p>
            <a:pPr marL="0" lvl="0" indent="0" rtl="0">
              <a:spcBef>
                <a:spcPts val="0"/>
              </a:spcBef>
              <a:buSzPct val="100000"/>
            </a:pPr>
            <a:r>
              <a:rPr lang="en-US" sz="1800">
                <a:latin typeface="Arial"/>
                <a:ea typeface="Arial"/>
                <a:cs typeface="Arial"/>
                <a:sym typeface="Arial"/>
              </a:rPr>
              <a:t>Det handler om at alle sektorer, lokalbefolkning, lag og foreninger sammen bidrar til å nå målene for områdeløftet.</a:t>
            </a:r>
          </a:p>
          <a:p>
            <a:pPr marL="0" lvl="0" indent="0" rtl="0">
              <a:spcBef>
                <a:spcPts val="0"/>
              </a:spcBef>
              <a:buSzPct val="100000"/>
            </a:pPr>
            <a:r>
              <a:rPr lang="en-US" sz="1800">
                <a:latin typeface="Arial"/>
                <a:ea typeface="Arial"/>
                <a:cs typeface="Arial"/>
                <a:sym typeface="Arial"/>
              </a:rPr>
              <a:t>Det vi lærer og utvikler skal ha overføringsverdi til andre områder og programsatsinger seinere.</a:t>
            </a:r>
          </a:p>
          <a:p>
            <a:pPr marL="0" lvl="0" indent="0" rtl="0">
              <a:spcBef>
                <a:spcPts val="0"/>
              </a:spcBef>
              <a:buSzPct val="100000"/>
            </a:pPr>
            <a:r>
              <a:rPr lang="en-US" sz="1800">
                <a:latin typeface="Arial"/>
                <a:ea typeface="Arial"/>
                <a:cs typeface="Arial"/>
                <a:sym typeface="Arial"/>
              </a:rPr>
              <a:t>Områdeløftmidlene fra Husbanken og Fylkesmannens skjønnsmidler stimulerer til utprøving av nye måter å jobbe på, og er kun en del av den store områdesatsingen!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Shape 775"/>
          <p:cNvSpPr txBox="1">
            <a:spLocks noGrp="1"/>
          </p:cNvSpPr>
          <p:nvPr>
            <p:ph type="title"/>
          </p:nvPr>
        </p:nvSpPr>
        <p:spPr>
          <a:xfrm>
            <a:off x="457200" y="389650"/>
            <a:ext cx="8602500" cy="12285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Tahoma"/>
              <a:buNone/>
            </a:pPr>
            <a:endParaRPr sz="1400" b="0">
              <a:solidFill>
                <a:srgbClr val="000000"/>
              </a:solidFill>
              <a:latin typeface="Arial"/>
              <a:ea typeface="Arial"/>
              <a:cs typeface="Arial"/>
              <a:sym typeface="Arial"/>
            </a:endParaRPr>
          </a:p>
          <a:p>
            <a:pPr lvl="0" algn="l" rtl="0">
              <a:spcBef>
                <a:spcPts val="0"/>
              </a:spcBef>
              <a:buClr>
                <a:srgbClr val="000000"/>
              </a:buClr>
              <a:buSzPct val="25000"/>
              <a:buFont typeface="Arial"/>
              <a:buNone/>
            </a:pPr>
            <a:r>
              <a:rPr lang="en-US" sz="2400" b="0">
                <a:solidFill>
                  <a:srgbClr val="000000"/>
                </a:solidFill>
              </a:rPr>
              <a:t>Bakgrunn for områdeorganisering, </a:t>
            </a:r>
          </a:p>
          <a:p>
            <a:pPr lvl="0" algn="l" rtl="0">
              <a:spcBef>
                <a:spcPts val="0"/>
              </a:spcBef>
              <a:buClr>
                <a:srgbClr val="000000"/>
              </a:buClr>
              <a:buSzPct val="25000"/>
              <a:buFont typeface="Arial"/>
              <a:buNone/>
            </a:pPr>
            <a:endParaRPr sz="2400" b="0">
              <a:solidFill>
                <a:srgbClr val="000000"/>
              </a:solidFill>
            </a:endParaRPr>
          </a:p>
          <a:p>
            <a:pPr marL="457200" lvl="0" indent="-381000" algn="l" rtl="0">
              <a:spcBef>
                <a:spcPts val="0"/>
              </a:spcBef>
              <a:buClr>
                <a:srgbClr val="000000"/>
              </a:buClr>
              <a:buSzPct val="100000"/>
              <a:buFont typeface="Georgia"/>
              <a:buChar char="●"/>
            </a:pPr>
            <a:r>
              <a:rPr lang="en-US" sz="2400" b="0">
                <a:solidFill>
                  <a:srgbClr val="000000"/>
                </a:solidFill>
                <a:latin typeface="Georgia"/>
                <a:ea typeface="Georgia"/>
                <a:cs typeface="Georgia"/>
                <a:sym typeface="Georgia"/>
              </a:rPr>
              <a:t>flere årsaker:</a:t>
            </a:r>
          </a:p>
          <a:p>
            <a:pPr lvl="0" algn="l" rtl="0">
              <a:spcBef>
                <a:spcPts val="0"/>
              </a:spcBef>
              <a:buClr>
                <a:srgbClr val="000000"/>
              </a:buClr>
              <a:buSzPct val="25000"/>
              <a:buFont typeface="Arial"/>
              <a:buNone/>
            </a:pPr>
            <a:endParaRPr sz="1800" b="0">
              <a:solidFill>
                <a:srgbClr val="000000"/>
              </a:solidFill>
              <a:latin typeface="Calibri"/>
              <a:ea typeface="Calibri"/>
              <a:cs typeface="Calibri"/>
              <a:sym typeface="Calibri"/>
            </a:endParaRPr>
          </a:p>
          <a:p>
            <a:pPr marL="0" marR="0" lvl="0" indent="0" algn="ctr" rtl="0">
              <a:spcBef>
                <a:spcPts val="0"/>
              </a:spcBef>
              <a:buClr>
                <a:schemeClr val="dk1"/>
              </a:buClr>
              <a:buSzPct val="25000"/>
              <a:buFont typeface="Tahoma"/>
              <a:buNone/>
            </a:pPr>
            <a:endParaRPr sz="2400" b="0" i="0" u="none" strike="noStrike" cap="none">
              <a:solidFill>
                <a:schemeClr val="dk1"/>
              </a:solidFill>
              <a:latin typeface="Tahoma"/>
              <a:ea typeface="Tahoma"/>
              <a:cs typeface="Tahoma"/>
              <a:sym typeface="Tahoma"/>
            </a:endParaRPr>
          </a:p>
        </p:txBody>
      </p:sp>
      <p:sp>
        <p:nvSpPr>
          <p:cNvPr id="776" name="Shape 776"/>
          <p:cNvSpPr txBox="1">
            <a:spLocks noGrp="1"/>
          </p:cNvSpPr>
          <p:nvPr>
            <p:ph type="body" idx="1"/>
          </p:nvPr>
        </p:nvSpPr>
        <p:spPr>
          <a:xfrm>
            <a:off x="3709650" y="1618150"/>
            <a:ext cx="4977300" cy="3974400"/>
          </a:xfrm>
          <a:prstGeom prst="rect">
            <a:avLst/>
          </a:prstGeom>
          <a:noFill/>
          <a:ln>
            <a:noFill/>
          </a:ln>
        </p:spPr>
        <p:txBody>
          <a:bodyPr lIns="91425" tIns="45700" rIns="91425" bIns="45700" anchor="t" anchorCtr="0">
            <a:noAutofit/>
          </a:bodyPr>
          <a:lstStyle/>
          <a:p>
            <a:pPr lvl="0" rtl="0">
              <a:spcBef>
                <a:spcPts val="0"/>
              </a:spcBef>
              <a:buClr>
                <a:schemeClr val="dk1"/>
              </a:buClr>
              <a:buSzPct val="100000"/>
              <a:buFont typeface="Tahoma"/>
              <a:buChar char="•"/>
            </a:pPr>
            <a:r>
              <a:rPr lang="en-US" sz="1800" u="sng">
                <a:latin typeface="Tahoma"/>
                <a:ea typeface="Tahoma"/>
                <a:cs typeface="Tahoma"/>
                <a:sym typeface="Tahoma"/>
              </a:rPr>
              <a:t>Levekår og demografi</a:t>
            </a:r>
            <a:r>
              <a:rPr lang="en-US" sz="1800">
                <a:latin typeface="Tahoma"/>
                <a:ea typeface="Tahoma"/>
                <a:cs typeface="Tahoma"/>
                <a:sym typeface="Tahoma"/>
              </a:rPr>
              <a:t>, med tilhørende sosiale og helsemessige utfordringer. </a:t>
            </a:r>
          </a:p>
          <a:p>
            <a:pPr marL="0" lvl="0" indent="0" rtl="0">
              <a:spcBef>
                <a:spcPts val="0"/>
              </a:spcBef>
              <a:buNone/>
            </a:pPr>
            <a:endParaRPr sz="1800">
              <a:latin typeface="Tahoma"/>
              <a:ea typeface="Tahoma"/>
              <a:cs typeface="Tahoma"/>
              <a:sym typeface="Tahoma"/>
            </a:endParaRPr>
          </a:p>
          <a:p>
            <a:pPr lvl="0" rtl="0">
              <a:spcBef>
                <a:spcPts val="0"/>
              </a:spcBef>
              <a:buClr>
                <a:schemeClr val="dk1"/>
              </a:buClr>
              <a:buSzPct val="100000"/>
              <a:buFont typeface="Tahoma"/>
              <a:buChar char="•"/>
            </a:pPr>
            <a:r>
              <a:rPr lang="en-US" sz="1800" u="sng">
                <a:latin typeface="Tahoma"/>
                <a:ea typeface="Tahoma"/>
                <a:cs typeface="Tahoma"/>
                <a:sym typeface="Tahoma"/>
              </a:rPr>
              <a:t>Fysiske forhold. </a:t>
            </a:r>
            <a:r>
              <a:rPr lang="en-US" sz="1800">
                <a:latin typeface="Tahoma"/>
                <a:ea typeface="Tahoma"/>
                <a:cs typeface="Tahoma"/>
                <a:sym typeface="Tahoma"/>
              </a:rPr>
              <a:t>Møteplasser, kvalitet på off. rom og bygninger, infrastruktur, grønnstruktur, boligstruktur.</a:t>
            </a:r>
          </a:p>
          <a:p>
            <a:pPr marL="0" lvl="0" indent="0" rtl="0">
              <a:spcBef>
                <a:spcPts val="0"/>
              </a:spcBef>
              <a:buNone/>
            </a:pPr>
            <a:endParaRPr sz="1800">
              <a:latin typeface="Tahoma"/>
              <a:ea typeface="Tahoma"/>
              <a:cs typeface="Tahoma"/>
              <a:sym typeface="Tahoma"/>
            </a:endParaRPr>
          </a:p>
          <a:p>
            <a:pPr lvl="0" rtl="0">
              <a:spcBef>
                <a:spcPts val="0"/>
              </a:spcBef>
              <a:buClr>
                <a:schemeClr val="dk1"/>
              </a:buClr>
              <a:buSzPct val="133333"/>
              <a:buFont typeface="Tahoma"/>
              <a:buChar char="•"/>
            </a:pPr>
            <a:r>
              <a:rPr lang="en-US" sz="1800" b="1" u="sng">
                <a:latin typeface="Tahoma"/>
                <a:ea typeface="Tahoma"/>
                <a:cs typeface="Tahoma"/>
                <a:sym typeface="Tahoma"/>
              </a:rPr>
              <a:t>Erfaring og kompetanse </a:t>
            </a:r>
            <a:r>
              <a:rPr lang="en-US" sz="1800" b="1">
                <a:latin typeface="Tahoma"/>
                <a:ea typeface="Tahoma"/>
                <a:cs typeface="Tahoma"/>
                <a:sym typeface="Tahoma"/>
              </a:rPr>
              <a:t>knyttet til program som arbeidsmetode, og til helhetlig og langsiktig områdebasert innsats. </a:t>
            </a:r>
            <a:r>
              <a:rPr lang="en-US" sz="2400" b="1">
                <a:latin typeface="Tahoma"/>
                <a:ea typeface="Tahoma"/>
                <a:cs typeface="Tahoma"/>
                <a:sym typeface="Tahoma"/>
              </a:rPr>
              <a:t> </a:t>
            </a:r>
          </a:p>
          <a:p>
            <a:pPr marL="342900" marR="0" lvl="0" indent="-342900" algn="l" rtl="0">
              <a:lnSpc>
                <a:spcPct val="80000"/>
              </a:lnSpc>
              <a:spcBef>
                <a:spcPts val="310"/>
              </a:spcBef>
              <a:buClr>
                <a:schemeClr val="dk1"/>
              </a:buClr>
              <a:buSzPct val="25000"/>
              <a:buFont typeface="Arial"/>
              <a:buNone/>
            </a:pPr>
            <a:endParaRPr sz="1550" b="0" i="0" u="none" strike="noStrike" cap="none">
              <a:solidFill>
                <a:schemeClr val="dk1"/>
              </a:solidFill>
              <a:latin typeface="Georgia"/>
              <a:ea typeface="Georgia"/>
              <a:cs typeface="Georgia"/>
              <a:sym typeface="Georgia"/>
            </a:endParaRPr>
          </a:p>
        </p:txBody>
      </p:sp>
      <p:pic>
        <p:nvPicPr>
          <p:cNvPr id="777" name="Shape 777"/>
          <p:cNvPicPr preferRelativeResize="0"/>
          <p:nvPr/>
        </p:nvPicPr>
        <p:blipFill rotWithShape="1">
          <a:blip r:embed="rId3">
            <a:alphaModFix/>
          </a:blip>
          <a:srcRect/>
          <a:stretch/>
        </p:blipFill>
        <p:spPr>
          <a:xfrm>
            <a:off x="297225" y="1685275"/>
            <a:ext cx="3037500" cy="3974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Shape 782"/>
          <p:cNvSpPr txBox="1">
            <a:spLocks noGrp="1"/>
          </p:cNvSpPr>
          <p:nvPr>
            <p:ph type="title"/>
          </p:nvPr>
        </p:nvSpPr>
        <p:spPr>
          <a:xfrm>
            <a:off x="4275175" y="121053"/>
            <a:ext cx="4411500" cy="2646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Clr>
                <a:schemeClr val="dk1"/>
              </a:buClr>
              <a:buSzPct val="25000"/>
              <a:buFont typeface="Georgia"/>
              <a:buNone/>
            </a:pPr>
            <a:r>
              <a:rPr lang="en-US" sz="1800" b="1" i="0" u="none" strike="noStrike" cap="none">
                <a:solidFill>
                  <a:schemeClr val="dk1"/>
                </a:solidFill>
                <a:latin typeface="Georgia"/>
                <a:ea typeface="Georgia"/>
                <a:cs typeface="Georgia"/>
                <a:sym typeface="Georgia"/>
              </a:rPr>
              <a:t>Områdeprogrammet er ikke juridisk bindende etter plan- og bygningsloven, men er et faglig styringsdokument som skal:</a:t>
            </a:r>
            <a:r>
              <a:rPr lang="en-US" sz="1080" b="0" i="0" u="none" strike="noStrike" cap="none">
                <a:solidFill>
                  <a:schemeClr val="dk1"/>
                </a:solidFill>
                <a:latin typeface="Georgia"/>
                <a:ea typeface="Georgia"/>
                <a:cs typeface="Georgia"/>
                <a:sym typeface="Georgia"/>
              </a:rPr>
              <a:t/>
            </a:r>
            <a:br>
              <a:rPr lang="en-US" sz="1080" b="0" i="0" u="none" strike="noStrike" cap="none">
                <a:solidFill>
                  <a:schemeClr val="dk1"/>
                </a:solidFill>
                <a:latin typeface="Georgia"/>
                <a:ea typeface="Georgia"/>
                <a:cs typeface="Georgia"/>
                <a:sym typeface="Georgia"/>
              </a:rPr>
            </a:br>
            <a:r>
              <a:rPr lang="en-US" sz="1080" b="0" i="0" u="none" strike="noStrike" cap="none">
                <a:solidFill>
                  <a:schemeClr val="dk1"/>
                </a:solidFill>
                <a:latin typeface="Georgia"/>
                <a:ea typeface="Georgia"/>
                <a:cs typeface="Georgia"/>
                <a:sym typeface="Georgia"/>
              </a:rPr>
              <a:t/>
            </a:r>
            <a:br>
              <a:rPr lang="en-US" sz="1080" b="0" i="0" u="none" strike="noStrike" cap="none">
                <a:solidFill>
                  <a:schemeClr val="dk1"/>
                </a:solidFill>
                <a:latin typeface="Georgia"/>
                <a:ea typeface="Georgia"/>
                <a:cs typeface="Georgia"/>
                <a:sym typeface="Georgia"/>
              </a:rPr>
            </a:br>
            <a:r>
              <a:rPr lang="en-US" sz="1080" b="0" i="0" u="none" strike="noStrike" cap="none">
                <a:solidFill>
                  <a:schemeClr val="lt2"/>
                </a:solidFill>
                <a:latin typeface="Georgia"/>
                <a:ea typeface="Georgia"/>
                <a:cs typeface="Georgia"/>
                <a:sym typeface="Georgia"/>
              </a:rPr>
              <a:t>Være retningsgivende for tiltak og satsinger i bydelen.</a:t>
            </a:r>
            <a:br>
              <a:rPr lang="en-US" sz="1080" b="0" i="0" u="none" strike="noStrike" cap="none">
                <a:solidFill>
                  <a:schemeClr val="lt2"/>
                </a:solidFill>
                <a:latin typeface="Georgia"/>
                <a:ea typeface="Georgia"/>
                <a:cs typeface="Georgia"/>
                <a:sym typeface="Georgia"/>
              </a:rPr>
            </a:br>
            <a:r>
              <a:rPr lang="en-US" sz="1080" b="0" i="0" u="none" strike="noStrike" cap="none">
                <a:solidFill>
                  <a:schemeClr val="lt2"/>
                </a:solidFill>
                <a:latin typeface="Georgia"/>
                <a:ea typeface="Georgia"/>
                <a:cs typeface="Georgia"/>
                <a:sym typeface="Georgia"/>
              </a:rPr>
              <a:t>Være retningsgivende for utarbeidelsen av offentlige planer i bydelen og behandling av andre innsendte planer.</a:t>
            </a:r>
            <a:br>
              <a:rPr lang="en-US" sz="1080" b="0" i="0" u="none" strike="noStrike" cap="none">
                <a:solidFill>
                  <a:schemeClr val="lt2"/>
                </a:solidFill>
                <a:latin typeface="Georgia"/>
                <a:ea typeface="Georgia"/>
                <a:cs typeface="Georgia"/>
                <a:sym typeface="Georgia"/>
              </a:rPr>
            </a:br>
            <a:r>
              <a:rPr lang="en-US" sz="1080" b="0" i="0" u="none" strike="noStrike" cap="none">
                <a:solidFill>
                  <a:schemeClr val="lt2"/>
                </a:solidFill>
                <a:latin typeface="Georgia"/>
                <a:ea typeface="Georgia"/>
                <a:cs typeface="Georgia"/>
                <a:sym typeface="Georgia"/>
              </a:rPr>
              <a:t>Legge grunnlaget for rullerende handlingsplaner som implementeres i kommunens handlings- og økonomiplan.</a:t>
            </a:r>
            <a:br>
              <a:rPr lang="en-US" sz="1080" b="0" i="0" u="none" strike="noStrike" cap="none">
                <a:solidFill>
                  <a:schemeClr val="lt2"/>
                </a:solidFill>
                <a:latin typeface="Georgia"/>
                <a:ea typeface="Georgia"/>
                <a:cs typeface="Georgia"/>
                <a:sym typeface="Georgia"/>
              </a:rPr>
            </a:br>
            <a:r>
              <a:rPr lang="en-US" sz="1080" b="0" i="0" u="none" strike="noStrike" cap="none">
                <a:solidFill>
                  <a:schemeClr val="lt2"/>
                </a:solidFill>
                <a:latin typeface="Georgia"/>
                <a:ea typeface="Georgia"/>
                <a:cs typeface="Georgia"/>
                <a:sym typeface="Georgia"/>
              </a:rPr>
              <a:t>Synliggjøre felles målsettinger og legge grunnlaget for samarbeid mellom offentlige, frivillige og private aktører i bydelen</a:t>
            </a:r>
            <a:r>
              <a:rPr lang="en-US" sz="1260" b="0" i="0" u="none" strike="noStrike" cap="none">
                <a:solidFill>
                  <a:schemeClr val="dk1"/>
                </a:solidFill>
                <a:latin typeface="Arial"/>
                <a:ea typeface="Arial"/>
                <a:cs typeface="Arial"/>
                <a:sym typeface="Arial"/>
              </a:rPr>
              <a:t/>
            </a:r>
            <a:br>
              <a:rPr lang="en-US" sz="1260" b="0" i="0" u="none" strike="noStrike" cap="none">
                <a:solidFill>
                  <a:schemeClr val="dk1"/>
                </a:solidFill>
                <a:latin typeface="Arial"/>
                <a:ea typeface="Arial"/>
                <a:cs typeface="Arial"/>
                <a:sym typeface="Arial"/>
              </a:rPr>
            </a:br>
            <a:endParaRPr lang="en-US" sz="1260" b="0" i="0" u="none" strike="noStrike" cap="none">
              <a:solidFill>
                <a:schemeClr val="dk1"/>
              </a:solidFill>
              <a:latin typeface="Arial"/>
              <a:ea typeface="Arial"/>
              <a:cs typeface="Arial"/>
              <a:sym typeface="Arial"/>
            </a:endParaRPr>
          </a:p>
        </p:txBody>
      </p:sp>
      <p:sp>
        <p:nvSpPr>
          <p:cNvPr id="783" name="Shape 783"/>
          <p:cNvSpPr txBox="1">
            <a:spLocks noGrp="1"/>
          </p:cNvSpPr>
          <p:nvPr>
            <p:ph type="body" idx="1"/>
          </p:nvPr>
        </p:nvSpPr>
        <p:spPr>
          <a:xfrm>
            <a:off x="4726567" y="3041906"/>
            <a:ext cx="3509100" cy="3362400"/>
          </a:xfrm>
          <a:prstGeom prst="rect">
            <a:avLst/>
          </a:prstGeom>
          <a:noFill/>
          <a:ln>
            <a:noFill/>
          </a:ln>
        </p:spPr>
        <p:txBody>
          <a:bodyPr lIns="91425" tIns="45700" rIns="91425" bIns="45700" anchor="t" anchorCtr="0">
            <a:noAutofit/>
          </a:bodyPr>
          <a:lstStyle/>
          <a:p>
            <a:pPr marL="0" marR="0" lvl="0" indent="0" algn="ctr" rtl="0">
              <a:spcBef>
                <a:spcPts val="0"/>
              </a:spcBef>
              <a:buClr>
                <a:schemeClr val="lt1"/>
              </a:buClr>
              <a:buSzPct val="25000"/>
              <a:buFont typeface="Arial"/>
              <a:buNone/>
            </a:pPr>
            <a:endParaRPr sz="2400" b="0" i="0" u="none" strike="noStrike" cap="none">
              <a:solidFill>
                <a:schemeClr val="lt1"/>
              </a:solidFill>
              <a:latin typeface="Georgia"/>
              <a:ea typeface="Georgia"/>
              <a:cs typeface="Georgia"/>
              <a:sym typeface="Georgia"/>
            </a:endParaRPr>
          </a:p>
        </p:txBody>
      </p:sp>
      <p:pic>
        <p:nvPicPr>
          <p:cNvPr id="784" name="Shape 784" descr="Illustrasjon_2020.png"/>
          <p:cNvPicPr preferRelativeResize="0"/>
          <p:nvPr/>
        </p:nvPicPr>
        <p:blipFill rotWithShape="1">
          <a:blip r:embed="rId3">
            <a:alphaModFix/>
          </a:blip>
          <a:srcRect/>
          <a:stretch/>
        </p:blipFill>
        <p:spPr>
          <a:xfrm>
            <a:off x="223275" y="1194750"/>
            <a:ext cx="4240800" cy="4774500"/>
          </a:xfrm>
          <a:prstGeom prst="rect">
            <a:avLst/>
          </a:prstGeom>
          <a:noFill/>
          <a:ln>
            <a:noFill/>
          </a:ln>
        </p:spPr>
      </p:pic>
      <p:pic>
        <p:nvPicPr>
          <p:cNvPr id="785" name="Shape 785" descr="Skjermbilde Prosjekter i program.PNG"/>
          <p:cNvPicPr preferRelativeResize="0"/>
          <p:nvPr/>
        </p:nvPicPr>
        <p:blipFill rotWithShape="1">
          <a:blip r:embed="rId4">
            <a:alphaModFix/>
          </a:blip>
          <a:srcRect/>
          <a:stretch/>
        </p:blipFill>
        <p:spPr>
          <a:xfrm>
            <a:off x="4630375" y="3041900"/>
            <a:ext cx="4411499" cy="3590100"/>
          </a:xfrm>
          <a:prstGeom prst="rect">
            <a:avLst/>
          </a:prstGeom>
          <a:noFill/>
          <a:ln>
            <a:noFill/>
          </a:ln>
        </p:spPr>
      </p:pic>
      <p:pic>
        <p:nvPicPr>
          <p:cNvPr id="786" name="Shape 786" descr="Tk-logo.jpg"/>
          <p:cNvPicPr preferRelativeResize="0"/>
          <p:nvPr/>
        </p:nvPicPr>
        <p:blipFill rotWithShape="1">
          <a:blip r:embed="rId5">
            <a:alphaModFix/>
          </a:blip>
          <a:srcRect/>
          <a:stretch/>
        </p:blipFill>
        <p:spPr>
          <a:xfrm>
            <a:off x="223281" y="174970"/>
            <a:ext cx="541800" cy="875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Shape 792"/>
          <p:cNvSpPr txBox="1">
            <a:spLocks noGrp="1"/>
          </p:cNvSpPr>
          <p:nvPr>
            <p:ph type="body" idx="1"/>
          </p:nvPr>
        </p:nvSpPr>
        <p:spPr>
          <a:xfrm>
            <a:off x="5194450" y="927050"/>
            <a:ext cx="3299100" cy="52764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chemeClr val="lt1"/>
              </a:buClr>
              <a:buSzPct val="25000"/>
              <a:buFont typeface="Arial"/>
              <a:buNone/>
            </a:pPr>
            <a:endParaRPr sz="1400" b="1" i="0" u="none" strike="noStrike" cap="none">
              <a:solidFill>
                <a:schemeClr val="lt1"/>
              </a:solidFill>
              <a:latin typeface="Georgia"/>
              <a:ea typeface="Georgia"/>
              <a:cs typeface="Georgia"/>
              <a:sym typeface="Georgia"/>
            </a:endParaRPr>
          </a:p>
          <a:p>
            <a:pPr marL="0" marR="0" lvl="0" indent="0" algn="ctr" rtl="0">
              <a:spcBef>
                <a:spcPts val="0"/>
              </a:spcBef>
              <a:spcAft>
                <a:spcPts val="0"/>
              </a:spcAft>
              <a:buClr>
                <a:schemeClr val="lt1"/>
              </a:buClr>
              <a:buSzPct val="25000"/>
              <a:buFont typeface="Arial"/>
              <a:buNone/>
            </a:pPr>
            <a:r>
              <a:rPr lang="en-US" sz="1600" b="1" i="0" u="none" strike="noStrike" cap="none">
                <a:solidFill>
                  <a:schemeClr val="lt1"/>
                </a:solidFill>
                <a:latin typeface="Georgia"/>
                <a:ea typeface="Georgia"/>
                <a:cs typeface="Georgia"/>
                <a:sym typeface="Georgia"/>
              </a:rPr>
              <a:t>Operasjonalisering (eller konkretisering) av kommuneplanens samfunnsdel i et levekårsutsatt område.</a:t>
            </a:r>
          </a:p>
          <a:p>
            <a:pPr marL="0" marR="0" lvl="0" indent="0" algn="ctr" rtl="0">
              <a:spcBef>
                <a:spcPts val="0"/>
              </a:spcBef>
              <a:spcAft>
                <a:spcPts val="0"/>
              </a:spcAft>
              <a:buClr>
                <a:schemeClr val="lt1"/>
              </a:buClr>
              <a:buSzPct val="25000"/>
              <a:buFont typeface="Arial"/>
              <a:buNone/>
            </a:pPr>
            <a:endParaRPr sz="1600" b="1" i="0" u="none" strike="noStrike" cap="none">
              <a:solidFill>
                <a:schemeClr val="lt1"/>
              </a:solidFill>
              <a:latin typeface="Georgia"/>
              <a:ea typeface="Georgia"/>
              <a:cs typeface="Georgia"/>
              <a:sym typeface="Georgia"/>
            </a:endParaRPr>
          </a:p>
          <a:p>
            <a:pPr marL="0" marR="0" lvl="0" indent="0" algn="ctr" rtl="0">
              <a:spcBef>
                <a:spcPts val="0"/>
              </a:spcBef>
              <a:spcAft>
                <a:spcPts val="0"/>
              </a:spcAft>
              <a:buClr>
                <a:schemeClr val="dk1"/>
              </a:buClr>
              <a:buSzPct val="25000"/>
              <a:buFont typeface="Arial"/>
              <a:buNone/>
            </a:pPr>
            <a:r>
              <a:rPr lang="en-US" sz="1600" b="1" i="0" u="none" strike="noStrike" cap="none">
                <a:solidFill>
                  <a:schemeClr val="dk1"/>
                </a:solidFill>
                <a:latin typeface="Georgia"/>
                <a:ea typeface="Georgia"/>
                <a:cs typeface="Georgia"/>
                <a:sym typeface="Georgia"/>
              </a:rPr>
              <a:t>HVORFOR: </a:t>
            </a:r>
          </a:p>
          <a:p>
            <a:pPr marL="0" marR="0" lvl="0" indent="0" algn="ctr" rtl="0">
              <a:spcBef>
                <a:spcPts val="0"/>
              </a:spcBef>
              <a:spcAft>
                <a:spcPts val="0"/>
              </a:spcAft>
              <a:buClr>
                <a:schemeClr val="lt1"/>
              </a:buClr>
              <a:buSzPct val="25000"/>
              <a:buFont typeface="Arial"/>
              <a:buNone/>
            </a:pPr>
            <a:endParaRPr sz="1600" b="1" i="0" u="none" strike="noStrike" cap="none">
              <a:solidFill>
                <a:schemeClr val="dk1"/>
              </a:solidFill>
              <a:latin typeface="Georgia"/>
              <a:ea typeface="Georgia"/>
              <a:cs typeface="Georgia"/>
              <a:sym typeface="Georgia"/>
            </a:endParaRPr>
          </a:p>
          <a:p>
            <a:pPr marL="342900" marR="0" lvl="0" indent="-342900" algn="ctr" rtl="0">
              <a:spcBef>
                <a:spcPts val="0"/>
              </a:spcBef>
              <a:spcAft>
                <a:spcPts val="0"/>
              </a:spcAft>
              <a:buClr>
                <a:schemeClr val="lt1"/>
              </a:buClr>
              <a:buSzPct val="25000"/>
              <a:buFont typeface="Arial"/>
              <a:buNone/>
            </a:pPr>
            <a:r>
              <a:rPr lang="en-US" sz="1600" b="1" i="0" u="none" strike="noStrike" cap="none">
                <a:solidFill>
                  <a:schemeClr val="lt1"/>
                </a:solidFill>
                <a:latin typeface="Georgia"/>
                <a:ea typeface="Georgia"/>
                <a:cs typeface="Georgia"/>
                <a:sym typeface="Georgia"/>
              </a:rPr>
              <a:t>Utprøving av troen på at levekårsvariabler kan påvirkes gjennom målrettet innsats!</a:t>
            </a:r>
          </a:p>
          <a:p>
            <a:pPr marL="342900" marR="0" lvl="0" indent="-342900" algn="ctr" rtl="0">
              <a:spcBef>
                <a:spcPts val="0"/>
              </a:spcBef>
              <a:spcAft>
                <a:spcPts val="0"/>
              </a:spcAft>
              <a:buClr>
                <a:schemeClr val="lt1"/>
              </a:buClr>
              <a:buSzPct val="25000"/>
              <a:buFont typeface="Arial"/>
              <a:buNone/>
            </a:pPr>
            <a:endParaRPr sz="1600" b="1" i="0" u="none" strike="noStrike" cap="none">
              <a:solidFill>
                <a:schemeClr val="lt1"/>
              </a:solidFill>
              <a:latin typeface="Georgia"/>
              <a:ea typeface="Georgia"/>
              <a:cs typeface="Georgia"/>
              <a:sym typeface="Georgia"/>
            </a:endParaRPr>
          </a:p>
          <a:p>
            <a:pPr marL="342900" marR="0" lvl="0" indent="-342900" algn="ctr" rtl="0">
              <a:spcBef>
                <a:spcPts val="0"/>
              </a:spcBef>
              <a:spcAft>
                <a:spcPts val="0"/>
              </a:spcAft>
              <a:buClr>
                <a:schemeClr val="lt1"/>
              </a:buClr>
              <a:buSzPct val="25000"/>
              <a:buFont typeface="Arial"/>
              <a:buNone/>
            </a:pPr>
            <a:r>
              <a:rPr lang="en-US" sz="1600" b="1" i="0" u="none" strike="noStrike" cap="none">
                <a:solidFill>
                  <a:schemeClr val="lt1"/>
                </a:solidFill>
                <a:latin typeface="Georgia"/>
                <a:ea typeface="Georgia"/>
                <a:cs typeface="Georgia"/>
                <a:sym typeface="Georgia"/>
              </a:rPr>
              <a:t> Trondheim kommune skal lære av  områdeløftmetodikk/ denne måten å jobbe på – overføringsverdi til resten av kommunen.</a:t>
            </a:r>
          </a:p>
          <a:p>
            <a:pPr marL="0" marR="0" lvl="0" indent="0" algn="ctr" rtl="0">
              <a:spcBef>
                <a:spcPts val="0"/>
              </a:spcBef>
              <a:spcAft>
                <a:spcPts val="0"/>
              </a:spcAft>
              <a:buClr>
                <a:schemeClr val="lt1"/>
              </a:buClr>
              <a:buSzPct val="25000"/>
              <a:buFont typeface="Arial"/>
              <a:buNone/>
            </a:pPr>
            <a:endParaRPr sz="2000" b="0" i="0" u="none" strike="noStrike" cap="none" baseline="30000">
              <a:solidFill>
                <a:schemeClr val="lt1"/>
              </a:solidFill>
              <a:latin typeface="Georgia"/>
              <a:ea typeface="Georgia"/>
              <a:cs typeface="Georgia"/>
              <a:sym typeface="Georgia"/>
            </a:endParaRPr>
          </a:p>
          <a:p>
            <a:pPr marL="0" marR="0" lvl="0" indent="0" algn="ctr" rtl="0">
              <a:spcBef>
                <a:spcPts val="0"/>
              </a:spcBef>
              <a:spcAft>
                <a:spcPts val="0"/>
              </a:spcAft>
              <a:buClr>
                <a:schemeClr val="lt1"/>
              </a:buClr>
              <a:buSzPct val="25000"/>
              <a:buFont typeface="Arial"/>
              <a:buNone/>
            </a:pPr>
            <a:endParaRPr sz="2000" b="0" i="0" u="none" strike="noStrike" cap="none" baseline="30000">
              <a:solidFill>
                <a:schemeClr val="lt1"/>
              </a:solidFill>
              <a:latin typeface="Georgia"/>
              <a:ea typeface="Georgia"/>
              <a:cs typeface="Georgia"/>
              <a:sym typeface="Georgia"/>
            </a:endParaRPr>
          </a:p>
          <a:p>
            <a:pPr marL="0" marR="0" lvl="0" indent="0" algn="ctr" rtl="0">
              <a:spcBef>
                <a:spcPts val="0"/>
              </a:spcBef>
              <a:spcAft>
                <a:spcPts val="0"/>
              </a:spcAft>
              <a:buClr>
                <a:schemeClr val="lt1"/>
              </a:buClr>
              <a:buSzPct val="25000"/>
              <a:buFont typeface="Arial"/>
              <a:buNone/>
            </a:pPr>
            <a:endParaRPr sz="2000" b="0" i="0" u="none" strike="noStrike" cap="none" baseline="30000">
              <a:solidFill>
                <a:schemeClr val="lt1"/>
              </a:solidFill>
              <a:latin typeface="Georgia"/>
              <a:ea typeface="Georgia"/>
              <a:cs typeface="Georgia"/>
              <a:sym typeface="Georgia"/>
            </a:endParaRPr>
          </a:p>
          <a:p>
            <a:pPr marL="0" marR="0" lvl="0" indent="0" algn="ctr" rtl="0">
              <a:spcBef>
                <a:spcPts val="0"/>
              </a:spcBef>
              <a:buClr>
                <a:schemeClr val="lt1"/>
              </a:buClr>
              <a:buSzPct val="25000"/>
              <a:buFont typeface="Arial"/>
              <a:buNone/>
            </a:pPr>
            <a:endParaRPr sz="2000" b="0" i="0" u="none" strike="noStrike" cap="none" baseline="30000">
              <a:solidFill>
                <a:schemeClr val="lt1"/>
              </a:solidFill>
              <a:latin typeface="Georgia"/>
              <a:ea typeface="Georgia"/>
              <a:cs typeface="Georgia"/>
              <a:sym typeface="Georgia"/>
            </a:endParaRPr>
          </a:p>
        </p:txBody>
      </p:sp>
      <p:pic>
        <p:nvPicPr>
          <p:cNvPr id="793" name="Shape 793" descr="Sirkel_bærekraftig_bydel.png"/>
          <p:cNvPicPr preferRelativeResize="0"/>
          <p:nvPr/>
        </p:nvPicPr>
        <p:blipFill rotWithShape="1">
          <a:blip r:embed="rId3">
            <a:alphaModFix/>
          </a:blip>
          <a:srcRect/>
          <a:stretch/>
        </p:blipFill>
        <p:spPr>
          <a:xfrm>
            <a:off x="2819932" y="3576166"/>
            <a:ext cx="1517400" cy="1981500"/>
          </a:xfrm>
          <a:prstGeom prst="rect">
            <a:avLst/>
          </a:prstGeom>
          <a:noFill/>
          <a:ln>
            <a:noFill/>
          </a:ln>
        </p:spPr>
      </p:pic>
      <p:pic>
        <p:nvPicPr>
          <p:cNvPr id="794" name="Shape 794" descr="Sirkel_barn_og_unge.png"/>
          <p:cNvPicPr preferRelativeResize="0"/>
          <p:nvPr/>
        </p:nvPicPr>
        <p:blipFill rotWithShape="1">
          <a:blip r:embed="rId4">
            <a:alphaModFix/>
          </a:blip>
          <a:srcRect/>
          <a:stretch/>
        </p:blipFill>
        <p:spPr>
          <a:xfrm>
            <a:off x="2819931" y="927044"/>
            <a:ext cx="1517399" cy="1981500"/>
          </a:xfrm>
          <a:prstGeom prst="rect">
            <a:avLst/>
          </a:prstGeom>
          <a:noFill/>
          <a:ln>
            <a:noFill/>
          </a:ln>
        </p:spPr>
      </p:pic>
      <p:pic>
        <p:nvPicPr>
          <p:cNvPr id="795" name="Shape 795" descr="Sirkel_livskvalitet.png"/>
          <p:cNvPicPr preferRelativeResize="0"/>
          <p:nvPr/>
        </p:nvPicPr>
        <p:blipFill rotWithShape="1">
          <a:blip r:embed="rId5">
            <a:alphaModFix/>
          </a:blip>
          <a:srcRect/>
          <a:stretch/>
        </p:blipFill>
        <p:spPr>
          <a:xfrm>
            <a:off x="781297" y="876113"/>
            <a:ext cx="1517400" cy="1981500"/>
          </a:xfrm>
          <a:prstGeom prst="rect">
            <a:avLst/>
          </a:prstGeom>
          <a:noFill/>
          <a:ln>
            <a:noFill/>
          </a:ln>
        </p:spPr>
      </p:pic>
      <p:pic>
        <p:nvPicPr>
          <p:cNvPr id="796" name="Shape 796" descr="Sirkel_møteplasser.png"/>
          <p:cNvPicPr preferRelativeResize="0"/>
          <p:nvPr/>
        </p:nvPicPr>
        <p:blipFill rotWithShape="1">
          <a:blip r:embed="rId6">
            <a:alphaModFix/>
          </a:blip>
          <a:srcRect/>
          <a:stretch/>
        </p:blipFill>
        <p:spPr>
          <a:xfrm>
            <a:off x="828263" y="3576166"/>
            <a:ext cx="1527599" cy="1994400"/>
          </a:xfrm>
          <a:prstGeom prst="rect">
            <a:avLst/>
          </a:prstGeom>
          <a:noFill/>
          <a:ln>
            <a:noFill/>
          </a:ln>
        </p:spPr>
      </p:pic>
      <p:sp>
        <p:nvSpPr>
          <p:cNvPr id="797" name="Shape 797"/>
          <p:cNvSpPr txBox="1"/>
          <p:nvPr/>
        </p:nvSpPr>
        <p:spPr>
          <a:xfrm>
            <a:off x="666637" y="2736762"/>
            <a:ext cx="1815300" cy="819600"/>
          </a:xfrm>
          <a:prstGeom prst="rect">
            <a:avLst/>
          </a:prstGeom>
          <a:noFill/>
          <a:ln>
            <a:noFill/>
          </a:ln>
        </p:spPr>
        <p:txBody>
          <a:bodyPr lIns="91425" tIns="45700" rIns="91425" bIns="45700" anchor="ctr" anchorCtr="0">
            <a:noAutofit/>
          </a:bodyPr>
          <a:lstStyle/>
          <a:p>
            <a:pPr marL="0" marR="0" lvl="0" indent="0" algn="ctr" rtl="0">
              <a:lnSpc>
                <a:spcPct val="150000"/>
              </a:lnSpc>
              <a:spcBef>
                <a:spcPts val="0"/>
              </a:spcBef>
              <a:buClr>
                <a:schemeClr val="lt1"/>
              </a:buClr>
              <a:buSzPct val="25000"/>
              <a:buFont typeface="Tahoma"/>
              <a:buNone/>
            </a:pPr>
            <a:r>
              <a:rPr lang="en-US" sz="900" b="1" i="0">
                <a:solidFill>
                  <a:schemeClr val="lt1"/>
                </a:solidFill>
                <a:latin typeface="Tahoma"/>
                <a:ea typeface="Tahoma"/>
                <a:cs typeface="Tahoma"/>
                <a:sym typeface="Tahoma"/>
              </a:rPr>
              <a:t>Livskvalitet og helse</a:t>
            </a:r>
          </a:p>
        </p:txBody>
      </p:sp>
      <p:sp>
        <p:nvSpPr>
          <p:cNvPr id="798" name="Shape 798"/>
          <p:cNvSpPr txBox="1"/>
          <p:nvPr/>
        </p:nvSpPr>
        <p:spPr>
          <a:xfrm>
            <a:off x="2671848" y="2736762"/>
            <a:ext cx="1815300" cy="8196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Tahoma"/>
              <a:buNone/>
            </a:pPr>
            <a:r>
              <a:rPr lang="en-US" sz="900" b="1" i="0">
                <a:solidFill>
                  <a:schemeClr val="lt1"/>
                </a:solidFill>
                <a:latin typeface="Tahoma"/>
                <a:ea typeface="Tahoma"/>
                <a:cs typeface="Tahoma"/>
                <a:sym typeface="Tahoma"/>
              </a:rPr>
              <a:t>Barn og unges kompetanse for framtida</a:t>
            </a:r>
          </a:p>
        </p:txBody>
      </p:sp>
      <p:sp>
        <p:nvSpPr>
          <p:cNvPr id="799" name="Shape 799"/>
          <p:cNvSpPr txBox="1"/>
          <p:nvPr/>
        </p:nvSpPr>
        <p:spPr>
          <a:xfrm>
            <a:off x="2671848" y="5405642"/>
            <a:ext cx="1815300" cy="8196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Tahoma"/>
              <a:buNone/>
            </a:pPr>
            <a:r>
              <a:rPr lang="en-US" sz="900" b="1" i="0">
                <a:solidFill>
                  <a:schemeClr val="lt1"/>
                </a:solidFill>
                <a:latin typeface="Tahoma"/>
                <a:ea typeface="Tahoma"/>
                <a:cs typeface="Tahoma"/>
                <a:sym typeface="Tahoma"/>
              </a:rPr>
              <a:t>Bærekraftig bydel </a:t>
            </a:r>
            <a:br>
              <a:rPr lang="en-US" sz="900" b="1" i="0">
                <a:solidFill>
                  <a:schemeClr val="lt1"/>
                </a:solidFill>
                <a:latin typeface="Tahoma"/>
                <a:ea typeface="Tahoma"/>
                <a:cs typeface="Tahoma"/>
                <a:sym typeface="Tahoma"/>
              </a:rPr>
            </a:br>
            <a:r>
              <a:rPr lang="en-US" sz="900" b="1" i="0">
                <a:solidFill>
                  <a:schemeClr val="lt1"/>
                </a:solidFill>
                <a:latin typeface="Tahoma"/>
                <a:ea typeface="Tahoma"/>
                <a:cs typeface="Tahoma"/>
                <a:sym typeface="Tahoma"/>
              </a:rPr>
              <a:t>med høy kvalitet</a:t>
            </a:r>
          </a:p>
        </p:txBody>
      </p:sp>
      <p:sp>
        <p:nvSpPr>
          <p:cNvPr id="800" name="Shape 800"/>
          <p:cNvSpPr txBox="1"/>
          <p:nvPr/>
        </p:nvSpPr>
        <p:spPr>
          <a:xfrm>
            <a:off x="666637" y="5405642"/>
            <a:ext cx="1815300" cy="8196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Tahoma"/>
              <a:buNone/>
            </a:pPr>
            <a:r>
              <a:rPr lang="en-US" sz="900" b="1" i="0">
                <a:solidFill>
                  <a:schemeClr val="lt1"/>
                </a:solidFill>
                <a:latin typeface="Tahoma"/>
                <a:ea typeface="Tahoma"/>
                <a:cs typeface="Tahoma"/>
                <a:sym typeface="Tahoma"/>
              </a:rPr>
              <a:t>Møteplasser og deltakelse</a:t>
            </a:r>
          </a:p>
        </p:txBody>
      </p:sp>
      <p:pic>
        <p:nvPicPr>
          <p:cNvPr id="801" name="Shape 801" descr="Tk-logo.jpg"/>
          <p:cNvPicPr preferRelativeResize="0"/>
          <p:nvPr/>
        </p:nvPicPr>
        <p:blipFill rotWithShape="1">
          <a:blip r:embed="rId7">
            <a:alphaModFix/>
          </a:blip>
          <a:srcRect/>
          <a:stretch/>
        </p:blipFill>
        <p:spPr>
          <a:xfrm>
            <a:off x="223281" y="174970"/>
            <a:ext cx="541800" cy="875100"/>
          </a:xfrm>
          <a:prstGeom prst="rect">
            <a:avLst/>
          </a:prstGeom>
          <a:noFill/>
          <a:ln>
            <a:noFill/>
          </a:ln>
        </p:spPr>
      </p:pic>
      <p:sp>
        <p:nvSpPr>
          <p:cNvPr id="802" name="Shape 802"/>
          <p:cNvSpPr txBox="1"/>
          <p:nvPr/>
        </p:nvSpPr>
        <p:spPr>
          <a:xfrm>
            <a:off x="828275" y="38975"/>
            <a:ext cx="7598100" cy="6282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a:solidFill>
                  <a:schemeClr val="dk1"/>
                </a:solidFill>
                <a:latin typeface="Georgia"/>
                <a:ea typeface="Georgia"/>
                <a:cs typeface="Georgia"/>
                <a:sym typeface="Georgia"/>
              </a:rPr>
              <a:t>4 hovedmål m/ delmål/effektmål </a:t>
            </a:r>
          </a:p>
          <a:p>
            <a:pPr marL="457200" marR="0" lvl="0" indent="-228600" algn="l" rtl="0">
              <a:spcBef>
                <a:spcPts val="0"/>
              </a:spcBef>
              <a:buClr>
                <a:schemeClr val="dk1"/>
              </a:buClr>
              <a:buChar char="-"/>
            </a:pPr>
            <a:r>
              <a:rPr lang="en-US" b="1">
                <a:solidFill>
                  <a:schemeClr val="dk1"/>
                </a:solidFill>
              </a:rPr>
              <a:t>Områdeinnsatsen skal bidra til at alle steder i kommunen oppleves som gode steder å bo og vokse opp</a:t>
            </a:r>
            <a:r>
              <a:rPr lang="en-US" sz="1800" b="1">
                <a:solidFill>
                  <a:schemeClr val="dk1"/>
                </a:solidFill>
                <a:latin typeface="Georgia"/>
                <a:ea typeface="Georgia"/>
                <a:cs typeface="Georgia"/>
                <a:sym typeface="Georgia"/>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Shape 808"/>
          <p:cNvSpPr txBox="1">
            <a:spLocks noGrp="1"/>
          </p:cNvSpPr>
          <p:nvPr>
            <p:ph type="title"/>
          </p:nvPr>
        </p:nvSpPr>
        <p:spPr>
          <a:xfrm>
            <a:off x="2513700" y="1402611"/>
            <a:ext cx="6173100" cy="8286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Tahoma"/>
              <a:buNone/>
            </a:pPr>
            <a:r>
              <a:rPr lang="en-US" sz="1800">
                <a:latin typeface="Georgia"/>
                <a:ea typeface="Georgia"/>
                <a:cs typeface="Georgia"/>
                <a:sym typeface="Georgia"/>
              </a:rPr>
              <a:t>Hva betyr en slik p</a:t>
            </a:r>
            <a:r>
              <a:rPr lang="en-US" sz="1800" i="0" u="none" strike="noStrike" cap="none">
                <a:solidFill>
                  <a:schemeClr val="dk1"/>
                </a:solidFill>
                <a:latin typeface="Georgia"/>
                <a:ea typeface="Georgia"/>
                <a:cs typeface="Georgia"/>
                <a:sym typeface="Georgia"/>
              </a:rPr>
              <a:t>rogramsatsingens for </a:t>
            </a:r>
            <a:r>
              <a:rPr lang="en-US" sz="1800">
                <a:latin typeface="Georgia"/>
                <a:ea typeface="Georgia"/>
                <a:cs typeface="Georgia"/>
                <a:sym typeface="Georgia"/>
              </a:rPr>
              <a:t>de ulike enhetenes </a:t>
            </a:r>
            <a:r>
              <a:rPr lang="en-US" sz="1800" i="0" u="none" strike="noStrike" cap="none">
                <a:solidFill>
                  <a:schemeClr val="dk1"/>
                </a:solidFill>
                <a:latin typeface="Georgia"/>
                <a:ea typeface="Georgia"/>
                <a:cs typeface="Georgia"/>
                <a:sym typeface="Georgia"/>
              </a:rPr>
              <a:t>plan</a:t>
            </a:r>
            <a:r>
              <a:rPr lang="en-US" sz="1800">
                <a:latin typeface="Georgia"/>
                <a:ea typeface="Georgia"/>
                <a:cs typeface="Georgia"/>
                <a:sym typeface="Georgia"/>
              </a:rPr>
              <a:t>legging</a:t>
            </a:r>
            <a:r>
              <a:rPr lang="en-US" sz="1800" i="0" u="none" strike="noStrike" cap="none">
                <a:solidFill>
                  <a:schemeClr val="dk1"/>
                </a:solidFill>
                <a:latin typeface="Georgia"/>
                <a:ea typeface="Georgia"/>
                <a:cs typeface="Georgia"/>
                <a:sym typeface="Georgia"/>
              </a:rPr>
              <a:t> inkl. gjennomføring, internt i kommunen ?</a:t>
            </a:r>
          </a:p>
        </p:txBody>
      </p:sp>
      <p:sp>
        <p:nvSpPr>
          <p:cNvPr id="809" name="Shape 809"/>
          <p:cNvSpPr txBox="1">
            <a:spLocks noGrp="1"/>
          </p:cNvSpPr>
          <p:nvPr>
            <p:ph type="body" idx="1"/>
          </p:nvPr>
        </p:nvSpPr>
        <p:spPr>
          <a:xfrm>
            <a:off x="3709650" y="2395290"/>
            <a:ext cx="4977300" cy="3606900"/>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dk1"/>
              </a:buClr>
              <a:buSzPct val="96875"/>
              <a:buFont typeface="Arial"/>
              <a:buChar char="•"/>
            </a:pPr>
            <a:r>
              <a:rPr lang="en-US" sz="1550" b="0" i="0" u="none" strike="noStrike" cap="none">
                <a:solidFill>
                  <a:schemeClr val="dk1"/>
                </a:solidFill>
                <a:latin typeface="Georgia"/>
                <a:ea typeface="Georgia"/>
                <a:cs typeface="Georgia"/>
                <a:sym typeface="Georgia"/>
              </a:rPr>
              <a:t>Offentlige tiltak - denne bydelen prioriteres! </a:t>
            </a:r>
          </a:p>
          <a:p>
            <a:pPr marL="342900" marR="0" lvl="0" indent="-342900" algn="l" rtl="0">
              <a:lnSpc>
                <a:spcPct val="80000"/>
              </a:lnSpc>
              <a:spcBef>
                <a:spcPts val="310"/>
              </a:spcBef>
              <a:spcAft>
                <a:spcPts val="0"/>
              </a:spcAft>
              <a:buClr>
                <a:schemeClr val="dk1"/>
              </a:buClr>
              <a:buSzPct val="96875"/>
              <a:buFont typeface="Arial"/>
              <a:buChar char="•"/>
            </a:pPr>
            <a:r>
              <a:rPr lang="en-US" sz="1550" b="0" i="0" u="none" strike="noStrike" cap="none">
                <a:solidFill>
                  <a:schemeClr val="dk1"/>
                </a:solidFill>
                <a:latin typeface="Georgia"/>
                <a:ea typeface="Georgia"/>
                <a:cs typeface="Georgia"/>
                <a:sym typeface="Georgia"/>
              </a:rPr>
              <a:t>Valgte løsninger i området vil få høy kvalitet.</a:t>
            </a:r>
          </a:p>
          <a:p>
            <a:pPr marL="342900" marR="0" lvl="0" indent="-342900" algn="l" rtl="0">
              <a:lnSpc>
                <a:spcPct val="80000"/>
              </a:lnSpc>
              <a:spcBef>
                <a:spcPts val="310"/>
              </a:spcBef>
              <a:spcAft>
                <a:spcPts val="0"/>
              </a:spcAft>
              <a:buClr>
                <a:schemeClr val="dk1"/>
              </a:buClr>
              <a:buSzPct val="96875"/>
              <a:buFont typeface="Arial"/>
              <a:buChar char="•"/>
            </a:pPr>
            <a:r>
              <a:rPr lang="en-US" sz="1550" b="0" i="0" u="none" strike="noStrike" cap="none">
                <a:solidFill>
                  <a:schemeClr val="dk1"/>
                </a:solidFill>
                <a:latin typeface="Georgia"/>
                <a:ea typeface="Georgia"/>
                <a:cs typeface="Georgia"/>
                <a:sym typeface="Georgia"/>
              </a:rPr>
              <a:t>Skal piloter gjennomføres, skal dette området vurderes som arena for dette.</a:t>
            </a:r>
          </a:p>
          <a:p>
            <a:pPr marL="342900" marR="0" lvl="0" indent="-342900" algn="l" rtl="0">
              <a:lnSpc>
                <a:spcPct val="80000"/>
              </a:lnSpc>
              <a:spcBef>
                <a:spcPts val="310"/>
              </a:spcBef>
              <a:spcAft>
                <a:spcPts val="0"/>
              </a:spcAft>
              <a:buClr>
                <a:schemeClr val="dk1"/>
              </a:buClr>
              <a:buSzPct val="96875"/>
              <a:buFont typeface="Arial"/>
              <a:buChar char="•"/>
            </a:pPr>
            <a:r>
              <a:rPr lang="en-US" sz="1550" b="0" i="0" u="none" strike="noStrike" cap="none">
                <a:solidFill>
                  <a:schemeClr val="dk1"/>
                </a:solidFill>
                <a:latin typeface="Georgia"/>
                <a:ea typeface="Georgia"/>
                <a:cs typeface="Georgia"/>
                <a:sym typeface="Georgia"/>
              </a:rPr>
              <a:t>Innovasjon og nytenking, helhetlig tenkning, samhandling og lokalt forankret innsats er sentralt for utviklingsarbeid og tiltak i dette området av kommunen. Fou-satsing!</a:t>
            </a:r>
          </a:p>
          <a:p>
            <a:pPr marL="342900" marR="0" lvl="0" indent="-342900" algn="l" rtl="0">
              <a:lnSpc>
                <a:spcPct val="80000"/>
              </a:lnSpc>
              <a:spcBef>
                <a:spcPts val="310"/>
              </a:spcBef>
              <a:spcAft>
                <a:spcPts val="0"/>
              </a:spcAft>
              <a:buClr>
                <a:schemeClr val="dk1"/>
              </a:buClr>
              <a:buSzPct val="96875"/>
              <a:buFont typeface="Arial"/>
              <a:buChar char="•"/>
            </a:pPr>
            <a:r>
              <a:rPr lang="en-US" sz="1550" b="0" i="0" u="none" strike="noStrike" cap="none">
                <a:solidFill>
                  <a:schemeClr val="dk1"/>
                </a:solidFill>
                <a:latin typeface="Georgia"/>
                <a:ea typeface="Georgia"/>
                <a:cs typeface="Georgia"/>
                <a:sym typeface="Georgia"/>
              </a:rPr>
              <a:t>Styrking av områdets omdømme bør stå sentralt, der mangfold er en ressurs!</a:t>
            </a:r>
          </a:p>
          <a:p>
            <a:pPr marL="342900" marR="0" lvl="0" indent="-342900" algn="l" rtl="0">
              <a:lnSpc>
                <a:spcPct val="80000"/>
              </a:lnSpc>
              <a:spcBef>
                <a:spcPts val="310"/>
              </a:spcBef>
              <a:spcAft>
                <a:spcPts val="0"/>
              </a:spcAft>
              <a:buClr>
                <a:schemeClr val="dk1"/>
              </a:buClr>
              <a:buSzPct val="96875"/>
              <a:buFont typeface="Arial"/>
              <a:buChar char="•"/>
            </a:pPr>
            <a:r>
              <a:rPr lang="en-US" sz="1550" b="0" i="0" u="none" strike="noStrike" cap="none">
                <a:solidFill>
                  <a:schemeClr val="dk1"/>
                </a:solidFill>
                <a:latin typeface="Georgia"/>
                <a:ea typeface="Georgia"/>
                <a:cs typeface="Georgia"/>
                <a:sym typeface="Georgia"/>
              </a:rPr>
              <a:t>Denne måten å jobbe på skal ha overføringsverdi til andre bydeler i Trondheim, seinere </a:t>
            </a:r>
          </a:p>
          <a:p>
            <a:pPr marL="0" marR="0" lvl="0" indent="0" algn="l" rtl="0">
              <a:lnSpc>
                <a:spcPct val="80000"/>
              </a:lnSpc>
              <a:spcBef>
                <a:spcPts val="310"/>
              </a:spcBef>
              <a:spcAft>
                <a:spcPts val="0"/>
              </a:spcAft>
              <a:buNone/>
            </a:pPr>
            <a:r>
              <a:rPr lang="en-US" sz="1550"/>
              <a:t>   </a:t>
            </a:r>
            <a:r>
              <a:rPr lang="en-US" sz="1550" b="0" i="0" u="none" strike="noStrike" cap="none">
                <a:solidFill>
                  <a:schemeClr val="dk1"/>
                </a:solidFill>
                <a:latin typeface="Georgia"/>
                <a:ea typeface="Georgia"/>
                <a:cs typeface="Georgia"/>
                <a:sym typeface="Georgia"/>
              </a:rPr>
              <a:t>(-derfor må vi holde fokus over tid).</a:t>
            </a:r>
          </a:p>
          <a:p>
            <a:pPr marL="342900" marR="0" lvl="0" indent="-342900" algn="l" rtl="0">
              <a:lnSpc>
                <a:spcPct val="80000"/>
              </a:lnSpc>
              <a:spcBef>
                <a:spcPts val="310"/>
              </a:spcBef>
              <a:buClr>
                <a:schemeClr val="dk1"/>
              </a:buClr>
              <a:buSzPct val="25000"/>
              <a:buFont typeface="Arial"/>
              <a:buNone/>
            </a:pPr>
            <a:endParaRPr sz="1550" b="0" i="0" u="none" strike="noStrike" cap="none">
              <a:solidFill>
                <a:schemeClr val="dk1"/>
              </a:solidFill>
              <a:latin typeface="Georgia"/>
              <a:ea typeface="Georgia"/>
              <a:cs typeface="Georgia"/>
              <a:sym typeface="Georgia"/>
            </a:endParaRPr>
          </a:p>
        </p:txBody>
      </p:sp>
      <p:pic>
        <p:nvPicPr>
          <p:cNvPr id="810" name="Shape 810"/>
          <p:cNvPicPr preferRelativeResize="0"/>
          <p:nvPr/>
        </p:nvPicPr>
        <p:blipFill rotWithShape="1">
          <a:blip r:embed="rId3">
            <a:alphaModFix/>
          </a:blip>
          <a:srcRect/>
          <a:stretch/>
        </p:blipFill>
        <p:spPr>
          <a:xfrm>
            <a:off x="297225" y="2231350"/>
            <a:ext cx="3037500" cy="3433500"/>
          </a:xfrm>
          <a:prstGeom prst="rect">
            <a:avLst/>
          </a:prstGeom>
          <a:noFill/>
          <a:ln>
            <a:noFill/>
          </a:ln>
        </p:spPr>
      </p:pic>
      <p:sp>
        <p:nvSpPr>
          <p:cNvPr id="811" name="Shape 811"/>
          <p:cNvSpPr txBox="1"/>
          <p:nvPr/>
        </p:nvSpPr>
        <p:spPr>
          <a:xfrm>
            <a:off x="373400" y="191250"/>
            <a:ext cx="8597400" cy="1516200"/>
          </a:xfrm>
          <a:prstGeom prst="rect">
            <a:avLst/>
          </a:prstGeom>
          <a:noFill/>
          <a:ln>
            <a:noFill/>
          </a:ln>
        </p:spPr>
        <p:txBody>
          <a:bodyPr lIns="91425" tIns="91425" rIns="91425" bIns="91425" anchor="ctr" anchorCtr="0">
            <a:noAutofit/>
          </a:bodyPr>
          <a:lstStyle/>
          <a:p>
            <a:pPr lvl="0" rtl="0">
              <a:spcBef>
                <a:spcPts val="0"/>
              </a:spcBef>
              <a:spcAft>
                <a:spcPts val="400"/>
              </a:spcAft>
              <a:buNone/>
            </a:pPr>
            <a:r>
              <a:rPr lang="en-US" sz="2400">
                <a:solidFill>
                  <a:schemeClr val="dk1"/>
                </a:solidFill>
                <a:latin typeface="Tahoma"/>
                <a:ea typeface="Tahoma"/>
                <a:cs typeface="Tahoma"/>
                <a:sym typeface="Tahoma"/>
              </a:rPr>
              <a:t>Bystyret gjennomfører sammen med staten et områdebasert utviklingsarbeid, og </a:t>
            </a:r>
            <a:r>
              <a:rPr lang="en-US" sz="2400" b="1">
                <a:solidFill>
                  <a:schemeClr val="dk1"/>
                </a:solidFill>
                <a:latin typeface="Tahoma"/>
                <a:ea typeface="Tahoma"/>
                <a:cs typeface="Tahoma"/>
                <a:sym typeface="Tahoma"/>
              </a:rPr>
              <a:t>aktive medvirkningsprosesser</a:t>
            </a:r>
            <a:r>
              <a:rPr lang="en-US" sz="2400">
                <a:solidFill>
                  <a:schemeClr val="dk1"/>
                </a:solidFill>
                <a:latin typeface="Tahoma"/>
                <a:ea typeface="Tahoma"/>
                <a:cs typeface="Tahoma"/>
                <a:sym typeface="Tahoma"/>
              </a:rPr>
              <a:t> i bydelen skal vektlegges.</a:t>
            </a:r>
          </a:p>
          <a:p>
            <a:pPr lvl="0" rtl="0">
              <a:spcBef>
                <a:spcPts val="0"/>
              </a:spcBef>
              <a:spcAft>
                <a:spcPts val="400"/>
              </a:spcAft>
              <a:buNone/>
            </a:pPr>
            <a:endParaRPr sz="1800">
              <a:solidFill>
                <a:schemeClr val="dk1"/>
              </a:solidFill>
              <a:latin typeface="Tahoma"/>
              <a:ea typeface="Tahoma"/>
              <a:cs typeface="Tahoma"/>
              <a:sym typeface="Tahom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pic>
        <p:nvPicPr>
          <p:cNvPr id="816" name="Shape 816"/>
          <p:cNvPicPr preferRelativeResize="0"/>
          <p:nvPr/>
        </p:nvPicPr>
        <p:blipFill rotWithShape="1">
          <a:blip r:embed="rId3">
            <a:alphaModFix/>
          </a:blip>
          <a:srcRect/>
          <a:stretch/>
        </p:blipFill>
        <p:spPr>
          <a:xfrm>
            <a:off x="159185" y="363427"/>
            <a:ext cx="4277700" cy="5855100"/>
          </a:xfrm>
          <a:prstGeom prst="rect">
            <a:avLst/>
          </a:prstGeom>
          <a:noFill/>
          <a:ln>
            <a:noFill/>
          </a:ln>
        </p:spPr>
      </p:pic>
      <p:sp>
        <p:nvSpPr>
          <p:cNvPr id="817" name="Shape 817"/>
          <p:cNvSpPr/>
          <p:nvPr/>
        </p:nvSpPr>
        <p:spPr>
          <a:xfrm>
            <a:off x="4688725" y="633200"/>
            <a:ext cx="4455300" cy="57681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SzPct val="100000"/>
              <a:buFont typeface="Georgia"/>
              <a:buChar char="•"/>
            </a:pPr>
            <a:r>
              <a:rPr lang="en-US" sz="1400" b="0" i="0" u="none" strike="noStrike" cap="none">
                <a:solidFill>
                  <a:schemeClr val="dk1"/>
                </a:solidFill>
                <a:latin typeface="Georgia"/>
                <a:ea typeface="Georgia"/>
                <a:cs typeface="Georgia"/>
                <a:sym typeface="Georgia"/>
              </a:rPr>
              <a:t>Bidra til samhandling, samarbeid og samordning på tvers av fag og sektorer til beste for bydelen.</a:t>
            </a:r>
          </a:p>
          <a:p>
            <a:pPr marL="0" marR="0" lvl="0" indent="0" algn="l" rtl="0">
              <a:lnSpc>
                <a:spcPct val="100000"/>
              </a:lnSpc>
              <a:spcBef>
                <a:spcPts val="0"/>
              </a:spcBef>
              <a:spcAft>
                <a:spcPts val="0"/>
              </a:spcAft>
              <a:buClr>
                <a:schemeClr val="dk1"/>
              </a:buClr>
              <a:buFont typeface="Georgia"/>
              <a:buNone/>
            </a:pPr>
            <a:endParaRPr sz="1400" b="0" i="0" u="none" strike="noStrike" cap="none">
              <a:solidFill>
                <a:schemeClr val="dk1"/>
              </a:solidFill>
              <a:latin typeface="Georgia"/>
              <a:ea typeface="Georgia"/>
              <a:cs typeface="Georgia"/>
              <a:sym typeface="Georgia"/>
            </a:endParaRPr>
          </a:p>
          <a:p>
            <a:pPr marL="0" marR="0" lvl="0" indent="0" algn="l" rtl="0">
              <a:lnSpc>
                <a:spcPct val="100000"/>
              </a:lnSpc>
              <a:spcBef>
                <a:spcPts val="0"/>
              </a:spcBef>
              <a:spcAft>
                <a:spcPts val="0"/>
              </a:spcAft>
              <a:buClr>
                <a:schemeClr val="dk1"/>
              </a:buClr>
              <a:buSzPct val="100000"/>
              <a:buFont typeface="Georgia"/>
              <a:buChar char="•"/>
            </a:pPr>
            <a:r>
              <a:rPr lang="en-US" sz="1400" b="0" i="0" u="none" strike="noStrike" cap="none">
                <a:solidFill>
                  <a:schemeClr val="dk1"/>
                </a:solidFill>
                <a:latin typeface="Georgia"/>
                <a:ea typeface="Georgia"/>
                <a:cs typeface="Georgia"/>
                <a:sym typeface="Georgia"/>
              </a:rPr>
              <a:t>Bidra til dialog, kommunikasjon og lokal forankring og medvirkning i forbindelse med all virksomhet i bydelen.</a:t>
            </a:r>
          </a:p>
          <a:p>
            <a:pPr marL="0" marR="0" lvl="0" indent="0" algn="l" rtl="0">
              <a:lnSpc>
                <a:spcPct val="100000"/>
              </a:lnSpc>
              <a:spcBef>
                <a:spcPts val="0"/>
              </a:spcBef>
              <a:spcAft>
                <a:spcPts val="0"/>
              </a:spcAft>
              <a:buClr>
                <a:schemeClr val="dk1"/>
              </a:buClr>
              <a:buFont typeface="Georgia"/>
              <a:buNone/>
            </a:pPr>
            <a:endParaRPr sz="1400" b="0" i="0" u="none" strike="noStrike" cap="none">
              <a:solidFill>
                <a:schemeClr val="dk1"/>
              </a:solidFill>
              <a:latin typeface="Georgia"/>
              <a:ea typeface="Georgia"/>
              <a:cs typeface="Georgia"/>
              <a:sym typeface="Georgia"/>
            </a:endParaRPr>
          </a:p>
          <a:p>
            <a:pPr marL="0" marR="0" lvl="0" indent="0" algn="l" rtl="0">
              <a:lnSpc>
                <a:spcPct val="100000"/>
              </a:lnSpc>
              <a:spcBef>
                <a:spcPts val="0"/>
              </a:spcBef>
              <a:spcAft>
                <a:spcPts val="0"/>
              </a:spcAft>
              <a:buClr>
                <a:schemeClr val="dk1"/>
              </a:buClr>
              <a:buSzPct val="100000"/>
              <a:buFont typeface="Georgia"/>
              <a:buChar char="•"/>
            </a:pPr>
            <a:r>
              <a:rPr lang="en-US" sz="1400" b="0" i="0" u="none" strike="noStrike" cap="none">
                <a:solidFill>
                  <a:schemeClr val="dk1"/>
                </a:solidFill>
                <a:latin typeface="Georgia"/>
                <a:ea typeface="Georgia"/>
                <a:cs typeface="Georgia"/>
                <a:sym typeface="Georgia"/>
              </a:rPr>
              <a:t>Bidra til kompetanseutvikling og læring, samt utvikle og utprøve nye arbeidsmetoder og ideer.</a:t>
            </a:r>
          </a:p>
          <a:p>
            <a:pPr marL="0" marR="0" lvl="0" indent="0" algn="l" rtl="0">
              <a:lnSpc>
                <a:spcPct val="100000"/>
              </a:lnSpc>
              <a:spcBef>
                <a:spcPts val="0"/>
              </a:spcBef>
              <a:spcAft>
                <a:spcPts val="0"/>
              </a:spcAft>
              <a:buClr>
                <a:schemeClr val="dk1"/>
              </a:buClr>
              <a:buFont typeface="Georgia"/>
              <a:buNone/>
            </a:pPr>
            <a:endParaRPr sz="1400" b="0" i="0" u="none" strike="noStrike" cap="none">
              <a:solidFill>
                <a:schemeClr val="dk1"/>
              </a:solidFill>
              <a:latin typeface="Georgia"/>
              <a:ea typeface="Georgia"/>
              <a:cs typeface="Georgia"/>
              <a:sym typeface="Georgia"/>
            </a:endParaRPr>
          </a:p>
          <a:p>
            <a:pPr marL="0" marR="0" lvl="0" indent="0" algn="l" rtl="0">
              <a:lnSpc>
                <a:spcPct val="100000"/>
              </a:lnSpc>
              <a:spcBef>
                <a:spcPts val="0"/>
              </a:spcBef>
              <a:spcAft>
                <a:spcPts val="0"/>
              </a:spcAft>
              <a:buClr>
                <a:schemeClr val="dk1"/>
              </a:buClr>
              <a:buSzPct val="100000"/>
              <a:buFont typeface="Georgia"/>
              <a:buChar char="•"/>
            </a:pPr>
            <a:r>
              <a:rPr lang="en-US" sz="1400" b="0" i="0" u="none" strike="noStrike" cap="none">
                <a:solidFill>
                  <a:schemeClr val="dk1"/>
                </a:solidFill>
                <a:latin typeface="Georgia"/>
                <a:ea typeface="Georgia"/>
                <a:cs typeface="Georgia"/>
                <a:sym typeface="Georgia"/>
              </a:rPr>
              <a:t>Bidra til å etablere felles virkelighetsbilde og felles målsettinger for bydelen.</a:t>
            </a:r>
          </a:p>
          <a:p>
            <a:pPr marL="0" marR="0" lvl="0" indent="0" algn="l" rtl="0">
              <a:lnSpc>
                <a:spcPct val="100000"/>
              </a:lnSpc>
              <a:spcBef>
                <a:spcPts val="0"/>
              </a:spcBef>
              <a:spcAft>
                <a:spcPts val="0"/>
              </a:spcAft>
              <a:buClr>
                <a:schemeClr val="dk1"/>
              </a:buClr>
              <a:buFont typeface="Georgia"/>
              <a:buNone/>
            </a:pPr>
            <a:endParaRPr sz="1400" b="0" i="0" u="none" strike="noStrike" cap="none">
              <a:solidFill>
                <a:schemeClr val="dk1"/>
              </a:solidFill>
              <a:latin typeface="Georgia"/>
              <a:ea typeface="Georgia"/>
              <a:cs typeface="Georgia"/>
              <a:sym typeface="Georgia"/>
            </a:endParaRPr>
          </a:p>
          <a:p>
            <a:pPr marL="0" marR="0" lvl="0" indent="0" algn="l" rtl="0">
              <a:lnSpc>
                <a:spcPct val="100000"/>
              </a:lnSpc>
              <a:spcBef>
                <a:spcPts val="0"/>
              </a:spcBef>
              <a:spcAft>
                <a:spcPts val="0"/>
              </a:spcAft>
              <a:buClr>
                <a:schemeClr val="dk1"/>
              </a:buClr>
              <a:buSzPct val="100000"/>
              <a:buFont typeface="Georgia"/>
              <a:buChar char="•"/>
            </a:pPr>
            <a:r>
              <a:rPr lang="en-US" sz="1400" b="0" i="0" u="none" strike="noStrike" cap="none">
                <a:solidFill>
                  <a:schemeClr val="dk1"/>
                </a:solidFill>
                <a:latin typeface="Georgia"/>
                <a:ea typeface="Georgia"/>
                <a:cs typeface="Georgia"/>
                <a:sym typeface="Georgia"/>
              </a:rPr>
              <a:t>Bidra med analyser, kunnskap og fakta som grunnlag for innsats og prioriteringer.</a:t>
            </a:r>
          </a:p>
          <a:p>
            <a:pPr marL="0" marR="0" lvl="0" indent="0" algn="l" rtl="0">
              <a:lnSpc>
                <a:spcPct val="100000"/>
              </a:lnSpc>
              <a:spcBef>
                <a:spcPts val="0"/>
              </a:spcBef>
              <a:spcAft>
                <a:spcPts val="0"/>
              </a:spcAft>
              <a:buClr>
                <a:schemeClr val="dk1"/>
              </a:buClr>
              <a:buFont typeface="Georgia"/>
              <a:buNone/>
            </a:pPr>
            <a:endParaRPr sz="1400" b="0" i="0" u="none" strike="noStrike" cap="none">
              <a:solidFill>
                <a:schemeClr val="dk1"/>
              </a:solidFill>
              <a:latin typeface="Georgia"/>
              <a:ea typeface="Georgia"/>
              <a:cs typeface="Georgia"/>
              <a:sym typeface="Georgia"/>
            </a:endParaRPr>
          </a:p>
          <a:p>
            <a:pPr marL="0" marR="0" lvl="0" indent="0" algn="l" rtl="0">
              <a:lnSpc>
                <a:spcPct val="100000"/>
              </a:lnSpc>
              <a:spcBef>
                <a:spcPts val="0"/>
              </a:spcBef>
              <a:spcAft>
                <a:spcPts val="0"/>
              </a:spcAft>
              <a:buClr>
                <a:schemeClr val="dk1"/>
              </a:buClr>
              <a:buSzPct val="100000"/>
              <a:buFont typeface="Georgia"/>
              <a:buChar char="•"/>
            </a:pPr>
            <a:r>
              <a:rPr lang="en-US" sz="1400" b="0" i="0" u="none" strike="noStrike" cap="none">
                <a:solidFill>
                  <a:schemeClr val="dk1"/>
                </a:solidFill>
                <a:latin typeface="Georgia"/>
                <a:ea typeface="Georgia"/>
                <a:cs typeface="Georgia"/>
                <a:sym typeface="Georgia"/>
              </a:rPr>
              <a:t>Være katalysator og tilrettelegger for tiltak og innsats som bidrar til måloppnåelse.</a:t>
            </a:r>
          </a:p>
        </p:txBody>
      </p:sp>
      <p:sp>
        <p:nvSpPr>
          <p:cNvPr id="818" name="Shape 818"/>
          <p:cNvSpPr txBox="1"/>
          <p:nvPr/>
        </p:nvSpPr>
        <p:spPr>
          <a:xfrm>
            <a:off x="3488987" y="363427"/>
            <a:ext cx="5299799" cy="5336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a:solidFill>
                  <a:schemeClr val="dk1"/>
                </a:solidFill>
                <a:latin typeface="Georgia"/>
                <a:ea typeface="Georgia"/>
                <a:cs typeface="Georgia"/>
                <a:sym typeface="Georgia"/>
              </a:rPr>
              <a:t>Hva er programledelsens rolle?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Shape 824"/>
          <p:cNvSpPr txBox="1">
            <a:spLocks noGrp="1"/>
          </p:cNvSpPr>
          <p:nvPr>
            <p:ph type="title"/>
          </p:nvPr>
        </p:nvSpPr>
        <p:spPr>
          <a:xfrm>
            <a:off x="457200" y="0"/>
            <a:ext cx="8229600" cy="8751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Tahoma"/>
              <a:buNone/>
            </a:pPr>
            <a:r>
              <a:rPr lang="en-US"/>
              <a:t>Kort om organisering av arbeidet</a:t>
            </a:r>
          </a:p>
        </p:txBody>
      </p:sp>
      <p:pic>
        <p:nvPicPr>
          <p:cNvPr id="825" name="Shape 825" descr="Tk-logo.jpg"/>
          <p:cNvPicPr preferRelativeResize="0"/>
          <p:nvPr/>
        </p:nvPicPr>
        <p:blipFill rotWithShape="1">
          <a:blip r:embed="rId3">
            <a:alphaModFix/>
          </a:blip>
          <a:srcRect/>
          <a:stretch/>
        </p:blipFill>
        <p:spPr>
          <a:xfrm>
            <a:off x="223281" y="174970"/>
            <a:ext cx="541800" cy="875100"/>
          </a:xfrm>
          <a:prstGeom prst="rect">
            <a:avLst/>
          </a:prstGeom>
          <a:noFill/>
          <a:ln>
            <a:noFill/>
          </a:ln>
        </p:spPr>
      </p:pic>
      <p:sp>
        <p:nvSpPr>
          <p:cNvPr id="826" name="Shape 826"/>
          <p:cNvSpPr txBox="1"/>
          <p:nvPr/>
        </p:nvSpPr>
        <p:spPr>
          <a:xfrm>
            <a:off x="975625" y="659975"/>
            <a:ext cx="7711200" cy="5469600"/>
          </a:xfrm>
          <a:prstGeom prst="rect">
            <a:avLst/>
          </a:prstGeom>
          <a:noFill/>
          <a:ln>
            <a:noFill/>
          </a:ln>
        </p:spPr>
        <p:txBody>
          <a:bodyPr lIns="91425" tIns="91425" rIns="91425" bIns="91425" anchor="t" anchorCtr="0">
            <a:noAutofit/>
          </a:bodyPr>
          <a:lstStyle/>
          <a:p>
            <a:pPr lvl="0" rtl="0">
              <a:lnSpc>
                <a:spcPct val="115000"/>
              </a:lnSpc>
              <a:spcBef>
                <a:spcPts val="0"/>
              </a:spcBef>
              <a:buNone/>
            </a:pPr>
            <a:r>
              <a:rPr lang="en-US" b="1">
                <a:solidFill>
                  <a:schemeClr val="dk1"/>
                </a:solidFill>
                <a:latin typeface="Calibri"/>
                <a:ea typeface="Calibri"/>
                <a:cs typeface="Calibri"/>
                <a:sym typeface="Calibri"/>
              </a:rPr>
              <a:t>PROGRAMEIER: </a:t>
            </a:r>
            <a:r>
              <a:rPr lang="en-US">
                <a:solidFill>
                  <a:schemeClr val="dk1"/>
                </a:solidFill>
                <a:latin typeface="Calibri"/>
                <a:ea typeface="Calibri"/>
                <a:cs typeface="Calibri"/>
                <a:sym typeface="Calibri"/>
              </a:rPr>
              <a:t>Bystyret i Trondheim. Programmet er besluttet igangsatt av et enstemmig Bystyre i Trondheim. En rekke politiske vedtak og - føringer ligger til grunn for satsingen.</a:t>
            </a:r>
          </a:p>
          <a:p>
            <a:pPr lvl="0" rtl="0">
              <a:lnSpc>
                <a:spcPct val="115000"/>
              </a:lnSpc>
              <a:spcBef>
                <a:spcPts val="0"/>
              </a:spcBef>
              <a:buNone/>
            </a:pPr>
            <a:endParaRPr>
              <a:solidFill>
                <a:schemeClr val="dk1"/>
              </a:solidFill>
              <a:latin typeface="Calibri"/>
              <a:ea typeface="Calibri"/>
              <a:cs typeface="Calibri"/>
              <a:sym typeface="Calibri"/>
            </a:endParaRPr>
          </a:p>
          <a:p>
            <a:pPr lvl="0" rtl="0">
              <a:lnSpc>
                <a:spcPct val="115000"/>
              </a:lnSpc>
              <a:spcBef>
                <a:spcPts val="0"/>
              </a:spcBef>
              <a:buNone/>
            </a:pPr>
            <a:r>
              <a:rPr lang="en-US" b="1">
                <a:solidFill>
                  <a:schemeClr val="dk1"/>
                </a:solidFill>
                <a:latin typeface="Calibri"/>
                <a:ea typeface="Calibri"/>
                <a:cs typeface="Calibri"/>
                <a:sym typeface="Calibri"/>
              </a:rPr>
              <a:t>STYRINGSGRUPPE: </a:t>
            </a:r>
            <a:r>
              <a:rPr lang="en-US">
                <a:solidFill>
                  <a:schemeClr val="dk1"/>
                </a:solidFill>
                <a:latin typeface="Calibri"/>
                <a:ea typeface="Calibri"/>
                <a:cs typeface="Calibri"/>
                <a:sym typeface="Calibri"/>
              </a:rPr>
              <a:t>Rådmannen v/5 kommunaldirektører styrer innsatsen på oppdrag fra Bystyret.</a:t>
            </a:r>
          </a:p>
          <a:p>
            <a:pPr lvl="0" rtl="0">
              <a:lnSpc>
                <a:spcPct val="115000"/>
              </a:lnSpc>
              <a:spcBef>
                <a:spcPts val="0"/>
              </a:spcBef>
              <a:buNone/>
            </a:pPr>
            <a:endParaRPr>
              <a:solidFill>
                <a:schemeClr val="dk1"/>
              </a:solidFill>
              <a:latin typeface="Calibri"/>
              <a:ea typeface="Calibri"/>
              <a:cs typeface="Calibri"/>
              <a:sym typeface="Calibri"/>
            </a:endParaRPr>
          </a:p>
          <a:p>
            <a:pPr lvl="0" rtl="0">
              <a:lnSpc>
                <a:spcPct val="115000"/>
              </a:lnSpc>
              <a:spcBef>
                <a:spcPts val="0"/>
              </a:spcBef>
              <a:buNone/>
            </a:pPr>
            <a:r>
              <a:rPr lang="en-US" b="1">
                <a:solidFill>
                  <a:schemeClr val="dk1"/>
                </a:solidFill>
                <a:latin typeface="Calibri"/>
                <a:ea typeface="Calibri"/>
                <a:cs typeface="Calibri"/>
                <a:sym typeface="Calibri"/>
              </a:rPr>
              <a:t>PROGRAMLEDELSE: </a:t>
            </a:r>
            <a:r>
              <a:rPr lang="en-US">
                <a:solidFill>
                  <a:schemeClr val="dk1"/>
                </a:solidFill>
                <a:latin typeface="Calibri"/>
                <a:ea typeface="Calibri"/>
                <a:cs typeface="Calibri"/>
                <a:sym typeface="Calibri"/>
              </a:rPr>
              <a:t>(2 stk. i rådmannens fagstab): Koordinerer helhetlig innsats i samarbeid med programgruppen (5 stk) oppnevnt fra ulike fagområder. Leder arbeidet på vegne av rådmannen. Programgruppen har et spesielt ansvar for den sektorvise forankringen og er bindeledd mellom sine fagmiljøer og programmet.</a:t>
            </a:r>
          </a:p>
          <a:p>
            <a:pPr lvl="0" rtl="0">
              <a:lnSpc>
                <a:spcPct val="115000"/>
              </a:lnSpc>
              <a:spcBef>
                <a:spcPts val="0"/>
              </a:spcBef>
              <a:buClr>
                <a:schemeClr val="dk1"/>
              </a:buClr>
              <a:buFont typeface="Arial"/>
              <a:buNone/>
            </a:pPr>
            <a:endParaRPr>
              <a:solidFill>
                <a:schemeClr val="dk1"/>
              </a:solidFill>
              <a:latin typeface="Calibri"/>
              <a:ea typeface="Calibri"/>
              <a:cs typeface="Calibri"/>
              <a:sym typeface="Calibri"/>
            </a:endParaRPr>
          </a:p>
          <a:p>
            <a:pPr lvl="0" rtl="0">
              <a:lnSpc>
                <a:spcPct val="115000"/>
              </a:lnSpc>
              <a:spcBef>
                <a:spcPts val="0"/>
              </a:spcBef>
              <a:buClr>
                <a:schemeClr val="dk1"/>
              </a:buClr>
              <a:buFont typeface="Arial"/>
              <a:buNone/>
            </a:pPr>
            <a:r>
              <a:rPr lang="en-US" b="1">
                <a:solidFill>
                  <a:schemeClr val="dk1"/>
                </a:solidFill>
                <a:latin typeface="Calibri"/>
                <a:ea typeface="Calibri"/>
                <a:cs typeface="Calibri"/>
                <a:sym typeface="Calibri"/>
              </a:rPr>
              <a:t>PROSJEKTANSVARLIGE: </a:t>
            </a:r>
            <a:r>
              <a:rPr lang="en-US">
                <a:solidFill>
                  <a:schemeClr val="dk1"/>
                </a:solidFill>
                <a:latin typeface="Calibri"/>
                <a:ea typeface="Calibri"/>
                <a:cs typeface="Calibri"/>
                <a:sym typeface="Calibri"/>
              </a:rPr>
              <a:t>enheter med virksomhet i denne bydelen. Tildels frivillige organisasjoner. (Programledelsen utarbeider prosjektavtale med de aktuelle).</a:t>
            </a:r>
          </a:p>
          <a:p>
            <a:pPr lvl="0" rtl="0">
              <a:lnSpc>
                <a:spcPct val="115000"/>
              </a:lnSpc>
              <a:spcBef>
                <a:spcPts val="0"/>
              </a:spcBef>
              <a:buClr>
                <a:schemeClr val="dk1"/>
              </a:buClr>
              <a:buFont typeface="Arial"/>
              <a:buNone/>
            </a:pPr>
            <a:endParaRPr>
              <a:solidFill>
                <a:schemeClr val="dk1"/>
              </a:solidFill>
              <a:latin typeface="Calibri"/>
              <a:ea typeface="Calibri"/>
              <a:cs typeface="Calibri"/>
              <a:sym typeface="Calibri"/>
            </a:endParaRPr>
          </a:p>
          <a:p>
            <a:pPr lvl="0" rtl="0">
              <a:lnSpc>
                <a:spcPct val="115000"/>
              </a:lnSpc>
              <a:spcBef>
                <a:spcPts val="0"/>
              </a:spcBef>
              <a:buClr>
                <a:schemeClr val="dk1"/>
              </a:buClr>
              <a:buFont typeface="Arial"/>
              <a:buNone/>
            </a:pPr>
            <a:r>
              <a:rPr lang="en-US" b="1">
                <a:solidFill>
                  <a:schemeClr val="dk1"/>
                </a:solidFill>
                <a:latin typeface="Calibri"/>
                <a:ea typeface="Calibri"/>
                <a:cs typeface="Calibri"/>
                <a:sym typeface="Calibri"/>
              </a:rPr>
              <a:t>Lokalt i bydelen</a:t>
            </a:r>
            <a:r>
              <a:rPr lang="en-US">
                <a:solidFill>
                  <a:schemeClr val="dk1"/>
                </a:solidFill>
                <a:latin typeface="Calibri"/>
                <a:ea typeface="Calibri"/>
                <a:cs typeface="Calibri"/>
                <a:sym typeface="Calibri"/>
              </a:rPr>
              <a:t>: </a:t>
            </a:r>
          </a:p>
          <a:p>
            <a:pPr lvl="0" rtl="0">
              <a:lnSpc>
                <a:spcPct val="115000"/>
              </a:lnSpc>
              <a:spcBef>
                <a:spcPts val="0"/>
              </a:spcBef>
              <a:buClr>
                <a:schemeClr val="dk1"/>
              </a:buClr>
              <a:buFont typeface="Arial"/>
              <a:buNone/>
            </a:pPr>
            <a:r>
              <a:rPr lang="en-US" u="sng">
                <a:solidFill>
                  <a:schemeClr val="dk1"/>
                </a:solidFill>
                <a:latin typeface="Calibri"/>
                <a:ea typeface="Calibri"/>
                <a:cs typeface="Calibri"/>
                <a:sym typeface="Calibri"/>
              </a:rPr>
              <a:t>Ressursgrupper, Faglig forum, Ungdomsråd, Borettslagsforum, prosjektgrupper og åpent programkontor.</a:t>
            </a:r>
          </a:p>
          <a:p>
            <a:pPr lvl="0" rtl="0">
              <a:lnSpc>
                <a:spcPct val="115000"/>
              </a:lnSpc>
              <a:spcBef>
                <a:spcPts val="0"/>
              </a:spcBef>
              <a:buClr>
                <a:schemeClr val="dk1"/>
              </a:buClr>
              <a:buFont typeface="Arial"/>
              <a:buNone/>
            </a:pPr>
            <a:endParaRPr u="sng">
              <a:solidFill>
                <a:schemeClr val="dk1"/>
              </a:solidFill>
              <a:latin typeface="Calibri"/>
              <a:ea typeface="Calibri"/>
              <a:cs typeface="Calibri"/>
              <a:sym typeface="Calibri"/>
            </a:endParaRPr>
          </a:p>
          <a:p>
            <a:pPr lvl="0" rtl="0">
              <a:lnSpc>
                <a:spcPct val="115000"/>
              </a:lnSpc>
              <a:spcBef>
                <a:spcPts val="0"/>
              </a:spcBef>
              <a:buClr>
                <a:schemeClr val="dk1"/>
              </a:buClr>
              <a:buFont typeface="Arial"/>
              <a:buNone/>
            </a:pPr>
            <a:r>
              <a:rPr lang="en-US">
                <a:solidFill>
                  <a:schemeClr val="dk1"/>
                </a:solidFill>
                <a:latin typeface="Calibri"/>
                <a:ea typeface="Calibri"/>
                <a:cs typeface="Calibri"/>
                <a:sym typeface="Calibri"/>
              </a:rPr>
              <a:t>RAPPORTERING om framdrift i arbeidet: </a:t>
            </a:r>
          </a:p>
          <a:p>
            <a:pPr marL="457200" lvl="0" indent="-228600" rtl="0">
              <a:lnSpc>
                <a:spcPct val="115000"/>
              </a:lnSpc>
              <a:spcBef>
                <a:spcPts val="0"/>
              </a:spcBef>
              <a:buClr>
                <a:schemeClr val="dk1"/>
              </a:buClr>
              <a:buFont typeface="Calibri"/>
              <a:buChar char="●"/>
            </a:pPr>
            <a:r>
              <a:rPr lang="en-US">
                <a:solidFill>
                  <a:schemeClr val="dk1"/>
                </a:solidFill>
                <a:latin typeface="Calibri"/>
                <a:ea typeface="Calibri"/>
                <a:cs typeface="Calibri"/>
                <a:sym typeface="Calibri"/>
              </a:rPr>
              <a:t>Formannskapet i Trondheim.</a:t>
            </a:r>
          </a:p>
          <a:p>
            <a:pPr marL="457200" lvl="0" indent="-228600" rtl="0">
              <a:lnSpc>
                <a:spcPct val="115000"/>
              </a:lnSpc>
              <a:spcBef>
                <a:spcPts val="0"/>
              </a:spcBef>
              <a:buClr>
                <a:schemeClr val="dk1"/>
              </a:buClr>
              <a:buFont typeface="Calibri"/>
              <a:buChar char="●"/>
            </a:pPr>
            <a:r>
              <a:rPr lang="en-US">
                <a:solidFill>
                  <a:schemeClr val="dk1"/>
                </a:solidFill>
                <a:latin typeface="Calibri"/>
                <a:ea typeface="Calibri"/>
                <a:cs typeface="Calibri"/>
                <a:sym typeface="Calibri"/>
              </a:rPr>
              <a:t>Husbanken</a:t>
            </a:r>
          </a:p>
          <a:p>
            <a:pPr marL="457200" lvl="0" indent="-228600" rtl="0">
              <a:lnSpc>
                <a:spcPct val="115000"/>
              </a:lnSpc>
              <a:spcBef>
                <a:spcPts val="0"/>
              </a:spcBef>
              <a:buClr>
                <a:schemeClr val="dk1"/>
              </a:buClr>
              <a:buFont typeface="Calibri"/>
              <a:buChar char="●"/>
            </a:pPr>
            <a:r>
              <a:rPr lang="en-US">
                <a:solidFill>
                  <a:schemeClr val="dk1"/>
                </a:solidFill>
                <a:latin typeface="Calibri"/>
                <a:ea typeface="Calibri"/>
                <a:cs typeface="Calibri"/>
                <a:sym typeface="Calibri"/>
              </a:rPr>
              <a:t>Fylkesmannen</a:t>
            </a:r>
          </a:p>
          <a:p>
            <a:pPr marL="914400" lvl="1" indent="-228600" rtl="0">
              <a:lnSpc>
                <a:spcPct val="115000"/>
              </a:lnSpc>
              <a:spcBef>
                <a:spcPts val="0"/>
              </a:spcBef>
              <a:buClr>
                <a:schemeClr val="dk1"/>
              </a:buClr>
              <a:buFont typeface="Calibri"/>
              <a:buChar char="○"/>
            </a:pPr>
            <a:r>
              <a:rPr lang="en-US">
                <a:solidFill>
                  <a:schemeClr val="dk1"/>
                </a:solidFill>
                <a:latin typeface="Calibri"/>
                <a:ea typeface="Calibri"/>
                <a:cs typeface="Calibri"/>
                <a:sym typeface="Calibri"/>
              </a:rPr>
              <a:t>Forøvrig; alle </a:t>
            </a:r>
            <a:r>
              <a:rPr lang="en-US">
                <a:solidFill>
                  <a:srgbClr val="222222"/>
                </a:solidFill>
                <a:latin typeface="Calibri"/>
                <a:ea typeface="Calibri"/>
                <a:cs typeface="Calibri"/>
                <a:sym typeface="Calibri"/>
              </a:rPr>
              <a:t>tiltak som skal gjennomføres og som har økonomiske konsekvenser for kommunen skal følge ordinær saksgang.</a:t>
            </a:r>
          </a:p>
          <a:p>
            <a:pPr lvl="0" rtl="0">
              <a:lnSpc>
                <a:spcPct val="115000"/>
              </a:lnSpc>
              <a:spcBef>
                <a:spcPts val="0"/>
              </a:spcBef>
              <a:buClr>
                <a:schemeClr val="dk1"/>
              </a:buClr>
              <a:buFont typeface="Arial"/>
              <a:buNone/>
            </a:pPr>
            <a:endParaRPr sz="1100" u="sng">
              <a:solidFill>
                <a:schemeClr val="dk1"/>
              </a:solidFill>
              <a:latin typeface="Calibri"/>
              <a:ea typeface="Calibri"/>
              <a:cs typeface="Calibri"/>
              <a:sym typeface="Calibri"/>
            </a:endParaRPr>
          </a:p>
          <a:p>
            <a:pPr lvl="0" rtl="0">
              <a:spcBef>
                <a:spcPts val="0"/>
              </a:spcBef>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Shape 831"/>
          <p:cNvSpPr txBox="1">
            <a:spLocks noGrp="1"/>
          </p:cNvSpPr>
          <p:nvPr>
            <p:ph type="title"/>
          </p:nvPr>
        </p:nvSpPr>
        <p:spPr>
          <a:xfrm>
            <a:off x="457200" y="274638"/>
            <a:ext cx="8229600" cy="1143000"/>
          </a:xfrm>
          <a:prstGeom prst="rect">
            <a:avLst/>
          </a:prstGeom>
        </p:spPr>
        <p:txBody>
          <a:bodyPr lIns="101275" tIns="101275" rIns="101275" bIns="101275" anchor="ctr" anchorCtr="0">
            <a:noAutofit/>
          </a:bodyPr>
          <a:lstStyle/>
          <a:p>
            <a:pPr lvl="0" rtl="0">
              <a:spcBef>
                <a:spcPts val="0"/>
              </a:spcBef>
              <a:buNone/>
            </a:pPr>
            <a:endParaRPr/>
          </a:p>
        </p:txBody>
      </p:sp>
      <p:sp>
        <p:nvSpPr>
          <p:cNvPr id="832" name="Shape 832"/>
          <p:cNvSpPr txBox="1">
            <a:spLocks noGrp="1"/>
          </p:cNvSpPr>
          <p:nvPr>
            <p:ph type="body" idx="1"/>
          </p:nvPr>
        </p:nvSpPr>
        <p:spPr>
          <a:xfrm>
            <a:off x="457200" y="1600201"/>
            <a:ext cx="8229600" cy="3992400"/>
          </a:xfrm>
          <a:prstGeom prst="rect">
            <a:avLst/>
          </a:prstGeom>
        </p:spPr>
        <p:txBody>
          <a:bodyPr lIns="101275" tIns="101275" rIns="101275" bIns="101275" anchor="t" anchorCtr="0">
            <a:noAutofit/>
          </a:bodyPr>
          <a:lstStyle/>
          <a:p>
            <a:pPr lvl="0" rtl="0">
              <a:spcBef>
                <a:spcPts val="0"/>
              </a:spcBef>
              <a:buNone/>
            </a:pPr>
            <a:endParaRPr/>
          </a:p>
        </p:txBody>
      </p:sp>
      <p:pic>
        <p:nvPicPr>
          <p:cNvPr id="833" name="Shape 833"/>
          <p:cNvPicPr preferRelativeResize="0"/>
          <p:nvPr/>
        </p:nvPicPr>
        <p:blipFill>
          <a:blip r:embed="rId3">
            <a:alphaModFix/>
          </a:blip>
          <a:stretch>
            <a:fillRect/>
          </a:stretch>
        </p:blipFill>
        <p:spPr>
          <a:xfrm>
            <a:off x="0" y="65847"/>
            <a:ext cx="9144000" cy="5526852"/>
          </a:xfrm>
          <a:prstGeom prst="rect">
            <a:avLst/>
          </a:prstGeom>
          <a:noFill/>
          <a:ln>
            <a:noFill/>
          </a:ln>
        </p:spPr>
      </p:pic>
      <p:grpSp>
        <p:nvGrpSpPr>
          <p:cNvPr id="834" name="Shape 834"/>
          <p:cNvGrpSpPr/>
          <p:nvPr/>
        </p:nvGrpSpPr>
        <p:grpSpPr>
          <a:xfrm>
            <a:off x="2598685" y="583255"/>
            <a:ext cx="5587530" cy="4308761"/>
            <a:chOff x="1347190" y="0"/>
            <a:chExt cx="5635999" cy="3987009"/>
          </a:xfrm>
        </p:grpSpPr>
        <p:sp>
          <p:nvSpPr>
            <p:cNvPr id="835" name="Shape 835"/>
            <p:cNvSpPr/>
            <p:nvPr/>
          </p:nvSpPr>
          <p:spPr>
            <a:xfrm>
              <a:off x="3255872" y="2168409"/>
              <a:ext cx="1818600" cy="1818600"/>
            </a:xfrm>
            <a:prstGeom prst="ellipse">
              <a:avLst/>
            </a:prstGeom>
            <a:solidFill>
              <a:srgbClr val="75B739"/>
            </a:solidFill>
            <a:ln w="25400" cap="flat" cmpd="sng">
              <a:solidFill>
                <a:schemeClr val="lt1"/>
              </a:solidFill>
              <a:prstDash val="solid"/>
              <a:round/>
              <a:headEnd type="none" w="med" len="med"/>
              <a:tailEnd type="none" w="med" len="med"/>
            </a:ln>
          </p:spPr>
          <p:txBody>
            <a:bodyPr lIns="101275" tIns="101275" rIns="101275" bIns="101275" anchor="ctr" anchorCtr="0">
              <a:noAutofit/>
            </a:bodyPr>
            <a:lstStyle/>
            <a:p>
              <a:pPr lvl="0">
                <a:spcBef>
                  <a:spcPts val="0"/>
                </a:spcBef>
                <a:buNone/>
              </a:pPr>
              <a:endParaRPr/>
            </a:p>
          </p:txBody>
        </p:sp>
        <p:sp>
          <p:nvSpPr>
            <p:cNvPr id="836" name="Shape 836"/>
            <p:cNvSpPr txBox="1"/>
            <p:nvPr/>
          </p:nvSpPr>
          <p:spPr>
            <a:xfrm>
              <a:off x="3255872" y="2168409"/>
              <a:ext cx="1818600" cy="1818600"/>
            </a:xfrm>
            <a:prstGeom prst="rect">
              <a:avLst/>
            </a:prstGeom>
            <a:noFill/>
            <a:ln>
              <a:noFill/>
            </a:ln>
          </p:spPr>
          <p:txBody>
            <a:bodyPr lIns="9150" tIns="9150" rIns="9150" bIns="9150" anchor="ctr" anchorCtr="0">
              <a:noAutofit/>
            </a:bodyPr>
            <a:lstStyle/>
            <a:p>
              <a:pPr marL="0" marR="0" lvl="0" indent="0" algn="ctr" rtl="0">
                <a:lnSpc>
                  <a:spcPct val="90000"/>
                </a:lnSpc>
                <a:spcBef>
                  <a:spcPts val="0"/>
                </a:spcBef>
                <a:spcAft>
                  <a:spcPts val="0"/>
                </a:spcAft>
                <a:buSzPct val="25000"/>
                <a:buNone/>
              </a:pPr>
              <a:r>
                <a:rPr lang="en-US" sz="1500">
                  <a:solidFill>
                    <a:schemeClr val="lt1"/>
                  </a:solidFill>
                  <a:latin typeface="Tahoma"/>
                  <a:ea typeface="Tahoma"/>
                  <a:cs typeface="Tahoma"/>
                  <a:sym typeface="Tahoma"/>
                </a:rPr>
                <a:t>Område-</a:t>
              </a:r>
            </a:p>
            <a:p>
              <a:pPr marL="0" marR="0" lvl="0" indent="0" algn="ctr" rtl="0">
                <a:lnSpc>
                  <a:spcPct val="90000"/>
                </a:lnSpc>
                <a:spcBef>
                  <a:spcPts val="0"/>
                </a:spcBef>
                <a:spcAft>
                  <a:spcPts val="0"/>
                </a:spcAft>
                <a:buSzPct val="25000"/>
                <a:buNone/>
              </a:pPr>
              <a:r>
                <a:rPr lang="en-US" sz="1500">
                  <a:solidFill>
                    <a:schemeClr val="lt1"/>
                  </a:solidFill>
                  <a:latin typeface="Tahoma"/>
                  <a:ea typeface="Tahoma"/>
                  <a:cs typeface="Tahoma"/>
                  <a:sym typeface="Tahoma"/>
                </a:rPr>
                <a:t>program</a:t>
              </a:r>
            </a:p>
          </p:txBody>
        </p:sp>
        <p:sp>
          <p:nvSpPr>
            <p:cNvPr id="837" name="Shape 837"/>
            <p:cNvSpPr/>
            <p:nvPr/>
          </p:nvSpPr>
          <p:spPr>
            <a:xfrm rot="-8700055">
              <a:off x="2084984" y="1850478"/>
              <a:ext cx="1394963" cy="518254"/>
            </a:xfrm>
            <a:prstGeom prst="leftArrow">
              <a:avLst>
                <a:gd name="adj1" fmla="val 60000"/>
                <a:gd name="adj2" fmla="val 50000"/>
              </a:avLst>
            </a:prstGeom>
            <a:solidFill>
              <a:srgbClr val="BCD7AD"/>
            </a:solidFill>
            <a:ln>
              <a:noFill/>
            </a:ln>
          </p:spPr>
          <p:txBody>
            <a:bodyPr lIns="101275" tIns="101275" rIns="101275" bIns="101275" anchor="ctr" anchorCtr="0">
              <a:noAutofit/>
            </a:bodyPr>
            <a:lstStyle/>
            <a:p>
              <a:pPr lvl="0">
                <a:spcBef>
                  <a:spcPts val="0"/>
                </a:spcBef>
                <a:buNone/>
              </a:pPr>
              <a:endParaRPr/>
            </a:p>
          </p:txBody>
        </p:sp>
        <p:sp>
          <p:nvSpPr>
            <p:cNvPr id="838" name="Shape 838"/>
            <p:cNvSpPr/>
            <p:nvPr/>
          </p:nvSpPr>
          <p:spPr>
            <a:xfrm>
              <a:off x="1347190" y="1018344"/>
              <a:ext cx="1727700" cy="1382100"/>
            </a:xfrm>
            <a:prstGeom prst="roundRect">
              <a:avLst>
                <a:gd name="adj" fmla="val 10000"/>
              </a:avLst>
            </a:prstGeom>
            <a:solidFill>
              <a:srgbClr val="75B739"/>
            </a:solidFill>
            <a:ln w="25400" cap="flat" cmpd="sng">
              <a:solidFill>
                <a:schemeClr val="lt1"/>
              </a:solidFill>
              <a:prstDash val="solid"/>
              <a:round/>
              <a:headEnd type="none" w="med" len="med"/>
              <a:tailEnd type="none" w="med" len="med"/>
            </a:ln>
          </p:spPr>
          <p:txBody>
            <a:bodyPr lIns="101275" tIns="101275" rIns="101275" bIns="101275" anchor="ctr" anchorCtr="0">
              <a:noAutofit/>
            </a:bodyPr>
            <a:lstStyle/>
            <a:p>
              <a:pPr lvl="0">
                <a:spcBef>
                  <a:spcPts val="0"/>
                </a:spcBef>
                <a:buNone/>
              </a:pPr>
              <a:endParaRPr/>
            </a:p>
          </p:txBody>
        </p:sp>
        <p:sp>
          <p:nvSpPr>
            <p:cNvPr id="839" name="Shape 839"/>
            <p:cNvSpPr txBox="1"/>
            <p:nvPr/>
          </p:nvSpPr>
          <p:spPr>
            <a:xfrm>
              <a:off x="1347190" y="1018344"/>
              <a:ext cx="1727700" cy="1382100"/>
            </a:xfrm>
            <a:prstGeom prst="rect">
              <a:avLst/>
            </a:prstGeom>
            <a:noFill/>
            <a:ln>
              <a:noFill/>
            </a:ln>
          </p:spPr>
          <p:txBody>
            <a:bodyPr lIns="27425" tIns="27425" rIns="27425" bIns="27425" anchor="ctr" anchorCtr="0">
              <a:noAutofit/>
            </a:bodyPr>
            <a:lstStyle/>
            <a:p>
              <a:pPr marL="0" marR="0" lvl="0" indent="0" algn="ctr" rtl="0">
                <a:lnSpc>
                  <a:spcPct val="90000"/>
                </a:lnSpc>
                <a:spcBef>
                  <a:spcPts val="0"/>
                </a:spcBef>
                <a:spcAft>
                  <a:spcPts val="0"/>
                </a:spcAft>
                <a:buSzPct val="25000"/>
                <a:buNone/>
              </a:pPr>
              <a:r>
                <a:rPr lang="en-US" sz="1500">
                  <a:solidFill>
                    <a:schemeClr val="lt1"/>
                  </a:solidFill>
                  <a:latin typeface="Tahoma"/>
                  <a:ea typeface="Tahoma"/>
                  <a:cs typeface="Tahoma"/>
                  <a:sym typeface="Tahoma"/>
                </a:rPr>
                <a:t>Område-</a:t>
              </a:r>
            </a:p>
            <a:p>
              <a:pPr marL="0" marR="0" lvl="0" indent="0" algn="ctr" rtl="0">
                <a:lnSpc>
                  <a:spcPct val="90000"/>
                </a:lnSpc>
                <a:spcBef>
                  <a:spcPts val="0"/>
                </a:spcBef>
                <a:spcAft>
                  <a:spcPts val="0"/>
                </a:spcAft>
                <a:buSzPct val="25000"/>
                <a:buNone/>
              </a:pPr>
              <a:r>
                <a:rPr lang="en-US" sz="1500">
                  <a:solidFill>
                    <a:schemeClr val="lt1"/>
                  </a:solidFill>
                  <a:latin typeface="Tahoma"/>
                  <a:ea typeface="Tahoma"/>
                  <a:cs typeface="Tahoma"/>
                  <a:sym typeface="Tahoma"/>
                </a:rPr>
                <a:t>utvikling</a:t>
              </a:r>
            </a:p>
          </p:txBody>
        </p:sp>
        <p:sp>
          <p:nvSpPr>
            <p:cNvPr id="840" name="Shape 840"/>
            <p:cNvSpPr/>
            <p:nvPr/>
          </p:nvSpPr>
          <p:spPr>
            <a:xfrm rot="-5371193">
              <a:off x="3481366" y="1129938"/>
              <a:ext cx="1396249" cy="518419"/>
            </a:xfrm>
            <a:prstGeom prst="leftArrow">
              <a:avLst>
                <a:gd name="adj1" fmla="val 60000"/>
                <a:gd name="adj2" fmla="val 50000"/>
              </a:avLst>
            </a:prstGeom>
            <a:solidFill>
              <a:srgbClr val="BCD7AD"/>
            </a:solidFill>
            <a:ln>
              <a:noFill/>
            </a:ln>
          </p:spPr>
          <p:txBody>
            <a:bodyPr lIns="101275" tIns="101275" rIns="101275" bIns="101275" anchor="ctr" anchorCtr="0">
              <a:noAutofit/>
            </a:bodyPr>
            <a:lstStyle/>
            <a:p>
              <a:pPr lvl="0">
                <a:spcBef>
                  <a:spcPts val="0"/>
                </a:spcBef>
                <a:buNone/>
              </a:pPr>
              <a:endParaRPr/>
            </a:p>
          </p:txBody>
        </p:sp>
        <p:sp>
          <p:nvSpPr>
            <p:cNvPr id="841" name="Shape 841"/>
            <p:cNvSpPr/>
            <p:nvPr/>
          </p:nvSpPr>
          <p:spPr>
            <a:xfrm>
              <a:off x="3321510" y="0"/>
              <a:ext cx="1727700" cy="1382100"/>
            </a:xfrm>
            <a:prstGeom prst="roundRect">
              <a:avLst>
                <a:gd name="adj" fmla="val 10000"/>
              </a:avLst>
            </a:prstGeom>
            <a:solidFill>
              <a:srgbClr val="75B739"/>
            </a:solidFill>
            <a:ln w="25400" cap="flat" cmpd="sng">
              <a:solidFill>
                <a:schemeClr val="lt1"/>
              </a:solidFill>
              <a:prstDash val="solid"/>
              <a:round/>
              <a:headEnd type="none" w="med" len="med"/>
              <a:tailEnd type="none" w="med" len="med"/>
            </a:ln>
          </p:spPr>
          <p:txBody>
            <a:bodyPr lIns="101275" tIns="101275" rIns="101275" bIns="101275" anchor="ctr" anchorCtr="0">
              <a:noAutofit/>
            </a:bodyPr>
            <a:lstStyle/>
            <a:p>
              <a:pPr lvl="0">
                <a:spcBef>
                  <a:spcPts val="0"/>
                </a:spcBef>
                <a:buNone/>
              </a:pPr>
              <a:endParaRPr/>
            </a:p>
          </p:txBody>
        </p:sp>
        <p:sp>
          <p:nvSpPr>
            <p:cNvPr id="842" name="Shape 842"/>
            <p:cNvSpPr txBox="1"/>
            <p:nvPr/>
          </p:nvSpPr>
          <p:spPr>
            <a:xfrm>
              <a:off x="3321510" y="0"/>
              <a:ext cx="1727700" cy="1382100"/>
            </a:xfrm>
            <a:prstGeom prst="rect">
              <a:avLst/>
            </a:prstGeom>
            <a:noFill/>
            <a:ln>
              <a:noFill/>
            </a:ln>
          </p:spPr>
          <p:txBody>
            <a:bodyPr lIns="27425" tIns="27425" rIns="27425" bIns="27425" anchor="ctr" anchorCtr="0">
              <a:noAutofit/>
            </a:bodyPr>
            <a:lstStyle/>
            <a:p>
              <a:pPr marL="0" marR="0" lvl="0" indent="0" algn="ctr" rtl="0">
                <a:lnSpc>
                  <a:spcPct val="90000"/>
                </a:lnSpc>
                <a:spcBef>
                  <a:spcPts val="0"/>
                </a:spcBef>
                <a:spcAft>
                  <a:spcPts val="0"/>
                </a:spcAft>
                <a:buSzPct val="25000"/>
                <a:buNone/>
              </a:pPr>
              <a:r>
                <a:rPr lang="en-US" sz="1500">
                  <a:solidFill>
                    <a:schemeClr val="lt1"/>
                  </a:solidFill>
                  <a:latin typeface="Tahoma"/>
                  <a:ea typeface="Tahoma"/>
                  <a:cs typeface="Tahoma"/>
                  <a:sym typeface="Tahoma"/>
                </a:rPr>
                <a:t>Tjeneste-</a:t>
              </a:r>
            </a:p>
            <a:p>
              <a:pPr marL="0" marR="0" lvl="0" indent="0" algn="ctr" rtl="0">
                <a:lnSpc>
                  <a:spcPct val="90000"/>
                </a:lnSpc>
                <a:spcBef>
                  <a:spcPts val="0"/>
                </a:spcBef>
                <a:spcAft>
                  <a:spcPts val="0"/>
                </a:spcAft>
                <a:buSzPct val="25000"/>
                <a:buNone/>
              </a:pPr>
              <a:r>
                <a:rPr lang="en-US" sz="1500">
                  <a:solidFill>
                    <a:schemeClr val="lt1"/>
                  </a:solidFill>
                  <a:latin typeface="Tahoma"/>
                  <a:ea typeface="Tahoma"/>
                  <a:cs typeface="Tahoma"/>
                  <a:sym typeface="Tahoma"/>
                </a:rPr>
                <a:t>utvikling</a:t>
              </a:r>
            </a:p>
          </p:txBody>
        </p:sp>
        <p:sp>
          <p:nvSpPr>
            <p:cNvPr id="843" name="Shape 843"/>
            <p:cNvSpPr/>
            <p:nvPr/>
          </p:nvSpPr>
          <p:spPr>
            <a:xfrm rot="-2099945">
              <a:off x="4850500" y="1850386"/>
              <a:ext cx="1394963" cy="518254"/>
            </a:xfrm>
            <a:prstGeom prst="leftArrow">
              <a:avLst>
                <a:gd name="adj1" fmla="val 60000"/>
                <a:gd name="adj2" fmla="val 50000"/>
              </a:avLst>
            </a:prstGeom>
            <a:solidFill>
              <a:srgbClr val="BCD7AD"/>
            </a:solidFill>
            <a:ln>
              <a:noFill/>
            </a:ln>
          </p:spPr>
          <p:txBody>
            <a:bodyPr lIns="101275" tIns="101275" rIns="101275" bIns="101275" anchor="ctr" anchorCtr="0">
              <a:noAutofit/>
            </a:bodyPr>
            <a:lstStyle/>
            <a:p>
              <a:pPr lvl="0">
                <a:spcBef>
                  <a:spcPts val="0"/>
                </a:spcBef>
                <a:buNone/>
              </a:pPr>
              <a:endParaRPr/>
            </a:p>
          </p:txBody>
        </p:sp>
        <p:sp>
          <p:nvSpPr>
            <p:cNvPr id="844" name="Shape 844"/>
            <p:cNvSpPr/>
            <p:nvPr/>
          </p:nvSpPr>
          <p:spPr>
            <a:xfrm>
              <a:off x="5255489" y="1018344"/>
              <a:ext cx="1727700" cy="1382100"/>
            </a:xfrm>
            <a:prstGeom prst="roundRect">
              <a:avLst>
                <a:gd name="adj" fmla="val 10000"/>
              </a:avLst>
            </a:prstGeom>
            <a:solidFill>
              <a:srgbClr val="75B739"/>
            </a:solidFill>
            <a:ln w="25400" cap="flat" cmpd="sng">
              <a:solidFill>
                <a:schemeClr val="lt1"/>
              </a:solidFill>
              <a:prstDash val="solid"/>
              <a:round/>
              <a:headEnd type="none" w="med" len="med"/>
              <a:tailEnd type="none" w="med" len="med"/>
            </a:ln>
          </p:spPr>
          <p:txBody>
            <a:bodyPr lIns="101275" tIns="101275" rIns="101275" bIns="101275" anchor="ctr" anchorCtr="0">
              <a:noAutofit/>
            </a:bodyPr>
            <a:lstStyle/>
            <a:p>
              <a:pPr lvl="0">
                <a:spcBef>
                  <a:spcPts val="0"/>
                </a:spcBef>
                <a:buNone/>
              </a:pPr>
              <a:endParaRPr/>
            </a:p>
          </p:txBody>
        </p:sp>
        <p:sp>
          <p:nvSpPr>
            <p:cNvPr id="845" name="Shape 845"/>
            <p:cNvSpPr txBox="1"/>
            <p:nvPr/>
          </p:nvSpPr>
          <p:spPr>
            <a:xfrm>
              <a:off x="5255489" y="1018344"/>
              <a:ext cx="1727700" cy="1382100"/>
            </a:xfrm>
            <a:prstGeom prst="rect">
              <a:avLst/>
            </a:prstGeom>
            <a:noFill/>
            <a:ln>
              <a:noFill/>
            </a:ln>
          </p:spPr>
          <p:txBody>
            <a:bodyPr lIns="27425" tIns="27425" rIns="27425" bIns="27425" anchor="ctr" anchorCtr="0">
              <a:noAutofit/>
            </a:bodyPr>
            <a:lstStyle/>
            <a:p>
              <a:pPr marL="0" marR="0" lvl="0" indent="0" algn="ctr" rtl="0">
                <a:lnSpc>
                  <a:spcPct val="90000"/>
                </a:lnSpc>
                <a:spcBef>
                  <a:spcPts val="0"/>
                </a:spcBef>
                <a:spcAft>
                  <a:spcPts val="0"/>
                </a:spcAft>
                <a:buSzPct val="25000"/>
                <a:buNone/>
              </a:pPr>
              <a:r>
                <a:rPr lang="en-US" sz="1500">
                  <a:solidFill>
                    <a:schemeClr val="lt1"/>
                  </a:solidFill>
                  <a:latin typeface="Tahoma"/>
                  <a:ea typeface="Tahoma"/>
                  <a:cs typeface="Tahoma"/>
                  <a:sym typeface="Tahoma"/>
                </a:rPr>
                <a:t>Ressurs-</a:t>
              </a:r>
            </a:p>
            <a:p>
              <a:pPr marL="0" marR="0" lvl="0" indent="0" algn="ctr" rtl="0">
                <a:lnSpc>
                  <a:spcPct val="90000"/>
                </a:lnSpc>
                <a:spcBef>
                  <a:spcPts val="0"/>
                </a:spcBef>
                <a:spcAft>
                  <a:spcPts val="0"/>
                </a:spcAft>
                <a:buSzPct val="25000"/>
                <a:buNone/>
              </a:pPr>
              <a:r>
                <a:rPr lang="en-US" sz="1500">
                  <a:solidFill>
                    <a:schemeClr val="lt1"/>
                  </a:solidFill>
                  <a:latin typeface="Tahoma"/>
                  <a:ea typeface="Tahoma"/>
                  <a:cs typeface="Tahoma"/>
                  <a:sym typeface="Tahoma"/>
                </a:rPr>
                <a:t>mobilisering</a:t>
              </a:r>
            </a:p>
          </p:txBody>
        </p:sp>
      </p:grpSp>
      <p:sp>
        <p:nvSpPr>
          <p:cNvPr id="846" name="Shape 846"/>
          <p:cNvSpPr txBox="1"/>
          <p:nvPr/>
        </p:nvSpPr>
        <p:spPr>
          <a:xfrm>
            <a:off x="178460" y="5592699"/>
            <a:ext cx="8229600" cy="900300"/>
          </a:xfrm>
          <a:prstGeom prst="rect">
            <a:avLst/>
          </a:prstGeom>
          <a:noFill/>
          <a:ln>
            <a:noFill/>
          </a:ln>
        </p:spPr>
        <p:txBody>
          <a:bodyPr lIns="79750" tIns="79750" rIns="79750" bIns="79750" anchor="t" anchorCtr="0">
            <a:noAutofit/>
          </a:bodyPr>
          <a:lstStyle/>
          <a:p>
            <a:pPr lvl="0" algn="ctr" rtl="0">
              <a:spcBef>
                <a:spcPts val="0"/>
              </a:spcBef>
              <a:buNone/>
            </a:pPr>
            <a:r>
              <a:rPr lang="en-US" sz="1600" b="1">
                <a:latin typeface="Tahoma"/>
                <a:ea typeface="Tahoma"/>
                <a:cs typeface="Tahoma"/>
                <a:sym typeface="Tahoma"/>
              </a:rPr>
              <a:t>Viktige elementer i gjennomføring av områdeprogram for Saupstad- Kolstad 2013-2020!</a:t>
            </a:r>
          </a:p>
        </p:txBody>
      </p:sp>
      <p:pic>
        <p:nvPicPr>
          <p:cNvPr id="847" name="Shape 847" descr="Tk-logo.jpg"/>
          <p:cNvPicPr preferRelativeResize="0"/>
          <p:nvPr/>
        </p:nvPicPr>
        <p:blipFill rotWithShape="1">
          <a:blip r:embed="rId4">
            <a:alphaModFix/>
          </a:blip>
          <a:srcRect/>
          <a:stretch/>
        </p:blipFill>
        <p:spPr>
          <a:xfrm>
            <a:off x="223281" y="174970"/>
            <a:ext cx="541800" cy="875100"/>
          </a:xfrm>
          <a:prstGeom prst="rect">
            <a:avLst/>
          </a:prstGeom>
          <a:noFill/>
          <a:ln>
            <a:noFill/>
          </a:ln>
        </p:spPr>
      </p:pic>
      <p:sp>
        <p:nvSpPr>
          <p:cNvPr id="848" name="Shape 848"/>
          <p:cNvSpPr txBox="1"/>
          <p:nvPr/>
        </p:nvSpPr>
        <p:spPr>
          <a:xfrm>
            <a:off x="619325" y="0"/>
            <a:ext cx="2380800" cy="3000000"/>
          </a:xfrm>
          <a:prstGeom prst="rect">
            <a:avLst/>
          </a:prstGeom>
          <a:noFill/>
          <a:ln>
            <a:noFill/>
          </a:ln>
        </p:spPr>
        <p:txBody>
          <a:bodyPr lIns="91425" tIns="91425" rIns="91425" bIns="91425" anchor="ctr" anchorCtr="0">
            <a:noAutofit/>
          </a:bodyPr>
          <a:lstStyle/>
          <a:p>
            <a:pPr lvl="0" rtl="0">
              <a:spcBef>
                <a:spcPts val="0"/>
              </a:spcBef>
              <a:buNone/>
            </a:pPr>
            <a:r>
              <a:rPr lang="en-US">
                <a:solidFill>
                  <a:schemeClr val="lt1"/>
                </a:solidFill>
              </a:rPr>
              <a:t>-en politisk vedtatt Handlingsdel 2017-2020 styrer innsatsen i programperioden.</a:t>
            </a:r>
          </a:p>
        </p:txBody>
      </p:sp>
    </p:spTree>
  </p:cSld>
  <p:clrMapOvr>
    <a:masterClrMapping/>
  </p:clrMapOvr>
</p:sld>
</file>

<file path=ppt/theme/theme1.xml><?xml version="1.0" encoding="utf-8"?>
<a:theme xmlns:a="http://schemas.openxmlformats.org/drawingml/2006/main" name="08 Elgseterbrua2">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asjonsmal">
  <a:themeElements>
    <a:clrScheme name="Saupstad Kolstad">
      <a:dk1>
        <a:srgbClr val="000000"/>
      </a:dk1>
      <a:lt1>
        <a:srgbClr val="FFFFFF"/>
      </a:lt1>
      <a:dk2>
        <a:srgbClr val="1F497D"/>
      </a:dk2>
      <a:lt2>
        <a:srgbClr val="EEECE1"/>
      </a:lt2>
      <a:accent1>
        <a:srgbClr val="78B73C"/>
      </a:accent1>
      <a:accent2>
        <a:srgbClr val="E5D642"/>
      </a:accent2>
      <a:accent3>
        <a:srgbClr val="D84950"/>
      </a:accent3>
      <a:accent4>
        <a:srgbClr val="198BBC"/>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resentasjonsmal">
  <a:themeElements>
    <a:clrScheme name="Saupstad Kolstad">
      <a:dk1>
        <a:srgbClr val="000000"/>
      </a:dk1>
      <a:lt1>
        <a:srgbClr val="FFFFFF"/>
      </a:lt1>
      <a:dk2>
        <a:srgbClr val="1F497D"/>
      </a:dk2>
      <a:lt2>
        <a:srgbClr val="EEECE1"/>
      </a:lt2>
      <a:accent1>
        <a:srgbClr val="78B73C"/>
      </a:accent1>
      <a:accent2>
        <a:srgbClr val="E5D642"/>
      </a:accent2>
      <a:accent3>
        <a:srgbClr val="D84950"/>
      </a:accent3>
      <a:accent4>
        <a:srgbClr val="198BBC"/>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resentasjonsmal">
  <a:themeElements>
    <a:clrScheme name="Saupstad Kolstad">
      <a:dk1>
        <a:srgbClr val="000000"/>
      </a:dk1>
      <a:lt1>
        <a:srgbClr val="FFFFFF"/>
      </a:lt1>
      <a:dk2>
        <a:srgbClr val="1F497D"/>
      </a:dk2>
      <a:lt2>
        <a:srgbClr val="EEECE1"/>
      </a:lt2>
      <a:accent1>
        <a:srgbClr val="78B73C"/>
      </a:accent1>
      <a:accent2>
        <a:srgbClr val="E5D642"/>
      </a:accent2>
      <a:accent3>
        <a:srgbClr val="D84950"/>
      </a:accent3>
      <a:accent4>
        <a:srgbClr val="198BBC"/>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tema">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Presentasjonsmal">
  <a:themeElements>
    <a:clrScheme name="Saupstad Kolstad">
      <a:dk1>
        <a:srgbClr val="000000"/>
      </a:dk1>
      <a:lt1>
        <a:srgbClr val="FFFFFF"/>
      </a:lt1>
      <a:dk2>
        <a:srgbClr val="1F497D"/>
      </a:dk2>
      <a:lt2>
        <a:srgbClr val="EEECE1"/>
      </a:lt2>
      <a:accent1>
        <a:srgbClr val="78B73C"/>
      </a:accent1>
      <a:accent2>
        <a:srgbClr val="E5D642"/>
      </a:accent2>
      <a:accent3>
        <a:srgbClr val="D84950"/>
      </a:accent3>
      <a:accent4>
        <a:srgbClr val="198BBC"/>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oral">
  <a:themeElements>
    <a:clrScheme name="Coral">
      <a:dk1>
        <a:srgbClr val="F55E61"/>
      </a:dk1>
      <a:lt1>
        <a:srgbClr val="FFFFFF"/>
      </a:lt1>
      <a:dk2>
        <a:srgbClr val="5E696C"/>
      </a:dk2>
      <a:lt2>
        <a:srgbClr val="BFC7CA"/>
      </a:lt2>
      <a:accent1>
        <a:srgbClr val="1E2D31"/>
      </a:accent1>
      <a:accent2>
        <a:srgbClr val="273C42"/>
      </a:accent2>
      <a:accent3>
        <a:srgbClr val="83D061"/>
      </a:accent3>
      <a:accent4>
        <a:srgbClr val="F6CD4C"/>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Presentasjonsmal">
  <a:themeElements>
    <a:clrScheme name="Saupstad Kolstad">
      <a:dk1>
        <a:srgbClr val="000000"/>
      </a:dk1>
      <a:lt1>
        <a:srgbClr val="FFFFFF"/>
      </a:lt1>
      <a:dk2>
        <a:srgbClr val="1F497D"/>
      </a:dk2>
      <a:lt2>
        <a:srgbClr val="EEECE1"/>
      </a:lt2>
      <a:accent1>
        <a:srgbClr val="78B73C"/>
      </a:accent1>
      <a:accent2>
        <a:srgbClr val="E5D642"/>
      </a:accent2>
      <a:accent3>
        <a:srgbClr val="D84950"/>
      </a:accent3>
      <a:accent4>
        <a:srgbClr val="198BBC"/>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3071</Words>
  <Application>Microsoft Office PowerPoint</Application>
  <PresentationFormat>Skjermfremvisning (4:3)</PresentationFormat>
  <Paragraphs>325</Paragraphs>
  <Slides>26</Slides>
  <Notes>26</Notes>
  <HiddenSlides>0</HiddenSlides>
  <MMClips>0</MMClips>
  <ScaleCrop>false</ScaleCrop>
  <HeadingPairs>
    <vt:vector size="6" baseType="variant">
      <vt:variant>
        <vt:lpstr>Brukte skrifter</vt:lpstr>
      </vt:variant>
      <vt:variant>
        <vt:i4>7</vt:i4>
      </vt:variant>
      <vt:variant>
        <vt:lpstr>Tema</vt:lpstr>
      </vt:variant>
      <vt:variant>
        <vt:i4>8</vt:i4>
      </vt:variant>
      <vt:variant>
        <vt:lpstr>Lysbildetitler</vt:lpstr>
      </vt:variant>
      <vt:variant>
        <vt:i4>26</vt:i4>
      </vt:variant>
    </vt:vector>
  </HeadingPairs>
  <TitlesOfParts>
    <vt:vector size="41" baseType="lpstr">
      <vt:lpstr>Arial</vt:lpstr>
      <vt:lpstr>Calibri</vt:lpstr>
      <vt:lpstr>Noto Sans Symbols</vt:lpstr>
      <vt:lpstr>Georgia</vt:lpstr>
      <vt:lpstr>Lato</vt:lpstr>
      <vt:lpstr>Playfair Display</vt:lpstr>
      <vt:lpstr>Tahoma</vt:lpstr>
      <vt:lpstr>08 Elgseterbrua2</vt:lpstr>
      <vt:lpstr>Presentasjonsmal</vt:lpstr>
      <vt:lpstr>Presentasjonsmal</vt:lpstr>
      <vt:lpstr>Presentasjonsmal</vt:lpstr>
      <vt:lpstr>Office-tema</vt:lpstr>
      <vt:lpstr>Presentasjonsmal</vt:lpstr>
      <vt:lpstr>coral</vt:lpstr>
      <vt:lpstr>Presentasjonsmal</vt:lpstr>
      <vt:lpstr>Områdeprogram i Trondheim for Saupstad-Kolstad 2013-2020 Visjon: En attraktiv og mangfoldig bydel</vt:lpstr>
      <vt:lpstr>Agenda</vt:lpstr>
      <vt:lpstr> Bakgrunn for områdeorganisering,   flere årsaker:  </vt:lpstr>
      <vt:lpstr>Områdeprogrammet er ikke juridisk bindende etter plan- og bygningsloven, men er et faglig styringsdokument som skal:  Være retningsgivende for tiltak og satsinger i bydelen. Være retningsgivende for utarbeidelsen av offentlige planer i bydelen og behandling av andre innsendte planer. Legge grunnlaget for rullerende handlingsplaner som implementeres i kommunens handlings- og økonomiplan. Synliggjøre felles målsettinger og legge grunnlaget for samarbeid mellom offentlige, frivillige og private aktører i bydelen </vt:lpstr>
      <vt:lpstr>PowerPoint-presentasjon</vt:lpstr>
      <vt:lpstr>Hva betyr en slik programsatsingens for de ulike enhetenes planlegging inkl. gjennomføring, internt i kommunen ?</vt:lpstr>
      <vt:lpstr>PowerPoint-presentasjon</vt:lpstr>
      <vt:lpstr>Kort om organisering av arbeidet</vt:lpstr>
      <vt:lpstr>PowerPoint-presentasjon</vt:lpstr>
      <vt:lpstr>Ressursmobilisering</vt:lpstr>
      <vt:lpstr>PowerPoint-presentasjon</vt:lpstr>
      <vt:lpstr>Kartlegging av eldres boligpreferanser og behov i bydelen, utgangspunkt for videre arbeid med aldersvennlig bydel</vt:lpstr>
      <vt:lpstr>Satsing på barn og unges kompetanse</vt:lpstr>
      <vt:lpstr>Hvorfor medvirkning blant unge?</vt:lpstr>
      <vt:lpstr>PowerPoint-presentasjon</vt:lpstr>
      <vt:lpstr>PowerPoint-presentasjon</vt:lpstr>
      <vt:lpstr>Pallekarmhagen på Saupstad ble en ny møteplass</vt:lpstr>
      <vt:lpstr>PowerPoint-presentasjon</vt:lpstr>
      <vt:lpstr>Gjestebud på Saupstad, et områdeløftprosjekt for å få tak i stemmer vi sjelden hører ☺</vt:lpstr>
      <vt:lpstr>PowerPoint-presentasjon</vt:lpstr>
      <vt:lpstr>Saupstad og Kolstad blir universitetsskoler</vt:lpstr>
      <vt:lpstr>Samarbeidet mellom Trondheim kommunale kulturskole , Kolstad skole og Områdeløft Saupstad-Kolstad har resultert i at Kolstad skole i dag er den offentlige skolen i Trondheim som har flest elever i kulturskolen! </vt:lpstr>
      <vt:lpstr>Aktive Saupstad er et prosjekt tilknyttet Enhet for fysioterapitjenester</vt:lpstr>
      <vt:lpstr>Aktive Saupstad - et stort “paraply-prosjekt” der vi jobber på tvers av sektorer</vt:lpstr>
      <vt:lpstr>Samarbeid med frivillige, lag og foreninger og utvikling av nye tilbud i bydelen</vt:lpstr>
      <vt:lpstr>Vi er på god vei til å lykkes med program som arbeidsform i Trondheim kommune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Områdeprogram i Trondheim for Saupstad-Kolstad 2013-2020 Visjon: En attraktiv og mangfoldig bydel</dc:title>
  <dc:creator>Inger Stubsjøen</dc:creator>
  <cp:lastModifiedBy>Me</cp:lastModifiedBy>
  <cp:revision>1</cp:revision>
  <dcterms:modified xsi:type="dcterms:W3CDTF">2017-08-11T07:45:31Z</dcterms:modified>
</cp:coreProperties>
</file>